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slideLayouts/slideLayout87.xml" ContentType="application/vnd.openxmlformats-officedocument.presentationml.slideLayout+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diagrams/quickStyle19.xml" ContentType="application/vnd.openxmlformats-officedocument.drawingml.diagramStyle+xml"/>
  <Override PartName="/ppt/slides/slide41.xml" ContentType="application/vnd.openxmlformats-officedocument.presentationml.slide+xml"/>
  <Override PartName="/ppt/slideLayouts/slideLayout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slideMasters/slideMaster6.xml" ContentType="application/vnd.openxmlformats-officedocument.presentationml.slideMaster+xml"/>
  <Override PartName="/ppt/theme/theme8.xml" ContentType="application/vnd.openxmlformats-officedocument.them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11.xml" ContentType="application/vnd.openxmlformats-officedocument.presentationml.notesSlide+xml"/>
  <Override PartName="/ppt/diagrams/colors19.xml" ContentType="application/vnd.openxmlformats-officedocument.drawingml.diagramColors+xml"/>
  <Override PartName="/ppt/slideMasters/slideMaster7.xml" ContentType="application/vnd.openxmlformats-officedocument.presentationml.slideMaster+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slideLayouts/slideLayout5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diagrams/quickStyle18.xml" ContentType="application/vnd.openxmlformats-officedocument.drawingml.diagramStyle+xml"/>
  <Override PartName="/ppt/slides/slide40.xml" ContentType="application/vnd.openxmlformats-officedocument.presentationml.slide+xml"/>
  <Override PartName="/ppt/slideLayouts/slideLayout50.xml" ContentType="application/vnd.openxmlformats-officedocument.presentationml.slideLayout+xml"/>
  <Override PartName="/ppt/diagrams/layout18.xml" ContentType="application/vnd.openxmlformats-officedocument.drawingml.diagramLayout+xml"/>
  <Override PartName="/ppt/diagrams/layout2.xml" ContentType="application/vnd.openxmlformats-officedocument.drawingml.diagram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slideLayouts/slideLayout88.xml" ContentType="application/vnd.openxmlformats-officedocument.presentationml.slideLayout+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diagrams/colors20.xml" ContentType="application/vnd.openxmlformats-officedocument.drawingml.diagramColors+xml"/>
  <Override PartName="/ppt/slides/slide34.xml" ContentType="application/vnd.openxmlformats-officedocument.presentationml.slide+xml"/>
  <Override PartName="/ppt/slideLayouts/slideLayout44.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1" r:id="rId2"/>
    <p:sldMasterId id="2147483652" r:id="rId3"/>
    <p:sldMasterId id="2147483653" r:id="rId4"/>
    <p:sldMasterId id="2147485775" r:id="rId5"/>
    <p:sldMasterId id="2147486006" r:id="rId6"/>
    <p:sldMasterId id="2147486018" r:id="rId7"/>
  </p:sldMasterIdLst>
  <p:notesMasterIdLst>
    <p:notesMasterId r:id="rId84"/>
  </p:notesMasterIdLst>
  <p:sldIdLst>
    <p:sldId id="256" r:id="rId8"/>
    <p:sldId id="896" r:id="rId9"/>
    <p:sldId id="271" r:id="rId10"/>
    <p:sldId id="859" r:id="rId11"/>
    <p:sldId id="284" r:id="rId12"/>
    <p:sldId id="259" r:id="rId13"/>
    <p:sldId id="735" r:id="rId14"/>
    <p:sldId id="890" r:id="rId15"/>
    <p:sldId id="891" r:id="rId16"/>
    <p:sldId id="892" r:id="rId17"/>
    <p:sldId id="893" r:id="rId18"/>
    <p:sldId id="903" r:id="rId19"/>
    <p:sldId id="904" r:id="rId20"/>
    <p:sldId id="905" r:id="rId21"/>
    <p:sldId id="906" r:id="rId22"/>
    <p:sldId id="845" r:id="rId23"/>
    <p:sldId id="894" r:id="rId24"/>
    <p:sldId id="895" r:id="rId25"/>
    <p:sldId id="663" r:id="rId26"/>
    <p:sldId id="664" r:id="rId27"/>
    <p:sldId id="914" r:id="rId28"/>
    <p:sldId id="665" r:id="rId29"/>
    <p:sldId id="666" r:id="rId30"/>
    <p:sldId id="908" r:id="rId31"/>
    <p:sldId id="909" r:id="rId32"/>
    <p:sldId id="910" r:id="rId33"/>
    <p:sldId id="847" r:id="rId34"/>
    <p:sldId id="907" r:id="rId35"/>
    <p:sldId id="830" r:id="rId36"/>
    <p:sldId id="831" r:id="rId37"/>
    <p:sldId id="915" r:id="rId38"/>
    <p:sldId id="832" r:id="rId39"/>
    <p:sldId id="848" r:id="rId40"/>
    <p:sldId id="834" r:id="rId41"/>
    <p:sldId id="835" r:id="rId42"/>
    <p:sldId id="884" r:id="rId43"/>
    <p:sldId id="885" r:id="rId44"/>
    <p:sldId id="836" r:id="rId45"/>
    <p:sldId id="850" r:id="rId46"/>
    <p:sldId id="821" r:id="rId47"/>
    <p:sldId id="916" r:id="rId48"/>
    <p:sldId id="877" r:id="rId49"/>
    <p:sldId id="852" r:id="rId50"/>
    <p:sldId id="678" r:id="rId51"/>
    <p:sldId id="345" r:id="rId52"/>
    <p:sldId id="351" r:id="rId53"/>
    <p:sldId id="365" r:id="rId54"/>
    <p:sldId id="853" r:id="rId55"/>
    <p:sldId id="715" r:id="rId56"/>
    <p:sldId id="827" r:id="rId57"/>
    <p:sldId id="854" r:id="rId58"/>
    <p:sldId id="770" r:id="rId59"/>
    <p:sldId id="394" r:id="rId60"/>
    <p:sldId id="855" r:id="rId61"/>
    <p:sldId id="898" r:id="rId62"/>
    <p:sldId id="912" r:id="rId63"/>
    <p:sldId id="856" r:id="rId64"/>
    <p:sldId id="760" r:id="rId65"/>
    <p:sldId id="911" r:id="rId66"/>
    <p:sldId id="900" r:id="rId67"/>
    <p:sldId id="901" r:id="rId68"/>
    <p:sldId id="899" r:id="rId69"/>
    <p:sldId id="902" r:id="rId70"/>
    <p:sldId id="563" r:id="rId71"/>
    <p:sldId id="913" r:id="rId72"/>
    <p:sldId id="406" r:id="rId73"/>
    <p:sldId id="752" r:id="rId74"/>
    <p:sldId id="579" r:id="rId75"/>
    <p:sldId id="580" r:id="rId76"/>
    <p:sldId id="410" r:id="rId77"/>
    <p:sldId id="758" r:id="rId78"/>
    <p:sldId id="883" r:id="rId79"/>
    <p:sldId id="897" r:id="rId80"/>
    <p:sldId id="857" r:id="rId81"/>
    <p:sldId id="858" r:id="rId82"/>
    <p:sldId id="692" r:id="rId83"/>
  </p:sldIdLst>
  <p:sldSz cx="9144000" cy="6858000" type="screen4x3"/>
  <p:notesSz cx="6807200" cy="9939338"/>
  <p:defaultTextStyle>
    <a:defPPr>
      <a:defRPr lang="zh-TW"/>
    </a:defPPr>
    <a:lvl1pPr algn="l" rtl="0" fontAlgn="base">
      <a:spcBef>
        <a:spcPct val="0"/>
      </a:spcBef>
      <a:spcAft>
        <a:spcPct val="0"/>
      </a:spcAft>
      <a:defRPr kumimoji="1" sz="2000" b="1"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2000" b="1"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2000" b="1"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2000" b="1"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2000" b="1"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2000" b="1"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2000" b="1"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2000" b="1"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2000" b="1" kern="1200">
        <a:solidFill>
          <a:schemeClr val="tx1"/>
        </a:solidFill>
        <a:latin typeface="Times New Roman" pitchFamily="18"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CC00FF"/>
    <a:srgbClr val="8021FF"/>
    <a:srgbClr val="CCCCFF"/>
    <a:srgbClr val="FFFFCC"/>
    <a:srgbClr val="CC66FF"/>
    <a:srgbClr val="339966"/>
    <a:srgbClr val="0066CC"/>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572" autoAdjust="0"/>
  </p:normalViewPr>
  <p:slideViewPr>
    <p:cSldViewPr>
      <p:cViewPr>
        <p:scale>
          <a:sx n="60" d="100"/>
          <a:sy n="60" d="100"/>
        </p:scale>
        <p:origin x="-780" y="-348"/>
      </p:cViewPr>
      <p:guideLst>
        <p:guide orient="horz" pos="2160"/>
        <p:guide pos="2880"/>
      </p:guideLst>
    </p:cSldViewPr>
  </p:slideViewPr>
  <p:outlineViewPr>
    <p:cViewPr>
      <p:scale>
        <a:sx n="33" d="100"/>
        <a:sy n="33" d="100"/>
      </p:scale>
      <p:origin x="0" y="3906"/>
    </p:cViewPr>
    <p:sldLst>
      <p:sld r:id="rId1" collapse="1"/>
    </p:sldLst>
  </p:outlineViewPr>
  <p:notesTextViewPr>
    <p:cViewPr>
      <p:scale>
        <a:sx n="100" d="100"/>
        <a:sy n="100" d="100"/>
      </p:scale>
      <p:origin x="0" y="0"/>
    </p:cViewPr>
  </p:notesTextViewPr>
  <p:sorterViewPr>
    <p:cViewPr>
      <p:scale>
        <a:sx n="150" d="100"/>
        <a:sy n="1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75.xml"/></Relationships>
</file>

<file path=ppt/diagrams/_rels/data3.xml.rels><?xml version="1.0" encoding="UTF-8" standalone="yes"?>
<Relationships xmlns="http://schemas.openxmlformats.org/package/2006/relationships"><Relationship Id="rId2" Type="http://schemas.openxmlformats.org/officeDocument/2006/relationships/hyperlink" Target="http://law.moj.gov.tw/LawClass/LawSingle.aspx?Pcode=M0020001&amp;FLNO=63" TargetMode="External"/><Relationship Id="rId1" Type="http://schemas.openxmlformats.org/officeDocument/2006/relationships/hyperlink" Target="http://law.moj.gov.tw/LawClass/LawSingle.aspx?Pcode=M0020001&amp;FLNO=3"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A8EA2-C5C4-4076-B68D-583AED292688}" type="doc">
      <dgm:prSet loTypeId="urn:microsoft.com/office/officeart/2005/8/layout/list1" loCatId="list" qsTypeId="urn:microsoft.com/office/officeart/2005/8/quickstyle/simple1#1" qsCatId="simple" csTypeId="urn:microsoft.com/office/officeart/2005/8/colors/colorful5" csCatId="colorful" phldr="1"/>
      <dgm:spPr/>
      <dgm:t>
        <a:bodyPr/>
        <a:lstStyle/>
        <a:p>
          <a:endParaRPr lang="zh-TW" altLang="en-US"/>
        </a:p>
      </dgm:t>
    </dgm:pt>
    <dgm:pt modelId="{158355A7-C6F3-4752-8DF5-8C05A219C3F7}">
      <dgm:prSet/>
      <dgm:spPr>
        <a:solidFill>
          <a:schemeClr val="accent2">
            <a:lumMod val="75000"/>
          </a:schemeClr>
        </a:solidFill>
      </dgm:spPr>
      <dgm:t>
        <a:bodyPr/>
        <a:lstStyle/>
        <a:p>
          <a:pPr rtl="0"/>
          <a:r>
            <a:rPr lang="zh-TW" altLang="en-US" b="1" dirty="0" smtClean="0">
              <a:latin typeface="微軟正黑體" panose="020B0604030504040204" pitchFamily="34" charset="-120"/>
              <a:ea typeface="微軟正黑體" panose="020B0604030504040204" pitchFamily="34" charset="-120"/>
            </a:rPr>
            <a:t>休閒農業輔導管理辦法架構</a:t>
          </a:r>
          <a:endParaRPr lang="en-US" altLang="zh-TW" b="1" dirty="0" smtClean="0">
            <a:latin typeface="微軟正黑體" panose="020B0604030504040204" pitchFamily="34" charset="-120"/>
            <a:ea typeface="微軟正黑體" panose="020B0604030504040204" pitchFamily="34" charset="-120"/>
          </a:endParaRPr>
        </a:p>
      </dgm:t>
    </dgm:pt>
    <dgm:pt modelId="{F3887008-64FE-479E-8939-0FA6F38AB161}" type="parTrans" cxnId="{17676F0C-BF77-46CB-B1E1-007AACB4485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202ADA3-A20C-4C96-AE59-38D2006B62AA}" type="sibTrans" cxnId="{17676F0C-BF77-46CB-B1E1-007AACB4485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CFEFD09-E946-4EE3-8BCE-BCAA6AC4ABD8}">
      <dgm:prSet/>
      <dgm:spPr>
        <a:solidFill>
          <a:schemeClr val="bg2">
            <a:lumMod val="75000"/>
          </a:schemeClr>
        </a:solidFill>
      </dgm:spPr>
      <dgm:t>
        <a:bodyPr/>
        <a:lstStyle/>
        <a:p>
          <a:pPr rtl="0"/>
          <a:r>
            <a:rPr lang="zh-TW" b="1" dirty="0" smtClean="0">
              <a:latin typeface="微軟正黑體" panose="020B0604030504040204" pitchFamily="34" charset="-120"/>
              <a:ea typeface="微軟正黑體" panose="020B0604030504040204" pitchFamily="34" charset="-120"/>
            </a:rPr>
            <a:t>結語</a:t>
          </a:r>
          <a:endParaRPr lang="zh-TW" b="1" dirty="0">
            <a:latin typeface="微軟正黑體" panose="020B0604030504040204" pitchFamily="34" charset="-120"/>
            <a:ea typeface="微軟正黑體" panose="020B0604030504040204" pitchFamily="34" charset="-120"/>
          </a:endParaRPr>
        </a:p>
      </dgm:t>
    </dgm:pt>
    <dgm:pt modelId="{9713E177-614E-4F63-B5B4-833CF9919102}" type="parTrans" cxnId="{229CEEC1-B69C-41F5-B500-06BDD18ABB7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B2A8191-8DB5-478F-8A0B-438034355911}" type="sibTrans" cxnId="{229CEEC1-B69C-41F5-B500-06BDD18ABB7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1B42D48-8E26-4136-A6E9-1027F8C70A7C}">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zh-TW" altLang="en-US" b="1" dirty="0" smtClean="0">
              <a:latin typeface="微軟正黑體" panose="020B0604030504040204" pitchFamily="34" charset="-120"/>
              <a:ea typeface="微軟正黑體" panose="020B0604030504040204" pitchFamily="34" charset="-120"/>
            </a:rPr>
            <a:t>休閒農業區劃設</a:t>
          </a:r>
          <a:endParaRPr lang="zh-TW" b="1" dirty="0">
            <a:latin typeface="微軟正黑體" panose="020B0604030504040204" pitchFamily="34" charset="-120"/>
            <a:ea typeface="微軟正黑體" panose="020B0604030504040204" pitchFamily="34" charset="-120"/>
          </a:endParaRPr>
        </a:p>
      </dgm:t>
    </dgm:pt>
    <dgm:pt modelId="{37E90BED-700B-4282-99A3-A77B2A63221A}" type="parTrans" cxnId="{6A403BF2-0F91-4663-864A-AC71B99CC7A2}">
      <dgm:prSet/>
      <dgm:spPr/>
      <dgm:t>
        <a:bodyPr/>
        <a:lstStyle/>
        <a:p>
          <a:endParaRPr lang="zh-TW" altLang="en-US"/>
        </a:p>
      </dgm:t>
    </dgm:pt>
    <dgm:pt modelId="{C0A5918D-B365-498F-BE96-42232FCC42A1}" type="sibTrans" cxnId="{6A403BF2-0F91-4663-864A-AC71B99CC7A2}">
      <dgm:prSet/>
      <dgm:spPr/>
      <dgm:t>
        <a:bodyPr/>
        <a:lstStyle/>
        <a:p>
          <a:endParaRPr lang="zh-TW" altLang="en-US"/>
        </a:p>
      </dgm:t>
    </dgm:pt>
    <dgm:pt modelId="{1F811C7D-7F97-4C7B-8278-87D5015C2E17}">
      <dgm:prSet custT="1"/>
      <dgm:spPr>
        <a:solidFill>
          <a:schemeClr val="accent1"/>
        </a:solidFill>
      </dgm:spPr>
      <dgm:t>
        <a:bodyPr/>
        <a:lstStyle/>
        <a:p>
          <a:pPr rtl="0"/>
          <a:r>
            <a:rPr lang="zh-TW" altLang="en-US" sz="3200" b="1" dirty="0" smtClean="0">
              <a:latin typeface="微軟正黑體" panose="020B0604030504040204" pitchFamily="34" charset="-120"/>
              <a:ea typeface="微軟正黑體" panose="020B0604030504040204" pitchFamily="34" charset="-120"/>
            </a:rPr>
            <a:t>前言</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休閒農業定義</a:t>
          </a:r>
          <a:endParaRPr lang="en-US" altLang="zh-TW" sz="3200" b="1" dirty="0" smtClean="0">
            <a:latin typeface="微軟正黑體" panose="020B0604030504040204" pitchFamily="34" charset="-120"/>
            <a:ea typeface="微軟正黑體" panose="020B0604030504040204" pitchFamily="34" charset="-120"/>
          </a:endParaRPr>
        </a:p>
      </dgm:t>
    </dgm:pt>
    <dgm:pt modelId="{4EBCC92E-1366-40EE-9121-DFCD8DE9E67C}" type="parTrans" cxnId="{808380C7-2E32-4472-92F4-286A8B745DFD}">
      <dgm:prSet/>
      <dgm:spPr/>
      <dgm:t>
        <a:bodyPr/>
        <a:lstStyle/>
        <a:p>
          <a:endParaRPr lang="zh-TW" altLang="en-US"/>
        </a:p>
      </dgm:t>
    </dgm:pt>
    <dgm:pt modelId="{18878DD2-2EF8-44EF-AB02-C1D46FE411F0}" type="sibTrans" cxnId="{808380C7-2E32-4472-92F4-286A8B745DFD}">
      <dgm:prSet/>
      <dgm:spPr/>
      <dgm:t>
        <a:bodyPr/>
        <a:lstStyle/>
        <a:p>
          <a:endParaRPr lang="zh-TW" altLang="en-US"/>
        </a:p>
      </dgm:t>
    </dgm:pt>
    <dgm:pt modelId="{861B3E82-16F1-4464-9531-519D2E0D49F3}">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zh-TW" altLang="en-US" b="1" dirty="0" smtClean="0">
              <a:latin typeface="微軟正黑體" panose="020B0604030504040204" pitchFamily="34" charset="-120"/>
              <a:ea typeface="微軟正黑體" panose="020B0604030504040204" pitchFamily="34" charset="-120"/>
            </a:rPr>
            <a:t>休閒農場輔導與管理基本要件</a:t>
          </a:r>
          <a:endParaRPr lang="en-US" altLang="zh-TW" b="1" dirty="0" smtClean="0">
            <a:latin typeface="微軟正黑體" panose="020B0604030504040204" pitchFamily="34" charset="-120"/>
            <a:ea typeface="微軟正黑體" panose="020B0604030504040204" pitchFamily="34" charset="-120"/>
          </a:endParaRPr>
        </a:p>
      </dgm:t>
    </dgm:pt>
    <dgm:pt modelId="{E2F3A61D-3003-42EC-BE08-C4D8E68C9F22}" type="parTrans" cxnId="{7B6BDB5F-8649-4844-8D22-C2A1DDC89A1B}">
      <dgm:prSet/>
      <dgm:spPr/>
    </dgm:pt>
    <dgm:pt modelId="{B35873B3-6404-4FDA-81DB-0F1CD7A8D443}" type="sibTrans" cxnId="{7B6BDB5F-8649-4844-8D22-C2A1DDC89A1B}">
      <dgm:prSet/>
      <dgm:spPr/>
    </dgm:pt>
    <dgm:pt modelId="{97458F24-2F6F-4F05-9D8C-C0099D59468A}">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zh-TW" b="1" dirty="0" smtClean="0">
              <a:latin typeface="微軟正黑體" panose="020B0604030504040204" pitchFamily="34" charset="-120"/>
              <a:ea typeface="微軟正黑體" panose="020B0604030504040204" pitchFamily="34" charset="-120"/>
            </a:rPr>
            <a:t>申</a:t>
          </a:r>
          <a:r>
            <a:rPr lang="zh-TW" altLang="en-US" b="1" dirty="0" smtClean="0">
              <a:latin typeface="微軟正黑體" panose="020B0604030504040204" pitchFamily="34" charset="-120"/>
              <a:ea typeface="微軟正黑體" panose="020B0604030504040204" pitchFamily="34" charset="-120"/>
            </a:rPr>
            <a:t>請程序</a:t>
          </a:r>
          <a:endParaRPr lang="en-US" altLang="zh-TW" b="1" dirty="0" smtClean="0">
            <a:latin typeface="微軟正黑體" panose="020B0604030504040204" pitchFamily="34" charset="-120"/>
            <a:ea typeface="微軟正黑體" panose="020B0604030504040204" pitchFamily="34" charset="-120"/>
          </a:endParaRPr>
        </a:p>
      </dgm:t>
    </dgm:pt>
    <dgm:pt modelId="{47F99148-EF45-498A-80A0-5275141472D5}" type="parTrans" cxnId="{7A3D9E70-DEEE-42EA-96F7-9ADA2E413DF2}">
      <dgm:prSet/>
      <dgm:spPr/>
    </dgm:pt>
    <dgm:pt modelId="{E8726207-343D-40DD-B1E1-D91E297AA2AF}" type="sibTrans" cxnId="{7A3D9E70-DEEE-42EA-96F7-9ADA2E413DF2}">
      <dgm:prSet/>
      <dgm:spPr/>
    </dgm:pt>
    <dgm:pt modelId="{BAE06D55-0AB1-44FE-A028-1D5CFC3C11ED}">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zh-TW" altLang="en-US" b="1" dirty="0" smtClean="0">
              <a:latin typeface="微軟正黑體" panose="020B0604030504040204" pitchFamily="34" charset="-120"/>
              <a:ea typeface="微軟正黑體" panose="020B0604030504040204" pitchFamily="34" charset="-120"/>
            </a:rPr>
            <a:t>其他注意事項</a:t>
          </a:r>
          <a:endParaRPr lang="en-US" altLang="zh-TW" b="1" dirty="0" smtClean="0">
            <a:latin typeface="微軟正黑體" panose="020B0604030504040204" pitchFamily="34" charset="-120"/>
            <a:ea typeface="微軟正黑體" panose="020B0604030504040204" pitchFamily="34" charset="-120"/>
          </a:endParaRPr>
        </a:p>
      </dgm:t>
    </dgm:pt>
    <dgm:pt modelId="{1430D2D2-A38A-472E-A6D5-19091CDD98AF}" type="parTrans" cxnId="{9ADF7424-3136-47EF-9C04-C1322353CF60}">
      <dgm:prSet/>
      <dgm:spPr/>
    </dgm:pt>
    <dgm:pt modelId="{577C39A8-043A-431A-A67A-100186185D07}" type="sibTrans" cxnId="{9ADF7424-3136-47EF-9C04-C1322353CF60}">
      <dgm:prSet/>
      <dgm:spPr/>
    </dgm:pt>
    <dgm:pt modelId="{E732FE6E-673E-4EB1-9889-844DBAE29B06}" type="pres">
      <dgm:prSet presAssocID="{004A8EA2-C5C4-4076-B68D-583AED292688}" presName="linear" presStyleCnt="0">
        <dgm:presLayoutVars>
          <dgm:dir/>
          <dgm:animLvl val="lvl"/>
          <dgm:resizeHandles val="exact"/>
        </dgm:presLayoutVars>
      </dgm:prSet>
      <dgm:spPr/>
      <dgm:t>
        <a:bodyPr/>
        <a:lstStyle/>
        <a:p>
          <a:endParaRPr lang="zh-TW" altLang="en-US"/>
        </a:p>
      </dgm:t>
    </dgm:pt>
    <dgm:pt modelId="{5C84A7FC-B0C9-4B68-8FCE-7A03D98886B7}" type="pres">
      <dgm:prSet presAssocID="{1F811C7D-7F97-4C7B-8278-87D5015C2E17}" presName="parentLin" presStyleCnt="0"/>
      <dgm:spPr/>
      <dgm:t>
        <a:bodyPr/>
        <a:lstStyle/>
        <a:p>
          <a:endParaRPr lang="zh-TW" altLang="en-US"/>
        </a:p>
      </dgm:t>
    </dgm:pt>
    <dgm:pt modelId="{F3116E63-F74E-47E8-9AD0-375936897A33}" type="pres">
      <dgm:prSet presAssocID="{1F811C7D-7F97-4C7B-8278-87D5015C2E17}" presName="parentLeftMargin" presStyleLbl="node1" presStyleIdx="0" presStyleCnt="3"/>
      <dgm:spPr/>
      <dgm:t>
        <a:bodyPr/>
        <a:lstStyle/>
        <a:p>
          <a:endParaRPr lang="zh-TW" altLang="en-US"/>
        </a:p>
      </dgm:t>
    </dgm:pt>
    <dgm:pt modelId="{0AAB1CC7-2D26-4F0E-AFFC-9C64534EDB69}" type="pres">
      <dgm:prSet presAssocID="{1F811C7D-7F97-4C7B-8278-87D5015C2E17}" presName="parentText" presStyleLbl="node1" presStyleIdx="0" presStyleCnt="3" custScaleY="161972" custLinFactNeighborX="-6792" custLinFactNeighborY="-94796">
        <dgm:presLayoutVars>
          <dgm:chMax val="0"/>
          <dgm:bulletEnabled val="1"/>
        </dgm:presLayoutVars>
      </dgm:prSet>
      <dgm:spPr/>
      <dgm:t>
        <a:bodyPr/>
        <a:lstStyle/>
        <a:p>
          <a:endParaRPr lang="zh-TW" altLang="en-US"/>
        </a:p>
      </dgm:t>
    </dgm:pt>
    <dgm:pt modelId="{701A95D0-A0D3-47AC-9E84-15BBE767156F}" type="pres">
      <dgm:prSet presAssocID="{1F811C7D-7F97-4C7B-8278-87D5015C2E17}" presName="negativeSpace" presStyleCnt="0"/>
      <dgm:spPr/>
      <dgm:t>
        <a:bodyPr/>
        <a:lstStyle/>
        <a:p>
          <a:endParaRPr lang="zh-TW" altLang="en-US"/>
        </a:p>
      </dgm:t>
    </dgm:pt>
    <dgm:pt modelId="{0D152061-A838-46C0-B7FD-A371B017FDB1}" type="pres">
      <dgm:prSet presAssocID="{1F811C7D-7F97-4C7B-8278-87D5015C2E17}" presName="childText" presStyleLbl="conFgAcc1" presStyleIdx="0" presStyleCnt="3" custFlipHor="1" custScaleX="1200" custScaleY="45314" custLinFactY="-5764" custLinFactNeighborX="50332" custLinFactNeighborY="-100000">
        <dgm:presLayoutVars>
          <dgm:bulletEnabled val="1"/>
        </dgm:presLayoutVars>
      </dgm:prSet>
      <dgm:spPr/>
      <dgm:t>
        <a:bodyPr/>
        <a:lstStyle/>
        <a:p>
          <a:endParaRPr lang="zh-TW" altLang="en-US"/>
        </a:p>
      </dgm:t>
    </dgm:pt>
    <dgm:pt modelId="{883285E3-B494-445D-B026-4C7C5E6BF397}" type="pres">
      <dgm:prSet presAssocID="{18878DD2-2EF8-44EF-AB02-C1D46FE411F0}" presName="spaceBetweenRectangles" presStyleCnt="0"/>
      <dgm:spPr/>
      <dgm:t>
        <a:bodyPr/>
        <a:lstStyle/>
        <a:p>
          <a:endParaRPr lang="zh-TW" altLang="en-US"/>
        </a:p>
      </dgm:t>
    </dgm:pt>
    <dgm:pt modelId="{CF173B35-BF17-4D3D-8515-B43C60BEB62A}" type="pres">
      <dgm:prSet presAssocID="{158355A7-C6F3-4752-8DF5-8C05A219C3F7}" presName="parentLin" presStyleCnt="0"/>
      <dgm:spPr/>
      <dgm:t>
        <a:bodyPr/>
        <a:lstStyle/>
        <a:p>
          <a:endParaRPr lang="zh-TW" altLang="en-US"/>
        </a:p>
      </dgm:t>
    </dgm:pt>
    <dgm:pt modelId="{A01FDC4B-DA48-4C14-8AD5-D191E9907ED2}" type="pres">
      <dgm:prSet presAssocID="{158355A7-C6F3-4752-8DF5-8C05A219C3F7}" presName="parentLeftMargin" presStyleLbl="node1" presStyleIdx="0" presStyleCnt="3"/>
      <dgm:spPr/>
      <dgm:t>
        <a:bodyPr/>
        <a:lstStyle/>
        <a:p>
          <a:endParaRPr lang="zh-TW" altLang="en-US"/>
        </a:p>
      </dgm:t>
    </dgm:pt>
    <dgm:pt modelId="{681BA696-A0DE-42F9-BEEF-5483A9BD3F8F}" type="pres">
      <dgm:prSet presAssocID="{158355A7-C6F3-4752-8DF5-8C05A219C3F7}" presName="parentText" presStyleLbl="node1" presStyleIdx="1" presStyleCnt="3" custScaleX="107691" custScaleY="220922" custLinFactNeighborX="-6792" custLinFactNeighborY="2132">
        <dgm:presLayoutVars>
          <dgm:chMax val="0"/>
          <dgm:bulletEnabled val="1"/>
        </dgm:presLayoutVars>
      </dgm:prSet>
      <dgm:spPr/>
      <dgm:t>
        <a:bodyPr/>
        <a:lstStyle/>
        <a:p>
          <a:endParaRPr lang="zh-TW" altLang="en-US"/>
        </a:p>
      </dgm:t>
    </dgm:pt>
    <dgm:pt modelId="{C1C5A79A-C4D8-43D2-86CA-BF151D602E20}" type="pres">
      <dgm:prSet presAssocID="{158355A7-C6F3-4752-8DF5-8C05A219C3F7}" presName="negativeSpace" presStyleCnt="0"/>
      <dgm:spPr/>
      <dgm:t>
        <a:bodyPr/>
        <a:lstStyle/>
        <a:p>
          <a:endParaRPr lang="zh-TW" altLang="en-US"/>
        </a:p>
      </dgm:t>
    </dgm:pt>
    <dgm:pt modelId="{762587EA-20B1-47E1-9FA8-08908FC1DF0A}" type="pres">
      <dgm:prSet presAssocID="{158355A7-C6F3-4752-8DF5-8C05A219C3F7}" presName="childText" presStyleLbl="conFgAcc1" presStyleIdx="1" presStyleCnt="3">
        <dgm:presLayoutVars>
          <dgm:bulletEnabled val="1"/>
        </dgm:presLayoutVars>
      </dgm:prSet>
      <dgm:spPr/>
      <dgm:t>
        <a:bodyPr/>
        <a:lstStyle/>
        <a:p>
          <a:endParaRPr lang="zh-TW" altLang="en-US"/>
        </a:p>
      </dgm:t>
    </dgm:pt>
    <dgm:pt modelId="{55D1E24A-1CF6-45FD-8B7A-E527D7E4A60F}" type="pres">
      <dgm:prSet presAssocID="{3202ADA3-A20C-4C96-AE59-38D2006B62AA}" presName="spaceBetweenRectangles" presStyleCnt="0"/>
      <dgm:spPr/>
      <dgm:t>
        <a:bodyPr/>
        <a:lstStyle/>
        <a:p>
          <a:endParaRPr lang="zh-TW" altLang="en-US"/>
        </a:p>
      </dgm:t>
    </dgm:pt>
    <dgm:pt modelId="{1923028F-9622-496D-802A-EB99A32E1760}" type="pres">
      <dgm:prSet presAssocID="{2CFEFD09-E946-4EE3-8BCE-BCAA6AC4ABD8}" presName="parentLin" presStyleCnt="0"/>
      <dgm:spPr/>
      <dgm:t>
        <a:bodyPr/>
        <a:lstStyle/>
        <a:p>
          <a:endParaRPr lang="zh-TW" altLang="en-US"/>
        </a:p>
      </dgm:t>
    </dgm:pt>
    <dgm:pt modelId="{DB5D70A0-EA8C-45A8-AE4A-5C2EB345DE03}" type="pres">
      <dgm:prSet presAssocID="{2CFEFD09-E946-4EE3-8BCE-BCAA6AC4ABD8}" presName="parentLeftMargin" presStyleLbl="node1" presStyleIdx="1" presStyleCnt="3"/>
      <dgm:spPr/>
      <dgm:t>
        <a:bodyPr/>
        <a:lstStyle/>
        <a:p>
          <a:endParaRPr lang="zh-TW" altLang="en-US"/>
        </a:p>
      </dgm:t>
    </dgm:pt>
    <dgm:pt modelId="{1B6395DC-BA4D-471D-9C96-243D5E551B07}" type="pres">
      <dgm:prSet presAssocID="{2CFEFD09-E946-4EE3-8BCE-BCAA6AC4ABD8}" presName="parentText" presStyleLbl="node1" presStyleIdx="2" presStyleCnt="3">
        <dgm:presLayoutVars>
          <dgm:chMax val="0"/>
          <dgm:bulletEnabled val="1"/>
        </dgm:presLayoutVars>
      </dgm:prSet>
      <dgm:spPr/>
      <dgm:t>
        <a:bodyPr/>
        <a:lstStyle/>
        <a:p>
          <a:endParaRPr lang="zh-TW" altLang="en-US"/>
        </a:p>
      </dgm:t>
    </dgm:pt>
    <dgm:pt modelId="{C40B23A3-9B04-4717-B68F-3133EBCA732A}" type="pres">
      <dgm:prSet presAssocID="{2CFEFD09-E946-4EE3-8BCE-BCAA6AC4ABD8}" presName="negativeSpace" presStyleCnt="0"/>
      <dgm:spPr/>
      <dgm:t>
        <a:bodyPr/>
        <a:lstStyle/>
        <a:p>
          <a:endParaRPr lang="zh-TW" altLang="en-US"/>
        </a:p>
      </dgm:t>
    </dgm:pt>
    <dgm:pt modelId="{8B90A210-E916-43A2-9E96-B59B79AEC73C}" type="pres">
      <dgm:prSet presAssocID="{2CFEFD09-E946-4EE3-8BCE-BCAA6AC4ABD8}" presName="childText" presStyleLbl="conFgAcc1" presStyleIdx="2" presStyleCnt="3" custFlipVert="1" custScaleX="26762" custScaleY="6978" custLinFactNeighborX="27030" custLinFactNeighborY="-8151">
        <dgm:presLayoutVars>
          <dgm:bulletEnabled val="1"/>
        </dgm:presLayoutVars>
      </dgm:prSet>
      <dgm:spPr/>
      <dgm:t>
        <a:bodyPr/>
        <a:lstStyle/>
        <a:p>
          <a:endParaRPr lang="zh-TW" altLang="en-US"/>
        </a:p>
      </dgm:t>
    </dgm:pt>
  </dgm:ptLst>
  <dgm:cxnLst>
    <dgm:cxn modelId="{79831410-9062-4555-B7A4-AAEC654879D2}" type="presOf" srcId="{158355A7-C6F3-4752-8DF5-8C05A219C3F7}" destId="{A01FDC4B-DA48-4C14-8AD5-D191E9907ED2}" srcOrd="0" destOrd="0" presId="urn:microsoft.com/office/officeart/2005/8/layout/list1"/>
    <dgm:cxn modelId="{B28B7556-E66D-4925-8A4B-65D32AFE1026}" type="presOf" srcId="{861B3E82-16F1-4464-9531-519D2E0D49F3}" destId="{762587EA-20B1-47E1-9FA8-08908FC1DF0A}" srcOrd="0" destOrd="1" presId="urn:microsoft.com/office/officeart/2005/8/layout/list1"/>
    <dgm:cxn modelId="{9ADF7424-3136-47EF-9C04-C1322353CF60}" srcId="{158355A7-C6F3-4752-8DF5-8C05A219C3F7}" destId="{BAE06D55-0AB1-44FE-A028-1D5CFC3C11ED}" srcOrd="3" destOrd="0" parTransId="{1430D2D2-A38A-472E-A6D5-19091CDD98AF}" sibTransId="{577C39A8-043A-431A-A67A-100186185D07}"/>
    <dgm:cxn modelId="{F08D4216-023B-44C5-8C5E-FA17F8FF3DA1}" type="presOf" srcId="{1F811C7D-7F97-4C7B-8278-87D5015C2E17}" destId="{F3116E63-F74E-47E8-9AD0-375936897A33}" srcOrd="0" destOrd="0" presId="urn:microsoft.com/office/officeart/2005/8/layout/list1"/>
    <dgm:cxn modelId="{00A37F96-CAA9-4A1C-B7CE-1D41ECCE5456}" type="presOf" srcId="{2CFEFD09-E946-4EE3-8BCE-BCAA6AC4ABD8}" destId="{DB5D70A0-EA8C-45A8-AE4A-5C2EB345DE03}" srcOrd="0" destOrd="0" presId="urn:microsoft.com/office/officeart/2005/8/layout/list1"/>
    <dgm:cxn modelId="{0892686C-1C8C-4D10-A679-E9E12F8DEC80}" type="presOf" srcId="{004A8EA2-C5C4-4076-B68D-583AED292688}" destId="{E732FE6E-673E-4EB1-9889-844DBAE29B06}" srcOrd="0" destOrd="0" presId="urn:microsoft.com/office/officeart/2005/8/layout/list1"/>
    <dgm:cxn modelId="{229CEEC1-B69C-41F5-B500-06BDD18ABB74}" srcId="{004A8EA2-C5C4-4076-B68D-583AED292688}" destId="{2CFEFD09-E946-4EE3-8BCE-BCAA6AC4ABD8}" srcOrd="2" destOrd="0" parTransId="{9713E177-614E-4F63-B5B4-833CF9919102}" sibTransId="{3B2A8191-8DB5-478F-8A0B-438034355911}"/>
    <dgm:cxn modelId="{BDC55B55-E49F-43E9-B168-334DFEB493C9}" type="presOf" srcId="{2CFEFD09-E946-4EE3-8BCE-BCAA6AC4ABD8}" destId="{1B6395DC-BA4D-471D-9C96-243D5E551B07}" srcOrd="1" destOrd="0" presId="urn:microsoft.com/office/officeart/2005/8/layout/list1"/>
    <dgm:cxn modelId="{808380C7-2E32-4472-92F4-286A8B745DFD}" srcId="{004A8EA2-C5C4-4076-B68D-583AED292688}" destId="{1F811C7D-7F97-4C7B-8278-87D5015C2E17}" srcOrd="0" destOrd="0" parTransId="{4EBCC92E-1366-40EE-9121-DFCD8DE9E67C}" sibTransId="{18878DD2-2EF8-44EF-AB02-C1D46FE411F0}"/>
    <dgm:cxn modelId="{17676F0C-BF77-46CB-B1E1-007AACB44852}" srcId="{004A8EA2-C5C4-4076-B68D-583AED292688}" destId="{158355A7-C6F3-4752-8DF5-8C05A219C3F7}" srcOrd="1" destOrd="0" parTransId="{F3887008-64FE-479E-8939-0FA6F38AB161}" sibTransId="{3202ADA3-A20C-4C96-AE59-38D2006B62AA}"/>
    <dgm:cxn modelId="{D892F41D-035F-4112-ADC5-9964BC8AF95B}" type="presOf" srcId="{97458F24-2F6F-4F05-9D8C-C0099D59468A}" destId="{762587EA-20B1-47E1-9FA8-08908FC1DF0A}" srcOrd="0" destOrd="2" presId="urn:microsoft.com/office/officeart/2005/8/layout/list1"/>
    <dgm:cxn modelId="{7A3D9E70-DEEE-42EA-96F7-9ADA2E413DF2}" srcId="{158355A7-C6F3-4752-8DF5-8C05A219C3F7}" destId="{97458F24-2F6F-4F05-9D8C-C0099D59468A}" srcOrd="2" destOrd="0" parTransId="{47F99148-EF45-498A-80A0-5275141472D5}" sibTransId="{E8726207-343D-40DD-B1E1-D91E297AA2AF}"/>
    <dgm:cxn modelId="{809AEEFA-B38E-490B-B57B-14358CDC88FB}" type="presOf" srcId="{BAE06D55-0AB1-44FE-A028-1D5CFC3C11ED}" destId="{762587EA-20B1-47E1-9FA8-08908FC1DF0A}" srcOrd="0" destOrd="3" presId="urn:microsoft.com/office/officeart/2005/8/layout/list1"/>
    <dgm:cxn modelId="{7B6BDB5F-8649-4844-8D22-C2A1DDC89A1B}" srcId="{158355A7-C6F3-4752-8DF5-8C05A219C3F7}" destId="{861B3E82-16F1-4464-9531-519D2E0D49F3}" srcOrd="1" destOrd="0" parTransId="{E2F3A61D-3003-42EC-BE08-C4D8E68C9F22}" sibTransId="{B35873B3-6404-4FDA-81DB-0F1CD7A8D443}"/>
    <dgm:cxn modelId="{394683ED-C1CE-4720-9BB4-7CA801707BAA}" type="presOf" srcId="{1F811C7D-7F97-4C7B-8278-87D5015C2E17}" destId="{0AAB1CC7-2D26-4F0E-AFFC-9C64534EDB69}" srcOrd="1" destOrd="0" presId="urn:microsoft.com/office/officeart/2005/8/layout/list1"/>
    <dgm:cxn modelId="{6A403BF2-0F91-4663-864A-AC71B99CC7A2}" srcId="{158355A7-C6F3-4752-8DF5-8C05A219C3F7}" destId="{E1B42D48-8E26-4136-A6E9-1027F8C70A7C}" srcOrd="0" destOrd="0" parTransId="{37E90BED-700B-4282-99A3-A77B2A63221A}" sibTransId="{C0A5918D-B365-498F-BE96-42232FCC42A1}"/>
    <dgm:cxn modelId="{98597294-3C25-44EE-9BF2-C1DFC6511790}" type="presOf" srcId="{E1B42D48-8E26-4136-A6E9-1027F8C70A7C}" destId="{762587EA-20B1-47E1-9FA8-08908FC1DF0A}" srcOrd="0" destOrd="0" presId="urn:microsoft.com/office/officeart/2005/8/layout/list1"/>
    <dgm:cxn modelId="{D00DB641-0CA1-4301-867F-340497481610}" type="presOf" srcId="{158355A7-C6F3-4752-8DF5-8C05A219C3F7}" destId="{681BA696-A0DE-42F9-BEEF-5483A9BD3F8F}" srcOrd="1" destOrd="0" presId="urn:microsoft.com/office/officeart/2005/8/layout/list1"/>
    <dgm:cxn modelId="{6D3A08B9-BEDA-4FEF-9A79-9B6BF236BCE4}" type="presParOf" srcId="{E732FE6E-673E-4EB1-9889-844DBAE29B06}" destId="{5C84A7FC-B0C9-4B68-8FCE-7A03D98886B7}" srcOrd="0" destOrd="0" presId="urn:microsoft.com/office/officeart/2005/8/layout/list1"/>
    <dgm:cxn modelId="{FBDF753B-C1D8-4FE5-A584-A1C8CD770AB3}" type="presParOf" srcId="{5C84A7FC-B0C9-4B68-8FCE-7A03D98886B7}" destId="{F3116E63-F74E-47E8-9AD0-375936897A33}" srcOrd="0" destOrd="0" presId="urn:microsoft.com/office/officeart/2005/8/layout/list1"/>
    <dgm:cxn modelId="{0C35A5D5-9951-4C6A-90CE-5894690D064D}" type="presParOf" srcId="{5C84A7FC-B0C9-4B68-8FCE-7A03D98886B7}" destId="{0AAB1CC7-2D26-4F0E-AFFC-9C64534EDB69}" srcOrd="1" destOrd="0" presId="urn:microsoft.com/office/officeart/2005/8/layout/list1"/>
    <dgm:cxn modelId="{A27199D7-72BA-4700-B8CC-2CD4034BA2B4}" type="presParOf" srcId="{E732FE6E-673E-4EB1-9889-844DBAE29B06}" destId="{701A95D0-A0D3-47AC-9E84-15BBE767156F}" srcOrd="1" destOrd="0" presId="urn:microsoft.com/office/officeart/2005/8/layout/list1"/>
    <dgm:cxn modelId="{1EBB2E1C-7C33-4FA1-A85B-219283740DE6}" type="presParOf" srcId="{E732FE6E-673E-4EB1-9889-844DBAE29B06}" destId="{0D152061-A838-46C0-B7FD-A371B017FDB1}" srcOrd="2" destOrd="0" presId="urn:microsoft.com/office/officeart/2005/8/layout/list1"/>
    <dgm:cxn modelId="{FE80E34F-7ECE-4978-B33F-09636E979848}" type="presParOf" srcId="{E732FE6E-673E-4EB1-9889-844DBAE29B06}" destId="{883285E3-B494-445D-B026-4C7C5E6BF397}" srcOrd="3" destOrd="0" presId="urn:microsoft.com/office/officeart/2005/8/layout/list1"/>
    <dgm:cxn modelId="{FDAD6DB4-7BB5-4095-BA8E-7C3F373084AA}" type="presParOf" srcId="{E732FE6E-673E-4EB1-9889-844DBAE29B06}" destId="{CF173B35-BF17-4D3D-8515-B43C60BEB62A}" srcOrd="4" destOrd="0" presId="urn:microsoft.com/office/officeart/2005/8/layout/list1"/>
    <dgm:cxn modelId="{DA450607-4B5C-40DB-B622-EE722C46A932}" type="presParOf" srcId="{CF173B35-BF17-4D3D-8515-B43C60BEB62A}" destId="{A01FDC4B-DA48-4C14-8AD5-D191E9907ED2}" srcOrd="0" destOrd="0" presId="urn:microsoft.com/office/officeart/2005/8/layout/list1"/>
    <dgm:cxn modelId="{5207E035-06DB-4F97-B1A0-1D93123666A6}" type="presParOf" srcId="{CF173B35-BF17-4D3D-8515-B43C60BEB62A}" destId="{681BA696-A0DE-42F9-BEEF-5483A9BD3F8F}" srcOrd="1" destOrd="0" presId="urn:microsoft.com/office/officeart/2005/8/layout/list1"/>
    <dgm:cxn modelId="{40E29F9C-E940-4EBB-9197-19595ADCBAB9}" type="presParOf" srcId="{E732FE6E-673E-4EB1-9889-844DBAE29B06}" destId="{C1C5A79A-C4D8-43D2-86CA-BF151D602E20}" srcOrd="5" destOrd="0" presId="urn:microsoft.com/office/officeart/2005/8/layout/list1"/>
    <dgm:cxn modelId="{4F4EEEEC-DA0D-4267-BA9C-61C00759B91B}" type="presParOf" srcId="{E732FE6E-673E-4EB1-9889-844DBAE29B06}" destId="{762587EA-20B1-47E1-9FA8-08908FC1DF0A}" srcOrd="6" destOrd="0" presId="urn:microsoft.com/office/officeart/2005/8/layout/list1"/>
    <dgm:cxn modelId="{A9E5AC6F-C1B5-4A6B-99FE-7949E2211FC4}" type="presParOf" srcId="{E732FE6E-673E-4EB1-9889-844DBAE29B06}" destId="{55D1E24A-1CF6-45FD-8B7A-E527D7E4A60F}" srcOrd="7" destOrd="0" presId="urn:microsoft.com/office/officeart/2005/8/layout/list1"/>
    <dgm:cxn modelId="{01145860-72FC-400A-A2D8-C9F731F67358}" type="presParOf" srcId="{E732FE6E-673E-4EB1-9889-844DBAE29B06}" destId="{1923028F-9622-496D-802A-EB99A32E1760}" srcOrd="8" destOrd="0" presId="urn:microsoft.com/office/officeart/2005/8/layout/list1"/>
    <dgm:cxn modelId="{AF9AB2CD-E626-4EFA-B9C0-A4394079C035}" type="presParOf" srcId="{1923028F-9622-496D-802A-EB99A32E1760}" destId="{DB5D70A0-EA8C-45A8-AE4A-5C2EB345DE03}" srcOrd="0" destOrd="0" presId="urn:microsoft.com/office/officeart/2005/8/layout/list1"/>
    <dgm:cxn modelId="{34DB8C45-E580-48BD-A4AA-031CE9D0010F}" type="presParOf" srcId="{1923028F-9622-496D-802A-EB99A32E1760}" destId="{1B6395DC-BA4D-471D-9C96-243D5E551B07}" srcOrd="1" destOrd="0" presId="urn:microsoft.com/office/officeart/2005/8/layout/list1"/>
    <dgm:cxn modelId="{4F6BBA29-92CB-465B-9F9C-7E1C37260DAC}" type="presParOf" srcId="{E732FE6E-673E-4EB1-9889-844DBAE29B06}" destId="{C40B23A3-9B04-4717-B68F-3133EBCA732A}" srcOrd="9" destOrd="0" presId="urn:microsoft.com/office/officeart/2005/8/layout/list1"/>
    <dgm:cxn modelId="{C794D9EA-30C3-4D3B-948A-84756E9C3535}" type="presParOf" srcId="{E732FE6E-673E-4EB1-9889-844DBAE29B06}" destId="{8B90A210-E916-43A2-9E96-B59B79AEC73C}"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88191A-ABCC-448B-B256-E2F35D0FD4EB}" type="doc">
      <dgm:prSet loTypeId="urn:microsoft.com/office/officeart/2005/8/layout/vList2" loCatId="list" qsTypeId="urn:microsoft.com/office/officeart/2005/8/quickstyle/3d4" qsCatId="3D" csTypeId="urn:microsoft.com/office/officeart/2005/8/colors/accent2_2" csCatId="accent2" phldr="1"/>
      <dgm:spPr/>
      <dgm:t>
        <a:bodyPr/>
        <a:lstStyle/>
        <a:p>
          <a:endParaRPr lang="zh-TW" altLang="en-US"/>
        </a:p>
      </dgm:t>
    </dgm:pt>
    <dgm:pt modelId="{05C6748D-73B1-4BDC-B41D-5A77DA3DC411}">
      <dgm:prSet/>
      <dgm:spPr>
        <a:solidFill>
          <a:schemeClr val="accent6">
            <a:lumMod val="50000"/>
          </a:schemeClr>
        </a:solidFill>
      </dgm:spPr>
      <dgm:t>
        <a:bodyPr/>
        <a:lstStyle/>
        <a:p>
          <a:pPr rtl="0"/>
          <a:r>
            <a:rPr kumimoji="1" lang="zh-TW" b="1" dirty="0" smtClean="0"/>
            <a:t>「農業主管機關受理申請許可案件及核發證明文件收費標準」規定：申請農業設施之容許使用者，每項設施收取新臺幣</a:t>
          </a:r>
          <a:r>
            <a:rPr kumimoji="1" lang="en-US" b="1" u="sng" dirty="0" smtClean="0"/>
            <a:t>200</a:t>
          </a:r>
          <a:r>
            <a:rPr kumimoji="1" lang="zh-TW" b="1" u="sng" dirty="0" smtClean="0"/>
            <a:t>元</a:t>
          </a:r>
          <a:endParaRPr kumimoji="1" lang="zh-TW" b="1" dirty="0"/>
        </a:p>
      </dgm:t>
    </dgm:pt>
    <dgm:pt modelId="{A77BE8C3-7A5B-4C80-85BC-86B5A2BA13C0}" type="parTrans" cxnId="{4E6972F2-A0FE-46BB-92B9-C3CE79D14396}">
      <dgm:prSet/>
      <dgm:spPr/>
      <dgm:t>
        <a:bodyPr/>
        <a:lstStyle/>
        <a:p>
          <a:endParaRPr lang="zh-TW" altLang="en-US"/>
        </a:p>
      </dgm:t>
    </dgm:pt>
    <dgm:pt modelId="{ECA08A62-32FB-4A6F-8CEB-3857D8844F58}" type="sibTrans" cxnId="{4E6972F2-A0FE-46BB-92B9-C3CE79D14396}">
      <dgm:prSet/>
      <dgm:spPr/>
      <dgm:t>
        <a:bodyPr/>
        <a:lstStyle/>
        <a:p>
          <a:endParaRPr lang="zh-TW" altLang="en-US"/>
        </a:p>
      </dgm:t>
    </dgm:pt>
    <dgm:pt modelId="{FF79CFED-F1F1-4690-B477-B000C2AD37F2}" type="pres">
      <dgm:prSet presAssocID="{7088191A-ABCC-448B-B256-E2F35D0FD4EB}" presName="linear" presStyleCnt="0">
        <dgm:presLayoutVars>
          <dgm:animLvl val="lvl"/>
          <dgm:resizeHandles val="exact"/>
        </dgm:presLayoutVars>
      </dgm:prSet>
      <dgm:spPr/>
      <dgm:t>
        <a:bodyPr/>
        <a:lstStyle/>
        <a:p>
          <a:endParaRPr lang="zh-TW" altLang="en-US"/>
        </a:p>
      </dgm:t>
    </dgm:pt>
    <dgm:pt modelId="{D4CF7266-8D78-4447-927A-9C79010A43A1}" type="pres">
      <dgm:prSet presAssocID="{05C6748D-73B1-4BDC-B41D-5A77DA3DC411}" presName="parentText" presStyleLbl="node1" presStyleIdx="0" presStyleCnt="1">
        <dgm:presLayoutVars>
          <dgm:chMax val="0"/>
          <dgm:bulletEnabled val="1"/>
        </dgm:presLayoutVars>
      </dgm:prSet>
      <dgm:spPr/>
      <dgm:t>
        <a:bodyPr/>
        <a:lstStyle/>
        <a:p>
          <a:endParaRPr lang="zh-TW" altLang="en-US"/>
        </a:p>
      </dgm:t>
    </dgm:pt>
  </dgm:ptLst>
  <dgm:cxnLst>
    <dgm:cxn modelId="{E4317F45-3164-4875-B3C1-255522A607B9}" type="presOf" srcId="{7088191A-ABCC-448B-B256-E2F35D0FD4EB}" destId="{FF79CFED-F1F1-4690-B477-B000C2AD37F2}" srcOrd="0" destOrd="0" presId="urn:microsoft.com/office/officeart/2005/8/layout/vList2"/>
    <dgm:cxn modelId="{B04D8FCF-4AC7-4EDE-A114-3F93D1185A7A}" type="presOf" srcId="{05C6748D-73B1-4BDC-B41D-5A77DA3DC411}" destId="{D4CF7266-8D78-4447-927A-9C79010A43A1}" srcOrd="0" destOrd="0" presId="urn:microsoft.com/office/officeart/2005/8/layout/vList2"/>
    <dgm:cxn modelId="{4E6972F2-A0FE-46BB-92B9-C3CE79D14396}" srcId="{7088191A-ABCC-448B-B256-E2F35D0FD4EB}" destId="{05C6748D-73B1-4BDC-B41D-5A77DA3DC411}" srcOrd="0" destOrd="0" parTransId="{A77BE8C3-7A5B-4C80-85BC-86B5A2BA13C0}" sibTransId="{ECA08A62-32FB-4A6F-8CEB-3857D8844F58}"/>
    <dgm:cxn modelId="{318F322C-BE95-403C-8AD9-2B4F674A1204}" type="presParOf" srcId="{FF79CFED-F1F1-4690-B477-B000C2AD37F2}" destId="{D4CF7266-8D78-4447-927A-9C79010A43A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40A817-BD7D-485E-BABA-D0AB71AA4296}" type="doc">
      <dgm:prSet loTypeId="urn:microsoft.com/office/officeart/2005/8/layout/vList2" loCatId="list" qsTypeId="urn:microsoft.com/office/officeart/2005/8/quickstyle/3d1" qsCatId="3D" csTypeId="urn:microsoft.com/office/officeart/2005/8/colors/accent1_2#2" csCatId="accent1" phldr="1"/>
      <dgm:spPr/>
      <dgm:t>
        <a:bodyPr/>
        <a:lstStyle/>
        <a:p>
          <a:endParaRPr lang="zh-TW" altLang="en-US"/>
        </a:p>
      </dgm:t>
    </dgm:pt>
    <dgm:pt modelId="{81EA532C-2214-4285-BB60-CD027DDAF048}">
      <dgm:prSet custT="1"/>
      <dgm:spPr>
        <a:solidFill>
          <a:schemeClr val="bg2">
            <a:lumMod val="75000"/>
          </a:schemeClr>
        </a:solidFill>
      </dgm:spPr>
      <dgm:t>
        <a:bodyPr/>
        <a:lstStyle/>
        <a:p>
          <a:pPr rtl="0"/>
          <a:r>
            <a:rPr lang="zh-TW" sz="1800" b="1" dirty="0" smtClean="0">
              <a:latin typeface="微軟正黑體" pitchFamily="34" charset="-120"/>
              <a:ea typeface="微軟正黑體" pitchFamily="34" charset="-120"/>
            </a:rPr>
            <a:t>申請人於取得主管機關所核發之</a:t>
          </a:r>
          <a:r>
            <a:rPr lang="zh-TW" sz="1800" b="1" u="sng" dirty="0" smtClean="0">
              <a:latin typeface="微軟正黑體" pitchFamily="34" charset="-120"/>
              <a:ea typeface="微軟正黑體" pitchFamily="34" charset="-120"/>
            </a:rPr>
            <a:t>休閒農場</a:t>
          </a:r>
          <a:r>
            <a:rPr lang="zh-TW" sz="1800" b="1" dirty="0" smtClean="0">
              <a:latin typeface="微軟正黑體" pitchFamily="34" charset="-120"/>
              <a:ea typeface="微軟正黑體" pitchFamily="34" charset="-120"/>
            </a:rPr>
            <a:t>籌設同意文件後，得向直轄市或縣（市）主管機關申請休閒農業設施容許使用，</a:t>
          </a:r>
          <a:r>
            <a:rPr lang="zh-TW" sz="1800" b="1" u="sng" dirty="0" smtClean="0">
              <a:latin typeface="微軟正黑體" pitchFamily="34" charset="-120"/>
              <a:ea typeface="微軟正黑體" pitchFamily="34" charset="-120"/>
            </a:rPr>
            <a:t>涉及非都市土地變更編定者，應以休閒農場土地範圍擬具興辦事業計畫</a:t>
          </a:r>
          <a:r>
            <a:rPr lang="zh-TW" sz="1800" b="1" dirty="0" smtClean="0">
              <a:latin typeface="微軟正黑體" pitchFamily="34" charset="-120"/>
              <a:ea typeface="微軟正黑體" pitchFamily="34" charset="-120"/>
            </a:rPr>
            <a:t>，向直轄市或縣（市）主管機關申請核准。</a:t>
          </a:r>
          <a:r>
            <a:rPr lang="en-US" altLang="zh-TW" sz="1800" b="1" dirty="0" smtClean="0">
              <a:latin typeface="微軟正黑體" pitchFamily="34" charset="-120"/>
              <a:ea typeface="微軟正黑體" pitchFamily="34" charset="-120"/>
            </a:rPr>
            <a:t>(</a:t>
          </a:r>
          <a:r>
            <a:rPr lang="zh-TW" altLang="en-US" sz="1800" b="1" dirty="0" smtClean="0">
              <a:latin typeface="微軟正黑體" pitchFamily="34" charset="-120"/>
              <a:ea typeface="微軟正黑體" pitchFamily="34" charset="-120"/>
            </a:rPr>
            <a:t>興</a:t>
          </a:r>
          <a:r>
            <a:rPr lang="en-US" altLang="zh-TW" sz="1800" b="1" dirty="0" smtClean="0">
              <a:latin typeface="微軟正黑體" pitchFamily="34" charset="-120"/>
              <a:ea typeface="微軟正黑體" pitchFamily="34" charset="-120"/>
            </a:rPr>
            <a:t>9)</a:t>
          </a:r>
          <a:r>
            <a:rPr lang="zh-TW" sz="1800" b="1" dirty="0" smtClean="0">
              <a:latin typeface="微軟正黑體" pitchFamily="34" charset="-120"/>
              <a:ea typeface="微軟正黑體" pitchFamily="34" charset="-120"/>
            </a:rPr>
            <a:t>  </a:t>
          </a:r>
          <a:endParaRPr lang="zh-TW" sz="1800" dirty="0">
            <a:latin typeface="微軟正黑體" pitchFamily="34" charset="-120"/>
            <a:ea typeface="微軟正黑體" pitchFamily="34" charset="-120"/>
          </a:endParaRPr>
        </a:p>
      </dgm:t>
    </dgm:pt>
    <dgm:pt modelId="{1E2AEF28-46CA-4C0A-AB22-655B1794F0FD}" type="parTrans" cxnId="{582826A1-DD7F-4441-8F71-F3DA2B4C711E}">
      <dgm:prSet/>
      <dgm:spPr/>
      <dgm:t>
        <a:bodyPr/>
        <a:lstStyle/>
        <a:p>
          <a:endParaRPr lang="zh-TW" altLang="en-US" sz="1800">
            <a:latin typeface="微軟正黑體" pitchFamily="34" charset="-120"/>
            <a:ea typeface="微軟正黑體" pitchFamily="34" charset="-120"/>
          </a:endParaRPr>
        </a:p>
      </dgm:t>
    </dgm:pt>
    <dgm:pt modelId="{F1FF74AE-F0CE-4EFE-B38A-7DCD40670F45}" type="sibTrans" cxnId="{582826A1-DD7F-4441-8F71-F3DA2B4C711E}">
      <dgm:prSet/>
      <dgm:spPr/>
      <dgm:t>
        <a:bodyPr/>
        <a:lstStyle/>
        <a:p>
          <a:endParaRPr lang="zh-TW" altLang="en-US" sz="1800">
            <a:latin typeface="微軟正黑體" pitchFamily="34" charset="-120"/>
            <a:ea typeface="微軟正黑體" pitchFamily="34" charset="-120"/>
          </a:endParaRPr>
        </a:p>
      </dgm:t>
    </dgm:pt>
    <dgm:pt modelId="{24FAFE8E-162A-4871-889B-3D5B20463061}" type="pres">
      <dgm:prSet presAssocID="{FD40A817-BD7D-485E-BABA-D0AB71AA4296}" presName="linear" presStyleCnt="0">
        <dgm:presLayoutVars>
          <dgm:animLvl val="lvl"/>
          <dgm:resizeHandles val="exact"/>
        </dgm:presLayoutVars>
      </dgm:prSet>
      <dgm:spPr/>
      <dgm:t>
        <a:bodyPr/>
        <a:lstStyle/>
        <a:p>
          <a:endParaRPr lang="zh-TW" altLang="en-US"/>
        </a:p>
      </dgm:t>
    </dgm:pt>
    <dgm:pt modelId="{E74AE175-71F9-471C-91F5-432240A47C7C}" type="pres">
      <dgm:prSet presAssocID="{81EA532C-2214-4285-BB60-CD027DDAF048}" presName="parentText" presStyleLbl="node1" presStyleIdx="0" presStyleCnt="1">
        <dgm:presLayoutVars>
          <dgm:chMax val="0"/>
          <dgm:bulletEnabled val="1"/>
        </dgm:presLayoutVars>
      </dgm:prSet>
      <dgm:spPr/>
      <dgm:t>
        <a:bodyPr/>
        <a:lstStyle/>
        <a:p>
          <a:endParaRPr lang="zh-TW" altLang="en-US"/>
        </a:p>
      </dgm:t>
    </dgm:pt>
  </dgm:ptLst>
  <dgm:cxnLst>
    <dgm:cxn modelId="{97E8C656-AB54-4150-AECE-843CC05D5A5E}" type="presOf" srcId="{FD40A817-BD7D-485E-BABA-D0AB71AA4296}" destId="{24FAFE8E-162A-4871-889B-3D5B20463061}" srcOrd="0" destOrd="0" presId="urn:microsoft.com/office/officeart/2005/8/layout/vList2"/>
    <dgm:cxn modelId="{582826A1-DD7F-4441-8F71-F3DA2B4C711E}" srcId="{FD40A817-BD7D-485E-BABA-D0AB71AA4296}" destId="{81EA532C-2214-4285-BB60-CD027DDAF048}" srcOrd="0" destOrd="0" parTransId="{1E2AEF28-46CA-4C0A-AB22-655B1794F0FD}" sibTransId="{F1FF74AE-F0CE-4EFE-B38A-7DCD40670F45}"/>
    <dgm:cxn modelId="{BB163BD9-4F4E-4F37-A80C-4C724F5AB1A1}" type="presOf" srcId="{81EA532C-2214-4285-BB60-CD027DDAF048}" destId="{E74AE175-71F9-471C-91F5-432240A47C7C}" srcOrd="0" destOrd="0" presId="urn:microsoft.com/office/officeart/2005/8/layout/vList2"/>
    <dgm:cxn modelId="{D435E548-10CF-4002-B472-4FEB20D85236}" type="presParOf" srcId="{24FAFE8E-162A-4871-889B-3D5B20463061}" destId="{E74AE175-71F9-471C-91F5-432240A47C7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AC2688-A11F-4C80-BFD0-F1965914AB1F}"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zh-TW" altLang="en-US"/>
        </a:p>
      </dgm:t>
    </dgm:pt>
    <dgm:pt modelId="{16849F7B-873E-4C51-8473-16E736C48241}">
      <dgm:prSet custT="1"/>
      <dgm:spPr/>
      <dgm:t>
        <a:bodyPr/>
        <a:lstStyle/>
        <a:p>
          <a:pPr rtl="0"/>
          <a:r>
            <a:rPr kumimoji="1" lang="zh-TW" sz="2000" b="1" u="sng" dirty="0" smtClean="0">
              <a:latin typeface="微軟正黑體" pitchFamily="34" charset="-120"/>
              <a:ea typeface="微軟正黑體" pitchFamily="34" charset="-120"/>
            </a:rPr>
            <a:t>單筆</a:t>
          </a:r>
          <a:r>
            <a:rPr kumimoji="1" lang="zh-TW" sz="2000" b="1" dirty="0" smtClean="0">
              <a:latin typeface="微軟正黑體" pitchFamily="34" charset="-120"/>
              <a:ea typeface="微軟正黑體" pitchFamily="34" charset="-120"/>
            </a:rPr>
            <a:t>需用地之</a:t>
          </a:r>
          <a:r>
            <a:rPr kumimoji="1" lang="zh-TW" sz="2000" b="1" u="sng" dirty="0" smtClean="0">
              <a:latin typeface="微軟正黑體" pitchFamily="34" charset="-120"/>
              <a:ea typeface="微軟正黑體" pitchFamily="34" charset="-120"/>
            </a:rPr>
            <a:t>變更</a:t>
          </a:r>
          <a:r>
            <a:rPr kumimoji="1" lang="zh-TW" sz="2000" b="1" dirty="0" smtClean="0">
              <a:latin typeface="微軟正黑體" pitchFamily="34" charset="-120"/>
              <a:ea typeface="微軟正黑體" pitchFamily="34" charset="-120"/>
            </a:rPr>
            <a:t>，其面積</a:t>
          </a:r>
          <a:r>
            <a:rPr kumimoji="1" lang="zh-TW" sz="2000" b="1" u="sng" dirty="0" smtClean="0">
              <a:latin typeface="微軟正黑體" pitchFamily="34" charset="-120"/>
              <a:ea typeface="微軟正黑體" pitchFamily="34" charset="-120"/>
            </a:rPr>
            <a:t>不得小於</a:t>
          </a:r>
          <a:r>
            <a:rPr kumimoji="1" lang="en-US" sz="2000" b="1" u="sng" dirty="0" smtClean="0">
              <a:latin typeface="微軟正黑體" pitchFamily="34" charset="-120"/>
              <a:ea typeface="微軟正黑體" pitchFamily="34" charset="-120"/>
            </a:rPr>
            <a:t>150</a:t>
          </a:r>
          <a:r>
            <a:rPr kumimoji="1" lang="zh-TW" sz="2000" b="1" u="sng" dirty="0" smtClean="0">
              <a:latin typeface="微軟正黑體" pitchFamily="34" charset="-120"/>
              <a:ea typeface="微軟正黑體" pitchFamily="34" charset="-120"/>
            </a:rPr>
            <a:t>平方公尺</a:t>
          </a:r>
          <a:r>
            <a:rPr kumimoji="1" lang="zh-TW" sz="2000" b="1" u="sng" baseline="30000" dirty="0" smtClean="0">
              <a:latin typeface="微軟正黑體" pitchFamily="34" charset="-120"/>
              <a:ea typeface="微軟正黑體" pitchFamily="34" charset="-120"/>
            </a:rPr>
            <a:t> </a:t>
          </a:r>
          <a:r>
            <a:rPr kumimoji="1" lang="zh-TW" sz="2000" b="1" dirty="0" smtClean="0">
              <a:latin typeface="微軟正黑體" pitchFamily="34" charset="-120"/>
              <a:ea typeface="微軟正黑體" pitchFamily="34" charset="-120"/>
            </a:rPr>
            <a:t>。</a:t>
          </a:r>
          <a:endParaRPr lang="zh-TW" sz="2000" dirty="0">
            <a:latin typeface="微軟正黑體" pitchFamily="34" charset="-120"/>
            <a:ea typeface="微軟正黑體" pitchFamily="34" charset="-120"/>
          </a:endParaRPr>
        </a:p>
      </dgm:t>
    </dgm:pt>
    <dgm:pt modelId="{45A640D3-0851-4F64-AFDB-1E0C4B9A198C}" type="parTrans" cxnId="{F69BBDD8-5B4C-43F1-996C-649ADE3A0617}">
      <dgm:prSet/>
      <dgm:spPr/>
      <dgm:t>
        <a:bodyPr/>
        <a:lstStyle/>
        <a:p>
          <a:endParaRPr lang="zh-TW" altLang="en-US" sz="1800">
            <a:latin typeface="微軟正黑體" pitchFamily="34" charset="-120"/>
            <a:ea typeface="微軟正黑體" pitchFamily="34" charset="-120"/>
          </a:endParaRPr>
        </a:p>
      </dgm:t>
    </dgm:pt>
    <dgm:pt modelId="{F832D229-CD91-42FC-A431-CD473CBD56BE}" type="sibTrans" cxnId="{F69BBDD8-5B4C-43F1-996C-649ADE3A0617}">
      <dgm:prSet/>
      <dgm:spPr/>
      <dgm:t>
        <a:bodyPr/>
        <a:lstStyle/>
        <a:p>
          <a:endParaRPr lang="zh-TW" altLang="en-US" sz="1800">
            <a:latin typeface="微軟正黑體" pitchFamily="34" charset="-120"/>
            <a:ea typeface="微軟正黑體" pitchFamily="34" charset="-120"/>
          </a:endParaRPr>
        </a:p>
      </dgm:t>
    </dgm:pt>
    <dgm:pt modelId="{238479C6-3909-458A-BE0E-C694309229FD}">
      <dgm:prSet custT="1"/>
      <dgm:spPr/>
      <dgm:t>
        <a:bodyPr/>
        <a:lstStyle/>
        <a:p>
          <a:pPr rtl="0"/>
          <a:r>
            <a:rPr kumimoji="1" lang="zh-TW" sz="2000" b="1" dirty="0" smtClean="0">
              <a:latin typeface="微軟正黑體" pitchFamily="34" charset="-120"/>
              <a:ea typeface="微軟正黑體" pitchFamily="34" charset="-120"/>
            </a:rPr>
            <a:t>建蔽率</a:t>
          </a:r>
          <a:r>
            <a:rPr kumimoji="1" lang="en-US" sz="2000" b="1" u="sng" dirty="0" smtClean="0">
              <a:latin typeface="微軟正黑體" pitchFamily="34" charset="-120"/>
              <a:ea typeface="微軟正黑體" pitchFamily="34" charset="-120"/>
            </a:rPr>
            <a:t>60%</a:t>
          </a:r>
          <a:r>
            <a:rPr kumimoji="1" lang="zh-TW" sz="2000" b="1" dirty="0" smtClean="0">
              <a:latin typeface="微軟正黑體" pitchFamily="34" charset="-120"/>
              <a:ea typeface="微軟正黑體" pitchFamily="34" charset="-120"/>
            </a:rPr>
            <a:t>，容積率</a:t>
          </a:r>
          <a:r>
            <a:rPr kumimoji="1" lang="en-US" sz="2000" b="1" u="sng" dirty="0" smtClean="0">
              <a:latin typeface="微軟正黑體" pitchFamily="34" charset="-120"/>
              <a:ea typeface="微軟正黑體" pitchFamily="34" charset="-120"/>
            </a:rPr>
            <a:t>180%</a:t>
          </a:r>
          <a:r>
            <a:rPr kumimoji="1" lang="zh-TW" sz="2000" b="1" dirty="0" smtClean="0">
              <a:latin typeface="微軟正黑體" pitchFamily="34" charset="-120"/>
              <a:ea typeface="微軟正黑體" pitchFamily="34" charset="-120"/>
            </a:rPr>
            <a:t>。但直轄市或</a:t>
          </a:r>
          <a:r>
            <a:rPr kumimoji="1" lang="zh-TW" sz="2000" b="1" u="sng" dirty="0" smtClean="0">
              <a:latin typeface="微軟正黑體" pitchFamily="34" charset="-120"/>
              <a:ea typeface="微軟正黑體" pitchFamily="34" charset="-120"/>
            </a:rPr>
            <a:t>縣（市）</a:t>
          </a:r>
          <a:r>
            <a:rPr kumimoji="1" lang="zh-TW" sz="2000" b="1" dirty="0" smtClean="0">
              <a:latin typeface="微軟正黑體" pitchFamily="34" charset="-120"/>
              <a:ea typeface="微軟正黑體" pitchFamily="34" charset="-120"/>
            </a:rPr>
            <a:t>主管機關核定土地使用計畫，其建蔽率及容積率有</a:t>
          </a:r>
          <a:r>
            <a:rPr kumimoji="1" lang="zh-TW" sz="2000" b="1" u="sng" dirty="0" smtClean="0">
              <a:latin typeface="微軟正黑體" pitchFamily="34" charset="-120"/>
              <a:ea typeface="微軟正黑體" pitchFamily="34" charset="-120"/>
            </a:rPr>
            <a:t>較嚴格規定者，依核定計畫管制之</a:t>
          </a:r>
          <a:r>
            <a:rPr kumimoji="1" lang="zh-TW" sz="2000" b="1" dirty="0" smtClean="0">
              <a:latin typeface="微軟正黑體" pitchFamily="34" charset="-120"/>
              <a:ea typeface="微軟正黑體" pitchFamily="34" charset="-120"/>
            </a:rPr>
            <a:t>。</a:t>
          </a:r>
          <a:endParaRPr lang="zh-TW" sz="2000" dirty="0">
            <a:latin typeface="微軟正黑體" pitchFamily="34" charset="-120"/>
            <a:ea typeface="微軟正黑體" pitchFamily="34" charset="-120"/>
          </a:endParaRPr>
        </a:p>
      </dgm:t>
    </dgm:pt>
    <dgm:pt modelId="{1A5F21B0-EDD1-42E7-A2B7-FEC145AB7C0B}" type="parTrans" cxnId="{7FB48211-956D-40EC-85C8-69FCC3EDF30C}">
      <dgm:prSet/>
      <dgm:spPr/>
      <dgm:t>
        <a:bodyPr/>
        <a:lstStyle/>
        <a:p>
          <a:endParaRPr lang="zh-TW" altLang="en-US" sz="1800">
            <a:latin typeface="微軟正黑體" pitchFamily="34" charset="-120"/>
            <a:ea typeface="微軟正黑體" pitchFamily="34" charset="-120"/>
          </a:endParaRPr>
        </a:p>
      </dgm:t>
    </dgm:pt>
    <dgm:pt modelId="{6D7AC6D4-C264-4DA0-B2A9-553EF6E45ECF}" type="sibTrans" cxnId="{7FB48211-956D-40EC-85C8-69FCC3EDF30C}">
      <dgm:prSet/>
      <dgm:spPr/>
      <dgm:t>
        <a:bodyPr/>
        <a:lstStyle/>
        <a:p>
          <a:endParaRPr lang="zh-TW" altLang="en-US" sz="1800">
            <a:latin typeface="微軟正黑體" pitchFamily="34" charset="-120"/>
            <a:ea typeface="微軟正黑體" pitchFamily="34" charset="-120"/>
          </a:endParaRPr>
        </a:p>
      </dgm:t>
    </dgm:pt>
    <dgm:pt modelId="{BC26C4A1-73B9-481C-B322-59BE96D7A3C8}">
      <dgm:prSet custT="1"/>
      <dgm:spPr/>
      <dgm:t>
        <a:bodyPr/>
        <a:lstStyle/>
        <a:p>
          <a:pPr rtl="0"/>
          <a:r>
            <a:rPr kumimoji="1" lang="zh-TW" sz="2000" b="1" dirty="0" smtClean="0">
              <a:latin typeface="微軟正黑體" pitchFamily="34" charset="-120"/>
              <a:ea typeface="微軟正黑體" pitchFamily="34" charset="-120"/>
            </a:rPr>
            <a:t>建築物高度依建築管理法規辦理或不得超過</a:t>
          </a:r>
          <a:r>
            <a:rPr kumimoji="1" lang="en-US" sz="2000" b="1" u="sng" dirty="0" smtClean="0">
              <a:latin typeface="微軟正黑體" pitchFamily="34" charset="-120"/>
              <a:ea typeface="微軟正黑體" pitchFamily="34" charset="-120"/>
            </a:rPr>
            <a:t>10.5</a:t>
          </a:r>
          <a:r>
            <a:rPr kumimoji="1" lang="zh-TW" sz="2000" b="1" u="sng" dirty="0" smtClean="0">
              <a:latin typeface="微軟正黑體" pitchFamily="34" charset="-120"/>
              <a:ea typeface="微軟正黑體" pitchFamily="34" charset="-120"/>
            </a:rPr>
            <a:t>公尺</a:t>
          </a:r>
          <a:r>
            <a:rPr kumimoji="1" lang="zh-TW" sz="2000" b="1" dirty="0" smtClean="0">
              <a:latin typeface="微軟正黑體" pitchFamily="34" charset="-120"/>
              <a:ea typeface="微軟正黑體" pitchFamily="34" charset="-120"/>
            </a:rPr>
            <a:t>。</a:t>
          </a:r>
          <a:endParaRPr lang="zh-TW" sz="2000" dirty="0">
            <a:latin typeface="微軟正黑體" pitchFamily="34" charset="-120"/>
            <a:ea typeface="微軟正黑體" pitchFamily="34" charset="-120"/>
          </a:endParaRPr>
        </a:p>
      </dgm:t>
    </dgm:pt>
    <dgm:pt modelId="{28D68DCB-D625-46AF-AF57-0F63585F7F5B}" type="parTrans" cxnId="{423447AA-E055-468E-9796-20A38207D949}">
      <dgm:prSet/>
      <dgm:spPr/>
      <dgm:t>
        <a:bodyPr/>
        <a:lstStyle/>
        <a:p>
          <a:endParaRPr lang="zh-TW" altLang="en-US" sz="1800">
            <a:latin typeface="微軟正黑體" pitchFamily="34" charset="-120"/>
            <a:ea typeface="微軟正黑體" pitchFamily="34" charset="-120"/>
          </a:endParaRPr>
        </a:p>
      </dgm:t>
    </dgm:pt>
    <dgm:pt modelId="{FFDFEF8F-DD08-4BAA-BBA2-E63FA06A08EE}" type="sibTrans" cxnId="{423447AA-E055-468E-9796-20A38207D949}">
      <dgm:prSet/>
      <dgm:spPr/>
      <dgm:t>
        <a:bodyPr/>
        <a:lstStyle/>
        <a:p>
          <a:endParaRPr lang="zh-TW" altLang="en-US" sz="1800">
            <a:latin typeface="微軟正黑體" pitchFamily="34" charset="-120"/>
            <a:ea typeface="微軟正黑體" pitchFamily="34" charset="-120"/>
          </a:endParaRPr>
        </a:p>
      </dgm:t>
    </dgm:pt>
    <dgm:pt modelId="{AFF02148-139F-4701-BE3E-B64B117B3037}">
      <dgm:prSet custT="1"/>
      <dgm:spPr/>
      <dgm:t>
        <a:bodyPr/>
        <a:lstStyle/>
        <a:p>
          <a:pPr rtl="0"/>
          <a:r>
            <a:rPr kumimoji="1" lang="zh-TW" sz="1800" b="1" dirty="0" smtClean="0">
              <a:latin typeface="微軟正黑體" pitchFamily="34" charset="-120"/>
              <a:ea typeface="微軟正黑體" pitchFamily="34" charset="-120"/>
            </a:rPr>
            <a:t>住宿、餐飲、農產品加工（釀造）廠，及農產品與農村文物展示（售）及教育解說中心等休閒農業設施以</a:t>
          </a:r>
          <a:r>
            <a:rPr kumimoji="1" lang="zh-TW" sz="1800" b="1" u="sng" dirty="0" smtClean="0">
              <a:latin typeface="微軟正黑體" pitchFamily="34" charset="-120"/>
              <a:ea typeface="微軟正黑體" pitchFamily="34" charset="-120"/>
            </a:rPr>
            <a:t>集中設置為原則</a:t>
          </a:r>
          <a:r>
            <a:rPr kumimoji="1" lang="zh-TW" sz="1800" b="1" dirty="0" smtClean="0">
              <a:latin typeface="微軟正黑體" pitchFamily="34" charset="-120"/>
              <a:ea typeface="微軟正黑體" pitchFamily="34" charset="-120"/>
            </a:rPr>
            <a:t>，其建築基地面積計算基準如下：</a:t>
          </a:r>
          <a:endParaRPr kumimoji="1" lang="en-US" sz="1800" b="1" dirty="0">
            <a:latin typeface="微軟正黑體" pitchFamily="34" charset="-120"/>
            <a:ea typeface="微軟正黑體" pitchFamily="34" charset="-120"/>
          </a:endParaRPr>
        </a:p>
      </dgm:t>
    </dgm:pt>
    <dgm:pt modelId="{D37E80D6-7018-441B-AF11-F2CC2B045C3E}" type="sibTrans" cxnId="{B4AA5019-3815-46CE-9CE0-E2A2AFE82E88}">
      <dgm:prSet/>
      <dgm:spPr/>
      <dgm:t>
        <a:bodyPr/>
        <a:lstStyle/>
        <a:p>
          <a:endParaRPr lang="zh-TW" altLang="en-US" sz="1800">
            <a:latin typeface="微軟正黑體" pitchFamily="34" charset="-120"/>
            <a:ea typeface="微軟正黑體" pitchFamily="34" charset="-120"/>
          </a:endParaRPr>
        </a:p>
      </dgm:t>
    </dgm:pt>
    <dgm:pt modelId="{3BC31F8C-2638-4DB5-93F4-8DAFA45D08F2}" type="parTrans" cxnId="{B4AA5019-3815-46CE-9CE0-E2A2AFE82E88}">
      <dgm:prSet/>
      <dgm:spPr/>
      <dgm:t>
        <a:bodyPr/>
        <a:lstStyle/>
        <a:p>
          <a:endParaRPr lang="zh-TW" altLang="en-US" sz="1800">
            <a:latin typeface="微軟正黑體" pitchFamily="34" charset="-120"/>
            <a:ea typeface="微軟正黑體" pitchFamily="34" charset="-120"/>
          </a:endParaRPr>
        </a:p>
      </dgm:t>
    </dgm:pt>
    <dgm:pt modelId="{06A47203-7F3A-450D-8678-CDB4F8946955}" type="pres">
      <dgm:prSet presAssocID="{32AC2688-A11F-4C80-BFD0-F1965914AB1F}" presName="linear" presStyleCnt="0">
        <dgm:presLayoutVars>
          <dgm:dir/>
          <dgm:animLvl val="lvl"/>
          <dgm:resizeHandles val="exact"/>
        </dgm:presLayoutVars>
      </dgm:prSet>
      <dgm:spPr/>
      <dgm:t>
        <a:bodyPr/>
        <a:lstStyle/>
        <a:p>
          <a:endParaRPr lang="zh-TW" altLang="en-US"/>
        </a:p>
      </dgm:t>
    </dgm:pt>
    <dgm:pt modelId="{DDBD4D5B-3D30-4370-9B3A-DADFA68DCC52}" type="pres">
      <dgm:prSet presAssocID="{AFF02148-139F-4701-BE3E-B64B117B3037}" presName="parentLin" presStyleCnt="0"/>
      <dgm:spPr/>
    </dgm:pt>
    <dgm:pt modelId="{5A88F4BB-62E3-406B-88CB-AF522C5D6E31}" type="pres">
      <dgm:prSet presAssocID="{AFF02148-139F-4701-BE3E-B64B117B3037}" presName="parentLeftMargin" presStyleLbl="node1" presStyleIdx="0" presStyleCnt="1"/>
      <dgm:spPr/>
      <dgm:t>
        <a:bodyPr/>
        <a:lstStyle/>
        <a:p>
          <a:endParaRPr lang="zh-TW" altLang="en-US"/>
        </a:p>
      </dgm:t>
    </dgm:pt>
    <dgm:pt modelId="{A085118B-A8B3-4FF3-9E37-7BCD82AF0BB6}" type="pres">
      <dgm:prSet presAssocID="{AFF02148-139F-4701-BE3E-B64B117B3037}" presName="parentText" presStyleLbl="node1" presStyleIdx="0" presStyleCnt="1" custScaleX="128785">
        <dgm:presLayoutVars>
          <dgm:chMax val="0"/>
          <dgm:bulletEnabled val="1"/>
        </dgm:presLayoutVars>
      </dgm:prSet>
      <dgm:spPr/>
      <dgm:t>
        <a:bodyPr/>
        <a:lstStyle/>
        <a:p>
          <a:endParaRPr lang="zh-TW" altLang="en-US"/>
        </a:p>
      </dgm:t>
    </dgm:pt>
    <dgm:pt modelId="{B722DAA2-C556-4652-B285-CE5166142D3B}" type="pres">
      <dgm:prSet presAssocID="{AFF02148-139F-4701-BE3E-B64B117B3037}" presName="negativeSpace" presStyleCnt="0"/>
      <dgm:spPr/>
    </dgm:pt>
    <dgm:pt modelId="{275D0CE5-0402-4E52-B373-E2B2C28C20FF}" type="pres">
      <dgm:prSet presAssocID="{AFF02148-139F-4701-BE3E-B64B117B3037}" presName="childText" presStyleLbl="conFgAcc1" presStyleIdx="0" presStyleCnt="1">
        <dgm:presLayoutVars>
          <dgm:bulletEnabled val="1"/>
        </dgm:presLayoutVars>
      </dgm:prSet>
      <dgm:spPr/>
      <dgm:t>
        <a:bodyPr/>
        <a:lstStyle/>
        <a:p>
          <a:endParaRPr lang="zh-TW" altLang="en-US"/>
        </a:p>
      </dgm:t>
    </dgm:pt>
  </dgm:ptLst>
  <dgm:cxnLst>
    <dgm:cxn modelId="{8BE9BDFF-4ABF-4EFE-BC04-E637DE565539}" type="presOf" srcId="{AFF02148-139F-4701-BE3E-B64B117B3037}" destId="{A085118B-A8B3-4FF3-9E37-7BCD82AF0BB6}" srcOrd="1" destOrd="0" presId="urn:microsoft.com/office/officeart/2005/8/layout/list1"/>
    <dgm:cxn modelId="{7FB48211-956D-40EC-85C8-69FCC3EDF30C}" srcId="{AFF02148-139F-4701-BE3E-B64B117B3037}" destId="{238479C6-3909-458A-BE0E-C694309229FD}" srcOrd="1" destOrd="0" parTransId="{1A5F21B0-EDD1-42E7-A2B7-FEC145AB7C0B}" sibTransId="{6D7AC6D4-C264-4DA0-B2A9-553EF6E45ECF}"/>
    <dgm:cxn modelId="{CC0946D2-343D-4551-8A34-BA3091EE1FC4}" type="presOf" srcId="{32AC2688-A11F-4C80-BFD0-F1965914AB1F}" destId="{06A47203-7F3A-450D-8678-CDB4F8946955}" srcOrd="0" destOrd="0" presId="urn:microsoft.com/office/officeart/2005/8/layout/list1"/>
    <dgm:cxn modelId="{28B2C55C-D039-4FA0-A04E-6438E9B6ACE7}" type="presOf" srcId="{16849F7B-873E-4C51-8473-16E736C48241}" destId="{275D0CE5-0402-4E52-B373-E2B2C28C20FF}" srcOrd="0" destOrd="0" presId="urn:microsoft.com/office/officeart/2005/8/layout/list1"/>
    <dgm:cxn modelId="{B4AA5019-3815-46CE-9CE0-E2A2AFE82E88}" srcId="{32AC2688-A11F-4C80-BFD0-F1965914AB1F}" destId="{AFF02148-139F-4701-BE3E-B64B117B3037}" srcOrd="0" destOrd="0" parTransId="{3BC31F8C-2638-4DB5-93F4-8DAFA45D08F2}" sibTransId="{D37E80D6-7018-441B-AF11-F2CC2B045C3E}"/>
    <dgm:cxn modelId="{4775BAFE-0C92-42D7-B6BA-0B6B765A30B1}" type="presOf" srcId="{BC26C4A1-73B9-481C-B322-59BE96D7A3C8}" destId="{275D0CE5-0402-4E52-B373-E2B2C28C20FF}" srcOrd="0" destOrd="2" presId="urn:microsoft.com/office/officeart/2005/8/layout/list1"/>
    <dgm:cxn modelId="{423447AA-E055-468E-9796-20A38207D949}" srcId="{AFF02148-139F-4701-BE3E-B64B117B3037}" destId="{BC26C4A1-73B9-481C-B322-59BE96D7A3C8}" srcOrd="2" destOrd="0" parTransId="{28D68DCB-D625-46AF-AF57-0F63585F7F5B}" sibTransId="{FFDFEF8F-DD08-4BAA-BBA2-E63FA06A08EE}"/>
    <dgm:cxn modelId="{F69BBDD8-5B4C-43F1-996C-649ADE3A0617}" srcId="{AFF02148-139F-4701-BE3E-B64B117B3037}" destId="{16849F7B-873E-4C51-8473-16E736C48241}" srcOrd="0" destOrd="0" parTransId="{45A640D3-0851-4F64-AFDB-1E0C4B9A198C}" sibTransId="{F832D229-CD91-42FC-A431-CD473CBD56BE}"/>
    <dgm:cxn modelId="{A6A52111-686B-46C2-9CC9-343781E0AAA5}" type="presOf" srcId="{238479C6-3909-458A-BE0E-C694309229FD}" destId="{275D0CE5-0402-4E52-B373-E2B2C28C20FF}" srcOrd="0" destOrd="1" presId="urn:microsoft.com/office/officeart/2005/8/layout/list1"/>
    <dgm:cxn modelId="{89AB7F94-F929-4FAB-A969-2E45DA902341}" type="presOf" srcId="{AFF02148-139F-4701-BE3E-B64B117B3037}" destId="{5A88F4BB-62E3-406B-88CB-AF522C5D6E31}" srcOrd="0" destOrd="0" presId="urn:microsoft.com/office/officeart/2005/8/layout/list1"/>
    <dgm:cxn modelId="{FCDB8C06-3081-4110-AD97-821903BA7041}" type="presParOf" srcId="{06A47203-7F3A-450D-8678-CDB4F8946955}" destId="{DDBD4D5B-3D30-4370-9B3A-DADFA68DCC52}" srcOrd="0" destOrd="0" presId="urn:microsoft.com/office/officeart/2005/8/layout/list1"/>
    <dgm:cxn modelId="{5450FE6B-DA09-4C89-B9AA-9B6D48B04564}" type="presParOf" srcId="{DDBD4D5B-3D30-4370-9B3A-DADFA68DCC52}" destId="{5A88F4BB-62E3-406B-88CB-AF522C5D6E31}" srcOrd="0" destOrd="0" presId="urn:microsoft.com/office/officeart/2005/8/layout/list1"/>
    <dgm:cxn modelId="{4B0874A0-5594-4444-A589-A4806792E314}" type="presParOf" srcId="{DDBD4D5B-3D30-4370-9B3A-DADFA68DCC52}" destId="{A085118B-A8B3-4FF3-9E37-7BCD82AF0BB6}" srcOrd="1" destOrd="0" presId="urn:microsoft.com/office/officeart/2005/8/layout/list1"/>
    <dgm:cxn modelId="{EAF0C4D5-C938-42DE-BB82-A5D70FF46CEC}" type="presParOf" srcId="{06A47203-7F3A-450D-8678-CDB4F8946955}" destId="{B722DAA2-C556-4652-B285-CE5166142D3B}" srcOrd="1" destOrd="0" presId="urn:microsoft.com/office/officeart/2005/8/layout/list1"/>
    <dgm:cxn modelId="{0E075D2F-EF70-44B5-808F-6C57A9BA570E}" type="presParOf" srcId="{06A47203-7F3A-450D-8678-CDB4F8946955}" destId="{275D0CE5-0402-4E52-B373-E2B2C28C20FF}" srcOrd="2" destOrd="0" presId="urn:microsoft.com/office/officeart/2005/8/layout/list1"/>
  </dgm:cxnLst>
  <dgm:bg/>
  <dgm:whole>
    <a:ln>
      <a:no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722999-2943-4654-96DF-1810DB8F2FF7}"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zh-TW" altLang="en-US"/>
        </a:p>
      </dgm:t>
    </dgm:pt>
    <dgm:pt modelId="{256F6CAD-6A6E-4555-BA29-1E80DCED4DEA}">
      <dgm:prSet custT="1"/>
      <dgm:spPr>
        <a:solidFill>
          <a:schemeClr val="accent6">
            <a:lumMod val="75000"/>
          </a:schemeClr>
        </a:solidFill>
      </dgm:spPr>
      <dgm:t>
        <a:bodyPr/>
        <a:lstStyle/>
        <a:p>
          <a:pPr rtl="0"/>
          <a:r>
            <a:rPr kumimoji="1" lang="zh-TW" sz="1600" b="1" dirty="0" smtClean="0">
              <a:latin typeface="微軟正黑體" panose="020B0604030504040204" pitchFamily="34" charset="-120"/>
              <a:ea typeface="微軟正黑體" panose="020B0604030504040204" pitchFamily="34" charset="-120"/>
            </a:rPr>
            <a:t>休閒農業輔導管理辦法第</a:t>
          </a:r>
          <a:r>
            <a:rPr kumimoji="1" lang="en-US" altLang="zh-TW" sz="1600" b="1" dirty="0" smtClean="0">
              <a:latin typeface="微軟正黑體" panose="020B0604030504040204" pitchFamily="34" charset="-120"/>
              <a:ea typeface="微軟正黑體" panose="020B0604030504040204" pitchFamily="34" charset="-120"/>
            </a:rPr>
            <a:t>21</a:t>
          </a:r>
          <a:r>
            <a:rPr kumimoji="1" lang="zh-TW" sz="1600" b="1" dirty="0" smtClean="0">
              <a:latin typeface="微軟正黑體" panose="020B0604030504040204" pitchFamily="34" charset="-120"/>
              <a:ea typeface="微軟正黑體" panose="020B0604030504040204" pitchFamily="34" charset="-120"/>
            </a:rPr>
            <a:t>條第</a:t>
          </a:r>
          <a:r>
            <a:rPr kumimoji="1" lang="en-US" sz="1600" b="1" dirty="0" smtClean="0">
              <a:latin typeface="微軟正黑體" panose="020B0604030504040204" pitchFamily="34" charset="-120"/>
              <a:ea typeface="微軟正黑體" panose="020B0604030504040204" pitchFamily="34" charset="-120"/>
            </a:rPr>
            <a:t>1</a:t>
          </a:r>
          <a:r>
            <a:rPr kumimoji="1" lang="zh-TW" sz="1600" b="1" dirty="0" smtClean="0">
              <a:latin typeface="微軟正黑體" panose="020B0604030504040204" pitchFamily="34" charset="-120"/>
              <a:ea typeface="微軟正黑體" panose="020B0604030504040204" pitchFamily="34" charset="-120"/>
            </a:rPr>
            <a:t>項第</a:t>
          </a:r>
          <a:r>
            <a:rPr kumimoji="1" lang="en-US" sz="1600" b="1" dirty="0" smtClean="0">
              <a:latin typeface="微軟正黑體" panose="020B0604030504040204" pitchFamily="34" charset="-120"/>
              <a:ea typeface="微軟正黑體" panose="020B0604030504040204" pitchFamily="34" charset="-120"/>
            </a:rPr>
            <a:t>1</a:t>
          </a:r>
          <a:r>
            <a:rPr kumimoji="1" lang="zh-TW" sz="1600" b="1" dirty="0" smtClean="0">
              <a:latin typeface="微軟正黑體" panose="020B0604030504040204" pitchFamily="34" charset="-120"/>
              <a:ea typeface="微軟正黑體" panose="020B0604030504040204" pitchFamily="34" charset="-120"/>
            </a:rPr>
            <a:t>款至第</a:t>
          </a:r>
          <a:r>
            <a:rPr kumimoji="1" lang="en-US" sz="1600" b="1" dirty="0" smtClean="0">
              <a:latin typeface="微軟正黑體" panose="020B0604030504040204" pitchFamily="34" charset="-120"/>
              <a:ea typeface="微軟正黑體" panose="020B0604030504040204" pitchFamily="34" charset="-120"/>
            </a:rPr>
            <a:t>4</a:t>
          </a:r>
          <a:r>
            <a:rPr kumimoji="1" lang="zh-TW" sz="1600" b="1" dirty="0" smtClean="0">
              <a:latin typeface="微軟正黑體" panose="020B0604030504040204" pitchFamily="34" charset="-120"/>
              <a:ea typeface="微軟正黑體" panose="020B0604030504040204" pitchFamily="34" charset="-120"/>
            </a:rPr>
            <a:t>款設</a:t>
          </a:r>
          <a:r>
            <a:rPr kumimoji="1" lang="zh-TW" altLang="en-US" sz="1600" b="1" dirty="0" smtClean="0">
              <a:latin typeface="微軟正黑體" panose="020B0604030504040204" pitchFamily="34" charset="-120"/>
              <a:ea typeface="微軟正黑體" panose="020B0604030504040204" pitchFamily="34" charset="-120"/>
            </a:rPr>
            <a:t>施</a:t>
          </a:r>
          <a:r>
            <a:rPr kumimoji="1" lang="zh-TW" sz="1600" b="1" dirty="0" smtClean="0">
              <a:latin typeface="微軟正黑體" panose="020B0604030504040204" pitchFamily="34" charset="-120"/>
              <a:ea typeface="微軟正黑體" panose="020B0604030504040204" pitchFamily="34" charset="-120"/>
            </a:rPr>
            <a:t>之</a:t>
          </a:r>
          <a:r>
            <a:rPr kumimoji="1" lang="zh-TW" sz="1600" b="1" u="sng" dirty="0" smtClean="0">
              <a:latin typeface="微軟正黑體" panose="020B0604030504040204" pitchFamily="34" charset="-120"/>
              <a:ea typeface="微軟正黑體" panose="020B0604030504040204" pitchFamily="34" charset="-120"/>
            </a:rPr>
            <a:t>規劃面積，係指休閒農場內應辦理土地變更或核准使用之面積</a:t>
          </a:r>
          <a:r>
            <a:rPr kumimoji="1" lang="zh-TW" sz="1600" b="1" dirty="0" smtClean="0">
              <a:latin typeface="微軟正黑體" panose="020B0604030504040204" pitchFamily="34" charset="-120"/>
              <a:ea typeface="微軟正黑體" panose="020B0604030504040204" pitchFamily="34" charset="-120"/>
            </a:rPr>
            <a:t>。</a:t>
          </a:r>
          <a:endParaRPr kumimoji="1" lang="en-US" altLang="zh-TW" sz="1600" b="1" dirty="0" smtClean="0">
            <a:latin typeface="微軟正黑體" panose="020B0604030504040204" pitchFamily="34" charset="-120"/>
            <a:ea typeface="微軟正黑體" panose="020B0604030504040204" pitchFamily="34" charset="-120"/>
          </a:endParaRPr>
        </a:p>
        <a:p>
          <a:pPr rtl="0"/>
          <a:r>
            <a:rPr kumimoji="1" lang="zh-TW" sz="1050" b="1" dirty="0" smtClean="0">
              <a:latin typeface="微軟正黑體" panose="020B0604030504040204" pitchFamily="34" charset="-120"/>
              <a:ea typeface="微軟正黑體" panose="020B0604030504040204" pitchFamily="34" charset="-120"/>
            </a:rPr>
            <a:t>農委會</a:t>
          </a:r>
          <a:r>
            <a:rPr kumimoji="1" lang="en-US" sz="1050" b="1" dirty="0" smtClean="0">
              <a:latin typeface="微軟正黑體" panose="020B0604030504040204" pitchFamily="34" charset="-120"/>
              <a:ea typeface="微軟正黑體" panose="020B0604030504040204" pitchFamily="34" charset="-120"/>
            </a:rPr>
            <a:t>102</a:t>
          </a:r>
          <a:r>
            <a:rPr kumimoji="1" lang="zh-TW" sz="1050" b="1" dirty="0" smtClean="0">
              <a:latin typeface="微軟正黑體" panose="020B0604030504040204" pitchFamily="34" charset="-120"/>
              <a:ea typeface="微軟正黑體" panose="020B0604030504040204" pitchFamily="34" charset="-120"/>
            </a:rPr>
            <a:t>年</a:t>
          </a:r>
          <a:r>
            <a:rPr kumimoji="1" lang="en-US" sz="1050" b="1" dirty="0" smtClean="0">
              <a:latin typeface="微軟正黑體" panose="020B0604030504040204" pitchFamily="34" charset="-120"/>
              <a:ea typeface="微軟正黑體" panose="020B0604030504040204" pitchFamily="34" charset="-120"/>
            </a:rPr>
            <a:t>7</a:t>
          </a:r>
          <a:r>
            <a:rPr kumimoji="1" lang="zh-TW" sz="1050" b="1" dirty="0" smtClean="0">
              <a:latin typeface="微軟正黑體" panose="020B0604030504040204" pitchFamily="34" charset="-120"/>
              <a:ea typeface="微軟正黑體" panose="020B0604030504040204" pitchFamily="34" charset="-120"/>
            </a:rPr>
            <a:t>月</a:t>
          </a:r>
          <a:r>
            <a:rPr kumimoji="1" lang="en-US" sz="1050" b="1" dirty="0" smtClean="0">
              <a:latin typeface="微軟正黑體" panose="020B0604030504040204" pitchFamily="34" charset="-120"/>
              <a:ea typeface="微軟正黑體" panose="020B0604030504040204" pitchFamily="34" charset="-120"/>
            </a:rPr>
            <a:t>31</a:t>
          </a:r>
          <a:r>
            <a:rPr kumimoji="1" lang="zh-TW" sz="1050" b="1" dirty="0" smtClean="0">
              <a:latin typeface="微軟正黑體" panose="020B0604030504040204" pitchFamily="34" charset="-120"/>
              <a:ea typeface="微軟正黑體" panose="020B0604030504040204" pitchFamily="34" charset="-120"/>
            </a:rPr>
            <a:t>日農輔字第</a:t>
          </a:r>
          <a:r>
            <a:rPr kumimoji="1" lang="en-US" sz="1050" b="1" dirty="0" smtClean="0">
              <a:latin typeface="微軟正黑體" panose="020B0604030504040204" pitchFamily="34" charset="-120"/>
              <a:ea typeface="微軟正黑體" panose="020B0604030504040204" pitchFamily="34" charset="-120"/>
            </a:rPr>
            <a:t>1020224750</a:t>
          </a:r>
          <a:r>
            <a:rPr kumimoji="1" lang="zh-TW" sz="1050" b="1" dirty="0" smtClean="0">
              <a:latin typeface="微軟正黑體" panose="020B0604030504040204" pitchFamily="34" charset="-120"/>
              <a:ea typeface="微軟正黑體" panose="020B0604030504040204" pitchFamily="34" charset="-120"/>
            </a:rPr>
            <a:t>號函</a:t>
          </a:r>
          <a:endParaRPr lang="zh-TW" sz="1050" dirty="0">
            <a:latin typeface="微軟正黑體" panose="020B0604030504040204" pitchFamily="34" charset="-120"/>
            <a:ea typeface="微軟正黑體" panose="020B0604030504040204" pitchFamily="34" charset="-120"/>
          </a:endParaRPr>
        </a:p>
      </dgm:t>
    </dgm:pt>
    <dgm:pt modelId="{694742AC-B224-41E0-BE81-6EA7156BA1FF}" type="parTrans" cxnId="{FFB6B973-75BA-47D9-8FD6-59CD08E3D66C}">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83BE8A49-7726-43B4-BF7B-DA85DCA66C92}" type="sibTrans" cxnId="{FFB6B973-75BA-47D9-8FD6-59CD08E3D66C}">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FFD2A47B-05FF-4A4E-A6AC-78EF693AC413}" type="pres">
      <dgm:prSet presAssocID="{B3722999-2943-4654-96DF-1810DB8F2FF7}" presName="linear" presStyleCnt="0">
        <dgm:presLayoutVars>
          <dgm:dir/>
          <dgm:animLvl val="lvl"/>
          <dgm:resizeHandles val="exact"/>
        </dgm:presLayoutVars>
      </dgm:prSet>
      <dgm:spPr/>
      <dgm:t>
        <a:bodyPr/>
        <a:lstStyle/>
        <a:p>
          <a:endParaRPr lang="zh-TW" altLang="en-US"/>
        </a:p>
      </dgm:t>
    </dgm:pt>
    <dgm:pt modelId="{DC01A21D-F645-495A-8837-3F1923EBE449}" type="pres">
      <dgm:prSet presAssocID="{256F6CAD-6A6E-4555-BA29-1E80DCED4DEA}" presName="parentLin" presStyleCnt="0"/>
      <dgm:spPr/>
      <dgm:t>
        <a:bodyPr/>
        <a:lstStyle/>
        <a:p>
          <a:endParaRPr lang="zh-TW" altLang="en-US"/>
        </a:p>
      </dgm:t>
    </dgm:pt>
    <dgm:pt modelId="{F2988BFD-BE19-480C-BB45-FB023E2A5A3E}" type="pres">
      <dgm:prSet presAssocID="{256F6CAD-6A6E-4555-BA29-1E80DCED4DEA}" presName="parentLeftMargin" presStyleLbl="node1" presStyleIdx="0" presStyleCnt="1"/>
      <dgm:spPr/>
      <dgm:t>
        <a:bodyPr/>
        <a:lstStyle/>
        <a:p>
          <a:endParaRPr lang="zh-TW" altLang="en-US"/>
        </a:p>
      </dgm:t>
    </dgm:pt>
    <dgm:pt modelId="{985A22EB-C143-48AD-8F69-2DE4835BA240}" type="pres">
      <dgm:prSet presAssocID="{256F6CAD-6A6E-4555-BA29-1E80DCED4DEA}" presName="parentText" presStyleLbl="node1" presStyleIdx="0" presStyleCnt="1" custScaleY="211834" custLinFactNeighborX="16108" custLinFactNeighborY="47427">
        <dgm:presLayoutVars>
          <dgm:chMax val="0"/>
          <dgm:bulletEnabled val="1"/>
        </dgm:presLayoutVars>
      </dgm:prSet>
      <dgm:spPr/>
      <dgm:t>
        <a:bodyPr/>
        <a:lstStyle/>
        <a:p>
          <a:endParaRPr lang="zh-TW" altLang="en-US"/>
        </a:p>
      </dgm:t>
    </dgm:pt>
    <dgm:pt modelId="{4E160F53-839C-4724-8B98-B82614DF5799}" type="pres">
      <dgm:prSet presAssocID="{256F6CAD-6A6E-4555-BA29-1E80DCED4DEA}" presName="negativeSpace" presStyleCnt="0"/>
      <dgm:spPr/>
      <dgm:t>
        <a:bodyPr/>
        <a:lstStyle/>
        <a:p>
          <a:endParaRPr lang="zh-TW" altLang="en-US"/>
        </a:p>
      </dgm:t>
    </dgm:pt>
    <dgm:pt modelId="{7B272C61-486D-498B-9056-8BE6413AB4B2}" type="pres">
      <dgm:prSet presAssocID="{256F6CAD-6A6E-4555-BA29-1E80DCED4DEA}" presName="childText" presStyleLbl="conFgAcc1" presStyleIdx="0" presStyleCnt="1" custFlipVert="1" custScaleX="12676" custScaleY="60733" custLinFactY="-53189" custLinFactNeighborX="9859" custLinFactNeighborY="-100000">
        <dgm:presLayoutVars>
          <dgm:bulletEnabled val="1"/>
        </dgm:presLayoutVars>
      </dgm:prSet>
      <dgm:spPr/>
      <dgm:t>
        <a:bodyPr/>
        <a:lstStyle/>
        <a:p>
          <a:endParaRPr lang="zh-TW" altLang="en-US"/>
        </a:p>
      </dgm:t>
    </dgm:pt>
  </dgm:ptLst>
  <dgm:cxnLst>
    <dgm:cxn modelId="{FB9CB058-5F1B-4D85-BAFA-697162DD2F75}" type="presOf" srcId="{256F6CAD-6A6E-4555-BA29-1E80DCED4DEA}" destId="{985A22EB-C143-48AD-8F69-2DE4835BA240}" srcOrd="1" destOrd="0" presId="urn:microsoft.com/office/officeart/2005/8/layout/list1"/>
    <dgm:cxn modelId="{359CF000-3E44-48DC-BD2B-50FADD7FF9FD}" type="presOf" srcId="{B3722999-2943-4654-96DF-1810DB8F2FF7}" destId="{FFD2A47B-05FF-4A4E-A6AC-78EF693AC413}" srcOrd="0" destOrd="0" presId="urn:microsoft.com/office/officeart/2005/8/layout/list1"/>
    <dgm:cxn modelId="{FFB6B973-75BA-47D9-8FD6-59CD08E3D66C}" srcId="{B3722999-2943-4654-96DF-1810DB8F2FF7}" destId="{256F6CAD-6A6E-4555-BA29-1E80DCED4DEA}" srcOrd="0" destOrd="0" parTransId="{694742AC-B224-41E0-BE81-6EA7156BA1FF}" sibTransId="{83BE8A49-7726-43B4-BF7B-DA85DCA66C92}"/>
    <dgm:cxn modelId="{AB1B0796-D1EB-4827-B779-7F3674008BC9}" type="presOf" srcId="{256F6CAD-6A6E-4555-BA29-1E80DCED4DEA}" destId="{F2988BFD-BE19-480C-BB45-FB023E2A5A3E}" srcOrd="0" destOrd="0" presId="urn:microsoft.com/office/officeart/2005/8/layout/list1"/>
    <dgm:cxn modelId="{8A611F48-B268-45E0-9701-C10540F754DF}" type="presParOf" srcId="{FFD2A47B-05FF-4A4E-A6AC-78EF693AC413}" destId="{DC01A21D-F645-495A-8837-3F1923EBE449}" srcOrd="0" destOrd="0" presId="urn:microsoft.com/office/officeart/2005/8/layout/list1"/>
    <dgm:cxn modelId="{00450CE1-A98A-4011-A41E-BD37C26887C9}" type="presParOf" srcId="{DC01A21D-F645-495A-8837-3F1923EBE449}" destId="{F2988BFD-BE19-480C-BB45-FB023E2A5A3E}" srcOrd="0" destOrd="0" presId="urn:microsoft.com/office/officeart/2005/8/layout/list1"/>
    <dgm:cxn modelId="{E59E3E95-339A-40B6-B226-1E7B37A72A10}" type="presParOf" srcId="{DC01A21D-F645-495A-8837-3F1923EBE449}" destId="{985A22EB-C143-48AD-8F69-2DE4835BA240}" srcOrd="1" destOrd="0" presId="urn:microsoft.com/office/officeart/2005/8/layout/list1"/>
    <dgm:cxn modelId="{6DFD58C2-6041-45A9-9413-A50E3A25EC91}" type="presParOf" srcId="{FFD2A47B-05FF-4A4E-A6AC-78EF693AC413}" destId="{4E160F53-839C-4724-8B98-B82614DF5799}" srcOrd="1" destOrd="0" presId="urn:microsoft.com/office/officeart/2005/8/layout/list1"/>
    <dgm:cxn modelId="{D1ACDD79-1FB5-418E-A942-11EEED055278}" type="presParOf" srcId="{FFD2A47B-05FF-4A4E-A6AC-78EF693AC413}" destId="{7B272C61-486D-498B-9056-8BE6413AB4B2}"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800B6E-6903-441E-B4AA-5F99362FEE29}" type="doc">
      <dgm:prSet loTypeId="urn:microsoft.com/office/officeart/2005/8/layout/list1" loCatId="list" qsTypeId="urn:microsoft.com/office/officeart/2005/8/quickstyle/3d1" qsCatId="3D" csTypeId="urn:microsoft.com/office/officeart/2005/8/colors/accent1_2#3" csCatId="accent1" phldr="1"/>
      <dgm:spPr/>
      <dgm:t>
        <a:bodyPr/>
        <a:lstStyle/>
        <a:p>
          <a:endParaRPr lang="zh-TW" altLang="en-US"/>
        </a:p>
      </dgm:t>
    </dgm:pt>
    <dgm:pt modelId="{C3A8731D-C863-49E8-9CC0-87C3862AF109}">
      <dgm:prSet custT="1"/>
      <dgm:spPr>
        <a:solidFill>
          <a:schemeClr val="accent1">
            <a:lumMod val="75000"/>
          </a:schemeClr>
        </a:solidFill>
      </dgm:spPr>
      <dgm:t>
        <a:bodyPr/>
        <a:lstStyle/>
        <a:p>
          <a:pPr rtl="0">
            <a:lnSpc>
              <a:spcPts val="2400"/>
            </a:lnSpc>
          </a:pPr>
          <a:r>
            <a:rPr kumimoji="1" lang="zh-TW" sz="1600" b="1" dirty="0" smtClean="0">
              <a:latin typeface="微軟正黑體" panose="020B0604030504040204" pitchFamily="34" charset="-120"/>
              <a:ea typeface="微軟正黑體" panose="020B0604030504040204" pitchFamily="34" charset="-120"/>
            </a:rPr>
            <a:t>休閒農業輔導辦法第</a:t>
          </a:r>
          <a:r>
            <a:rPr kumimoji="1" lang="en-US" altLang="zh-TW" sz="1600" b="1" dirty="0" smtClean="0">
              <a:latin typeface="微軟正黑體" panose="020B0604030504040204" pitchFamily="34" charset="-120"/>
              <a:ea typeface="微軟正黑體" panose="020B0604030504040204" pitchFamily="34" charset="-120"/>
            </a:rPr>
            <a:t>21</a:t>
          </a:r>
          <a:r>
            <a:rPr kumimoji="1" lang="zh-TW" sz="1600" b="1" dirty="0" smtClean="0">
              <a:latin typeface="微軟正黑體" panose="020B0604030504040204" pitchFamily="34" charset="-120"/>
              <a:ea typeface="微軟正黑體" panose="020B0604030504040204" pitchFamily="34" charset="-120"/>
            </a:rPr>
            <a:t>條第</a:t>
          </a:r>
          <a:r>
            <a:rPr kumimoji="1" lang="en-US" sz="1600" b="1" dirty="0" smtClean="0">
              <a:latin typeface="微軟正黑體" panose="020B0604030504040204" pitchFamily="34" charset="-120"/>
              <a:ea typeface="微軟正黑體" panose="020B0604030504040204" pitchFamily="34" charset="-120"/>
            </a:rPr>
            <a:t>1</a:t>
          </a:r>
          <a:r>
            <a:rPr kumimoji="1" lang="zh-TW" sz="1600" b="1" dirty="0" smtClean="0">
              <a:latin typeface="微軟正黑體" panose="020B0604030504040204" pitchFamily="34" charset="-120"/>
              <a:ea typeface="微軟正黑體" panose="020B0604030504040204" pitchFamily="34" charset="-120"/>
            </a:rPr>
            <a:t>項</a:t>
          </a:r>
          <a:r>
            <a:rPr kumimoji="1" lang="en-US" sz="1600" b="1" dirty="0" smtClean="0">
              <a:latin typeface="微軟正黑體" panose="020B0604030504040204" pitchFamily="34" charset="-120"/>
              <a:ea typeface="微軟正黑體" panose="020B0604030504040204" pitchFamily="34" charset="-120"/>
            </a:rPr>
            <a:t>1-4</a:t>
          </a:r>
          <a:r>
            <a:rPr kumimoji="1" lang="zh-TW" sz="1600" b="1" dirty="0" smtClean="0">
              <a:latin typeface="微軟正黑體" panose="020B0604030504040204" pitchFamily="34" charset="-120"/>
              <a:ea typeface="微軟正黑體" panose="020B0604030504040204" pitchFamily="34" charset="-120"/>
            </a:rPr>
            <a:t>款休閒農業設施之</a:t>
          </a:r>
          <a:r>
            <a:rPr kumimoji="1" lang="zh-TW" sz="1600" b="1" u="none" dirty="0" smtClean="0">
              <a:latin typeface="微軟正黑體" panose="020B0604030504040204" pitchFamily="34" charset="-120"/>
              <a:ea typeface="微軟正黑體" panose="020B0604030504040204" pitchFamily="34" charset="-120"/>
            </a:rPr>
            <a:t>施之</a:t>
          </a:r>
          <a:r>
            <a:rPr kumimoji="1" lang="zh-TW" sz="1600" b="1" u="sng" dirty="0" smtClean="0">
              <a:latin typeface="微軟正黑體" panose="020B0604030504040204" pitchFamily="34" charset="-120"/>
              <a:ea typeface="微軟正黑體" panose="020B0604030504040204" pitchFamily="34" charset="-120"/>
            </a:rPr>
            <a:t>連接通路，應配合整體興辦事業計畫辦理變更為特定目的事業用地</a:t>
          </a:r>
          <a:r>
            <a:rPr kumimoji="1" lang="zh-TW" altLang="en-US" sz="1600" b="1" dirty="0" smtClean="0">
              <a:latin typeface="微軟正黑體" panose="020B0604030504040204" pitchFamily="34" charset="-120"/>
              <a:ea typeface="微軟正黑體" panose="020B0604030504040204" pitchFamily="34" charset="-120"/>
            </a:rPr>
            <a:t>。</a:t>
          </a:r>
          <a:endParaRPr kumimoji="1" lang="en-US" altLang="zh-TW" sz="1600" b="1" dirty="0" smtClean="0">
            <a:latin typeface="微軟正黑體" panose="020B0604030504040204" pitchFamily="34" charset="-120"/>
            <a:ea typeface="微軟正黑體" panose="020B0604030504040204" pitchFamily="34" charset="-120"/>
          </a:endParaRPr>
        </a:p>
        <a:p>
          <a:pPr rtl="0">
            <a:lnSpc>
              <a:spcPts val="2400"/>
            </a:lnSpc>
          </a:pPr>
          <a:r>
            <a:rPr kumimoji="1" lang="zh-TW" sz="1100" b="1" dirty="0" smtClean="0">
              <a:latin typeface="微軟正黑體" panose="020B0604030504040204" pitchFamily="34" charset="-120"/>
              <a:ea typeface="微軟正黑體" panose="020B0604030504040204" pitchFamily="34" charset="-120"/>
            </a:rPr>
            <a:t>農委會</a:t>
          </a:r>
          <a:r>
            <a:rPr kumimoji="1" lang="en-US" sz="1100" b="1" dirty="0" smtClean="0">
              <a:latin typeface="微軟正黑體" panose="020B0604030504040204" pitchFamily="34" charset="-120"/>
              <a:ea typeface="微軟正黑體" panose="020B0604030504040204" pitchFamily="34" charset="-120"/>
            </a:rPr>
            <a:t>103</a:t>
          </a:r>
          <a:r>
            <a:rPr kumimoji="1" lang="zh-TW" altLang="en-US" sz="1100" b="1" dirty="0" smtClean="0">
              <a:latin typeface="微軟正黑體" panose="020B0604030504040204" pitchFamily="34" charset="-120"/>
              <a:ea typeface="微軟正黑體" panose="020B0604030504040204" pitchFamily="34" charset="-120"/>
            </a:rPr>
            <a:t>年</a:t>
          </a:r>
          <a:r>
            <a:rPr kumimoji="1" lang="en-US" sz="1100" b="1" dirty="0" smtClean="0">
              <a:latin typeface="微軟正黑體" panose="020B0604030504040204" pitchFamily="34" charset="-120"/>
              <a:ea typeface="微軟正黑體" panose="020B0604030504040204" pitchFamily="34" charset="-120"/>
            </a:rPr>
            <a:t>10</a:t>
          </a:r>
          <a:r>
            <a:rPr kumimoji="1" lang="zh-TW" altLang="en-US" sz="1100" b="1" dirty="0" smtClean="0">
              <a:latin typeface="微軟正黑體" panose="020B0604030504040204" pitchFamily="34" charset="-120"/>
              <a:ea typeface="微軟正黑體" panose="020B0604030504040204" pitchFamily="34" charset="-120"/>
            </a:rPr>
            <a:t>月</a:t>
          </a:r>
          <a:r>
            <a:rPr kumimoji="1" lang="en-US" sz="1100" b="1" dirty="0" smtClean="0">
              <a:latin typeface="微軟正黑體" panose="020B0604030504040204" pitchFamily="34" charset="-120"/>
              <a:ea typeface="微軟正黑體" panose="020B0604030504040204" pitchFamily="34" charset="-120"/>
            </a:rPr>
            <a:t>24</a:t>
          </a:r>
          <a:r>
            <a:rPr kumimoji="1" lang="zh-TW" altLang="en-US" sz="1100" b="1" dirty="0" smtClean="0">
              <a:latin typeface="微軟正黑體" panose="020B0604030504040204" pitchFamily="34" charset="-120"/>
              <a:ea typeface="微軟正黑體" panose="020B0604030504040204" pitchFamily="34" charset="-120"/>
            </a:rPr>
            <a:t>日</a:t>
          </a:r>
          <a:r>
            <a:rPr kumimoji="1" lang="zh-TW" sz="1100" b="1" dirty="0" smtClean="0">
              <a:latin typeface="微軟正黑體" panose="020B0604030504040204" pitchFamily="34" charset="-120"/>
              <a:ea typeface="微軟正黑體" panose="020B0604030504040204" pitchFamily="34" charset="-120"/>
            </a:rPr>
            <a:t>農輔字第</a:t>
          </a:r>
          <a:r>
            <a:rPr kumimoji="1" lang="en-US" sz="1100" b="1" dirty="0" smtClean="0">
              <a:latin typeface="微軟正黑體" panose="020B0604030504040204" pitchFamily="34" charset="-120"/>
              <a:ea typeface="微軟正黑體" panose="020B0604030504040204" pitchFamily="34" charset="-120"/>
            </a:rPr>
            <a:t>1030731578</a:t>
          </a:r>
          <a:r>
            <a:rPr kumimoji="1" lang="zh-TW" sz="1100" b="1" dirty="0" smtClean="0">
              <a:latin typeface="微軟正黑體" panose="020B0604030504040204" pitchFamily="34" charset="-120"/>
              <a:ea typeface="微軟正黑體" panose="020B0604030504040204" pitchFamily="34" charset="-120"/>
            </a:rPr>
            <a:t>號函</a:t>
          </a:r>
          <a:endParaRPr lang="zh-TW" sz="1100" b="1" dirty="0">
            <a:latin typeface="微軟正黑體" panose="020B0604030504040204" pitchFamily="34" charset="-120"/>
            <a:ea typeface="微軟正黑體" panose="020B0604030504040204" pitchFamily="34" charset="-120"/>
          </a:endParaRPr>
        </a:p>
      </dgm:t>
    </dgm:pt>
    <dgm:pt modelId="{198D3756-B4BF-473D-88F0-EA5AA56C08BB}" type="parTrans" cxnId="{DD3ED346-3106-49CA-B7D6-2ECF4E42A953}">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5E9AE6AA-8BF7-4C0C-AD0E-E0CA6BFD9BB2}" type="sibTrans" cxnId="{DD3ED346-3106-49CA-B7D6-2ECF4E42A953}">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B5BEB8D4-FD84-40D1-9218-E5E093B0CF27}" type="pres">
      <dgm:prSet presAssocID="{F5800B6E-6903-441E-B4AA-5F99362FEE29}" presName="linear" presStyleCnt="0">
        <dgm:presLayoutVars>
          <dgm:dir/>
          <dgm:animLvl val="lvl"/>
          <dgm:resizeHandles val="exact"/>
        </dgm:presLayoutVars>
      </dgm:prSet>
      <dgm:spPr/>
      <dgm:t>
        <a:bodyPr/>
        <a:lstStyle/>
        <a:p>
          <a:endParaRPr lang="zh-TW" altLang="en-US"/>
        </a:p>
      </dgm:t>
    </dgm:pt>
    <dgm:pt modelId="{49B59984-707E-4B5B-9DA2-5B76AAF00A79}" type="pres">
      <dgm:prSet presAssocID="{C3A8731D-C863-49E8-9CC0-87C3862AF109}" presName="parentLin" presStyleCnt="0"/>
      <dgm:spPr/>
    </dgm:pt>
    <dgm:pt modelId="{A7127C60-5841-4630-935D-119C941D6038}" type="pres">
      <dgm:prSet presAssocID="{C3A8731D-C863-49E8-9CC0-87C3862AF109}" presName="parentLeftMargin" presStyleLbl="node1" presStyleIdx="0" presStyleCnt="1"/>
      <dgm:spPr/>
      <dgm:t>
        <a:bodyPr/>
        <a:lstStyle/>
        <a:p>
          <a:endParaRPr lang="zh-TW" altLang="en-US"/>
        </a:p>
      </dgm:t>
    </dgm:pt>
    <dgm:pt modelId="{FCABD024-EC3E-445E-B361-DC5EEBB57ED3}" type="pres">
      <dgm:prSet presAssocID="{C3A8731D-C863-49E8-9CC0-87C3862AF109}" presName="parentText" presStyleLbl="node1" presStyleIdx="0" presStyleCnt="1" custScaleX="140123" custScaleY="208622" custLinFactNeighborX="59908" custLinFactNeighborY="-119">
        <dgm:presLayoutVars>
          <dgm:chMax val="0"/>
          <dgm:bulletEnabled val="1"/>
        </dgm:presLayoutVars>
      </dgm:prSet>
      <dgm:spPr/>
      <dgm:t>
        <a:bodyPr/>
        <a:lstStyle/>
        <a:p>
          <a:endParaRPr lang="zh-TW" altLang="en-US"/>
        </a:p>
      </dgm:t>
    </dgm:pt>
    <dgm:pt modelId="{9ABEF46F-935B-4DBD-9863-B90395222AF6}" type="pres">
      <dgm:prSet presAssocID="{C3A8731D-C863-49E8-9CC0-87C3862AF109}" presName="negativeSpace" presStyleCnt="0"/>
      <dgm:spPr/>
    </dgm:pt>
    <dgm:pt modelId="{CF785528-6C0B-4523-9A66-D1FBC5D07DD8}" type="pres">
      <dgm:prSet presAssocID="{C3A8731D-C863-49E8-9CC0-87C3862AF109}" presName="childText" presStyleLbl="conFgAcc1" presStyleIdx="0" presStyleCnt="1" custScaleX="44634" custScaleY="30729" custLinFactY="-59473" custLinFactNeighborX="14623" custLinFactNeighborY="-100000">
        <dgm:presLayoutVars>
          <dgm:bulletEnabled val="1"/>
        </dgm:presLayoutVars>
      </dgm:prSet>
      <dgm:spPr/>
    </dgm:pt>
  </dgm:ptLst>
  <dgm:cxnLst>
    <dgm:cxn modelId="{DD3ED346-3106-49CA-B7D6-2ECF4E42A953}" srcId="{F5800B6E-6903-441E-B4AA-5F99362FEE29}" destId="{C3A8731D-C863-49E8-9CC0-87C3862AF109}" srcOrd="0" destOrd="0" parTransId="{198D3756-B4BF-473D-88F0-EA5AA56C08BB}" sibTransId="{5E9AE6AA-8BF7-4C0C-AD0E-E0CA6BFD9BB2}"/>
    <dgm:cxn modelId="{7F06CE60-2A2D-446C-85FC-317B7786A3EA}" type="presOf" srcId="{C3A8731D-C863-49E8-9CC0-87C3862AF109}" destId="{A7127C60-5841-4630-935D-119C941D6038}" srcOrd="0" destOrd="0" presId="urn:microsoft.com/office/officeart/2005/8/layout/list1"/>
    <dgm:cxn modelId="{C442BFA1-C075-4005-B55A-E9B4504217F0}" type="presOf" srcId="{C3A8731D-C863-49E8-9CC0-87C3862AF109}" destId="{FCABD024-EC3E-445E-B361-DC5EEBB57ED3}" srcOrd="1" destOrd="0" presId="urn:microsoft.com/office/officeart/2005/8/layout/list1"/>
    <dgm:cxn modelId="{9B5289B6-6702-42F0-8B64-3ED42FEE974A}" type="presOf" srcId="{F5800B6E-6903-441E-B4AA-5F99362FEE29}" destId="{B5BEB8D4-FD84-40D1-9218-E5E093B0CF27}" srcOrd="0" destOrd="0" presId="urn:microsoft.com/office/officeart/2005/8/layout/list1"/>
    <dgm:cxn modelId="{1BBF72E0-F650-4B83-B612-77029C03051C}" type="presParOf" srcId="{B5BEB8D4-FD84-40D1-9218-E5E093B0CF27}" destId="{49B59984-707E-4B5B-9DA2-5B76AAF00A79}" srcOrd="0" destOrd="0" presId="urn:microsoft.com/office/officeart/2005/8/layout/list1"/>
    <dgm:cxn modelId="{3C715C24-5754-4A6F-8711-73F1DFB617F1}" type="presParOf" srcId="{49B59984-707E-4B5B-9DA2-5B76AAF00A79}" destId="{A7127C60-5841-4630-935D-119C941D6038}" srcOrd="0" destOrd="0" presId="urn:microsoft.com/office/officeart/2005/8/layout/list1"/>
    <dgm:cxn modelId="{17CF8232-9135-4331-B7DC-235D31C47642}" type="presParOf" srcId="{49B59984-707E-4B5B-9DA2-5B76AAF00A79}" destId="{FCABD024-EC3E-445E-B361-DC5EEBB57ED3}" srcOrd="1" destOrd="0" presId="urn:microsoft.com/office/officeart/2005/8/layout/list1"/>
    <dgm:cxn modelId="{BB4D1C07-7205-49C0-A13C-AAF1D420AE87}" type="presParOf" srcId="{B5BEB8D4-FD84-40D1-9218-E5E093B0CF27}" destId="{9ABEF46F-935B-4DBD-9863-B90395222AF6}" srcOrd="1" destOrd="0" presId="urn:microsoft.com/office/officeart/2005/8/layout/list1"/>
    <dgm:cxn modelId="{9F63DF81-2825-4E0C-B323-8D3293CD6BDF}" type="presParOf" srcId="{B5BEB8D4-FD84-40D1-9218-E5E093B0CF27}" destId="{CF785528-6C0B-4523-9A66-D1FBC5D07DD8}"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940F58D-5CE8-4D29-9300-6D6A0DA60280}"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zh-TW" altLang="en-US"/>
        </a:p>
      </dgm:t>
    </dgm:pt>
    <dgm:pt modelId="{C016E516-D59C-49F2-8AC3-FBDFA1D6A1E9}">
      <dgm:prSet custT="1"/>
      <dgm:spPr/>
      <dgm:t>
        <a:bodyPr/>
        <a:lstStyle/>
        <a:p>
          <a:pPr rtl="0">
            <a:lnSpc>
              <a:spcPct val="100000"/>
            </a:lnSpc>
          </a:pPr>
          <a:r>
            <a:rPr kumimoji="1" lang="zh-TW" sz="1400" b="1" dirty="0" smtClean="0">
              <a:latin typeface="微軟正黑體" panose="020B0604030504040204" pitchFamily="34" charset="-120"/>
              <a:ea typeface="微軟正黑體" panose="020B0604030504040204" pitchFamily="34" charset="-120"/>
            </a:rPr>
            <a:t>興辦事業計畫經審查結果需補正者，應於</a:t>
          </a:r>
          <a:r>
            <a:rPr kumimoji="1" lang="en-US" sz="1400" b="1" dirty="0" smtClean="0">
              <a:latin typeface="微軟正黑體" panose="020B0604030504040204" pitchFamily="34" charset="-120"/>
              <a:ea typeface="微軟正黑體" panose="020B0604030504040204" pitchFamily="34" charset="-120"/>
            </a:rPr>
            <a:t>2</a:t>
          </a:r>
          <a:r>
            <a:rPr kumimoji="1" lang="zh-TW" sz="1400" b="1" dirty="0" smtClean="0">
              <a:latin typeface="微軟正黑體" panose="020B0604030504040204" pitchFamily="34" charset="-120"/>
              <a:ea typeface="微軟正黑體" panose="020B0604030504040204" pitchFamily="34" charset="-120"/>
            </a:rPr>
            <a:t>個月內補正，如有正當理由者，得敘明理由，於補正期間屆滿前申請展延，其展延次數以</a:t>
          </a:r>
          <a:r>
            <a:rPr kumimoji="1" lang="en-US" sz="1400" b="1" dirty="0" smtClean="0">
              <a:latin typeface="微軟正黑體" panose="020B0604030504040204" pitchFamily="34" charset="-120"/>
              <a:ea typeface="微軟正黑體" panose="020B0604030504040204" pitchFamily="34" charset="-120"/>
            </a:rPr>
            <a:t>2</a:t>
          </a:r>
          <a:r>
            <a:rPr kumimoji="1" lang="zh-TW" sz="1400" b="1" dirty="0" smtClean="0">
              <a:latin typeface="微軟正黑體" panose="020B0604030504040204" pitchFamily="34" charset="-120"/>
              <a:ea typeface="微軟正黑體" panose="020B0604030504040204" pitchFamily="34" charset="-120"/>
            </a:rPr>
            <a:t>次為限。</a:t>
          </a:r>
          <a:r>
            <a:rPr kumimoji="1" lang="en-US" sz="1400" b="1" dirty="0" smtClean="0">
              <a:latin typeface="微軟正黑體" panose="020B0604030504040204" pitchFamily="34" charset="-120"/>
              <a:ea typeface="微軟正黑體" panose="020B0604030504040204" pitchFamily="34" charset="-120"/>
            </a:rPr>
            <a:t>(</a:t>
          </a:r>
          <a:r>
            <a:rPr kumimoji="1" lang="zh-TW" sz="1400" b="1" dirty="0" smtClean="0">
              <a:latin typeface="微軟正黑體" panose="020B0604030504040204" pitchFamily="34" charset="-120"/>
              <a:ea typeface="微軟正黑體" panose="020B0604030504040204" pitchFamily="34" charset="-120"/>
            </a:rPr>
            <a:t>興</a:t>
          </a:r>
          <a:r>
            <a:rPr kumimoji="1" lang="en-US" sz="1400" b="1" dirty="0" smtClean="0">
              <a:latin typeface="微軟正黑體" panose="020B0604030504040204" pitchFamily="34" charset="-120"/>
              <a:ea typeface="微軟正黑體" panose="020B0604030504040204" pitchFamily="34" charset="-120"/>
            </a:rPr>
            <a:t>7)</a:t>
          </a:r>
          <a:endParaRPr lang="zh-TW" sz="1400" dirty="0">
            <a:latin typeface="微軟正黑體" panose="020B0604030504040204" pitchFamily="34" charset="-120"/>
            <a:ea typeface="微軟正黑體" panose="020B0604030504040204" pitchFamily="34" charset="-120"/>
          </a:endParaRPr>
        </a:p>
      </dgm:t>
    </dgm:pt>
    <dgm:pt modelId="{056FC3FC-71D2-40C8-BCFB-AFB116FC593D}" type="parTrans" cxnId="{2024DD99-E699-416D-90B6-7506C5B4A458}">
      <dgm:prSet/>
      <dgm:spPr/>
      <dgm:t>
        <a:bodyPr/>
        <a:lstStyle/>
        <a:p>
          <a:endParaRPr lang="zh-TW" altLang="en-US" sz="1400"/>
        </a:p>
      </dgm:t>
    </dgm:pt>
    <dgm:pt modelId="{C1426A32-7D40-4900-B1AD-E3BAB23053A9}" type="sibTrans" cxnId="{2024DD99-E699-416D-90B6-7506C5B4A458}">
      <dgm:prSet/>
      <dgm:spPr/>
      <dgm:t>
        <a:bodyPr/>
        <a:lstStyle/>
        <a:p>
          <a:endParaRPr lang="zh-TW" altLang="en-US" sz="1400"/>
        </a:p>
      </dgm:t>
    </dgm:pt>
    <dgm:pt modelId="{E8615551-601E-4531-ABD2-E96DB3F7F212}" type="pres">
      <dgm:prSet presAssocID="{E940F58D-5CE8-4D29-9300-6D6A0DA60280}" presName="linear" presStyleCnt="0">
        <dgm:presLayoutVars>
          <dgm:animLvl val="lvl"/>
          <dgm:resizeHandles val="exact"/>
        </dgm:presLayoutVars>
      </dgm:prSet>
      <dgm:spPr/>
      <dgm:t>
        <a:bodyPr/>
        <a:lstStyle/>
        <a:p>
          <a:endParaRPr lang="zh-TW" altLang="en-US"/>
        </a:p>
      </dgm:t>
    </dgm:pt>
    <dgm:pt modelId="{97BC5328-E2A4-4A7A-8B79-ED268CBCEAFE}" type="pres">
      <dgm:prSet presAssocID="{C016E516-D59C-49F2-8AC3-FBDFA1D6A1E9}" presName="parentText" presStyleLbl="node1" presStyleIdx="0" presStyleCnt="1">
        <dgm:presLayoutVars>
          <dgm:chMax val="0"/>
          <dgm:bulletEnabled val="1"/>
        </dgm:presLayoutVars>
      </dgm:prSet>
      <dgm:spPr/>
      <dgm:t>
        <a:bodyPr/>
        <a:lstStyle/>
        <a:p>
          <a:endParaRPr lang="zh-TW" altLang="en-US"/>
        </a:p>
      </dgm:t>
    </dgm:pt>
  </dgm:ptLst>
  <dgm:cxnLst>
    <dgm:cxn modelId="{2024DD99-E699-416D-90B6-7506C5B4A458}" srcId="{E940F58D-5CE8-4D29-9300-6D6A0DA60280}" destId="{C016E516-D59C-49F2-8AC3-FBDFA1D6A1E9}" srcOrd="0" destOrd="0" parTransId="{056FC3FC-71D2-40C8-BCFB-AFB116FC593D}" sibTransId="{C1426A32-7D40-4900-B1AD-E3BAB23053A9}"/>
    <dgm:cxn modelId="{41C8C9C2-D0C8-4BE9-A34D-07BFBF9A0033}" type="presOf" srcId="{C016E516-D59C-49F2-8AC3-FBDFA1D6A1E9}" destId="{97BC5328-E2A4-4A7A-8B79-ED268CBCEAFE}" srcOrd="0" destOrd="0" presId="urn:microsoft.com/office/officeart/2005/8/layout/vList2"/>
    <dgm:cxn modelId="{7232E5DB-17E1-48C0-889F-DBA0EC19DDF6}" type="presOf" srcId="{E940F58D-5CE8-4D29-9300-6D6A0DA60280}" destId="{E8615551-601E-4531-ABD2-E96DB3F7F212}" srcOrd="0" destOrd="0" presId="urn:microsoft.com/office/officeart/2005/8/layout/vList2"/>
    <dgm:cxn modelId="{79F2D0B8-459A-400E-844F-AF454396CF06}" type="presParOf" srcId="{E8615551-601E-4531-ABD2-E96DB3F7F212}" destId="{97BC5328-E2A4-4A7A-8B79-ED268CBCEAF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E223D5-A189-410F-9C8F-6D1EE82F4EF8}" type="doc">
      <dgm:prSet loTypeId="urn:microsoft.com/office/officeart/2005/8/layout/vList2" loCatId="list" qsTypeId="urn:microsoft.com/office/officeart/2005/8/quickstyle/simple1#5" qsCatId="simple" csTypeId="urn:microsoft.com/office/officeart/2005/8/colors/accent1_2#4" csCatId="accent1"/>
      <dgm:spPr/>
      <dgm:t>
        <a:bodyPr/>
        <a:lstStyle/>
        <a:p>
          <a:endParaRPr lang="zh-TW" altLang="en-US"/>
        </a:p>
      </dgm:t>
    </dgm:pt>
    <dgm:pt modelId="{14EDA6AE-BC05-4789-B99F-D6737BA6FB37}">
      <dgm:prSet custT="1"/>
      <dgm:spPr/>
      <dgm:t>
        <a:bodyPr/>
        <a:lstStyle/>
        <a:p>
          <a:pPr rtl="0"/>
          <a:r>
            <a:rPr kumimoji="1" lang="zh-TW" sz="1400" b="1" dirty="0" smtClean="0">
              <a:latin typeface="微軟正黑體" panose="020B0604030504040204" pitchFamily="34" charset="-120"/>
              <a:ea typeface="微軟正黑體" panose="020B0604030504040204" pitchFamily="34" charset="-120"/>
            </a:rPr>
            <a:t>直轄市或縣</a:t>
          </a:r>
          <a:r>
            <a:rPr kumimoji="1" lang="en-US" sz="1400" b="1" dirty="0" smtClean="0">
              <a:latin typeface="微軟正黑體" panose="020B0604030504040204" pitchFamily="34" charset="-120"/>
              <a:ea typeface="微軟正黑體" panose="020B0604030504040204" pitchFamily="34" charset="-120"/>
            </a:rPr>
            <a:t>(</a:t>
          </a:r>
          <a:r>
            <a:rPr kumimoji="1" lang="zh-TW" sz="1400" b="1" dirty="0" smtClean="0">
              <a:latin typeface="微軟正黑體" panose="020B0604030504040204" pitchFamily="34" charset="-120"/>
              <a:ea typeface="微軟正黑體" panose="020B0604030504040204" pitchFamily="34" charset="-120"/>
            </a:rPr>
            <a:t>市</a:t>
          </a:r>
          <a:r>
            <a:rPr kumimoji="1" lang="en-US" sz="1400" b="1" dirty="0" smtClean="0">
              <a:latin typeface="微軟正黑體" panose="020B0604030504040204" pitchFamily="34" charset="-120"/>
              <a:ea typeface="微軟正黑體" panose="020B0604030504040204" pitchFamily="34" charset="-120"/>
            </a:rPr>
            <a:t>)</a:t>
          </a:r>
          <a:r>
            <a:rPr kumimoji="1" lang="zh-TW" sz="1400" b="1" dirty="0" smtClean="0">
              <a:latin typeface="微軟正黑體" panose="020B0604030504040204" pitchFamily="34" charset="-120"/>
              <a:ea typeface="微軟正黑體" panose="020B0604030504040204" pitchFamily="34" charset="-120"/>
            </a:rPr>
            <a:t>主管機關辦理興辦事業計畫審查時，得併同依</a:t>
          </a:r>
          <a:r>
            <a:rPr kumimoji="1" lang="zh-TW" sz="1400" b="1" u="none" dirty="0" smtClean="0">
              <a:latin typeface="微軟正黑體" panose="020B0604030504040204" pitchFamily="34" charset="-120"/>
              <a:ea typeface="微軟正黑體" panose="020B0604030504040204" pitchFamily="34" charset="-120"/>
            </a:rPr>
            <a:t>農業主管機關同意農業用地變更使用審查作業要點及非都市土地變更編定執行要點之規定</a:t>
          </a:r>
          <a:r>
            <a:rPr kumimoji="1" lang="zh-TW" sz="1400" b="1" dirty="0" smtClean="0">
              <a:latin typeface="微軟正黑體" panose="020B0604030504040204" pitchFamily="34" charset="-120"/>
              <a:ea typeface="微軟正黑體" panose="020B0604030504040204" pitchFamily="34" charset="-120"/>
            </a:rPr>
            <a:t>審查。</a:t>
          </a:r>
          <a:r>
            <a:rPr kumimoji="1" lang="en-US" sz="1400" b="1" dirty="0" smtClean="0">
              <a:latin typeface="微軟正黑體" panose="020B0604030504040204" pitchFamily="34" charset="-120"/>
              <a:ea typeface="微軟正黑體" panose="020B0604030504040204" pitchFamily="34" charset="-120"/>
            </a:rPr>
            <a:t>(</a:t>
          </a:r>
          <a:r>
            <a:rPr kumimoji="1" lang="zh-TW" sz="1400" b="1" dirty="0" smtClean="0">
              <a:latin typeface="微軟正黑體" panose="020B0604030504040204" pitchFamily="34" charset="-120"/>
              <a:ea typeface="微軟正黑體" panose="020B0604030504040204" pitchFamily="34" charset="-120"/>
            </a:rPr>
            <a:t>興</a:t>
          </a:r>
          <a:r>
            <a:rPr kumimoji="1" lang="en-US" sz="1400" b="1" dirty="0" smtClean="0">
              <a:latin typeface="微軟正黑體" panose="020B0604030504040204" pitchFamily="34" charset="-120"/>
              <a:ea typeface="微軟正黑體" panose="020B0604030504040204" pitchFamily="34" charset="-120"/>
            </a:rPr>
            <a:t>7)</a:t>
          </a:r>
          <a:endParaRPr lang="zh-TW" sz="1400" dirty="0">
            <a:latin typeface="微軟正黑體" panose="020B0604030504040204" pitchFamily="34" charset="-120"/>
            <a:ea typeface="微軟正黑體" panose="020B0604030504040204" pitchFamily="34" charset="-120"/>
          </a:endParaRPr>
        </a:p>
      </dgm:t>
    </dgm:pt>
    <dgm:pt modelId="{AB33D49B-E767-4C18-88E2-4AEF598E92E5}" type="parTrans" cxnId="{51F3D648-3010-4283-9BEF-BFD79B12588D}">
      <dgm:prSet/>
      <dgm:spPr/>
      <dgm:t>
        <a:bodyPr/>
        <a:lstStyle/>
        <a:p>
          <a:endParaRPr lang="zh-TW" altLang="en-US" sz="1600"/>
        </a:p>
      </dgm:t>
    </dgm:pt>
    <dgm:pt modelId="{6D8F528D-EFC5-47F8-B341-D153433667E2}" type="sibTrans" cxnId="{51F3D648-3010-4283-9BEF-BFD79B12588D}">
      <dgm:prSet/>
      <dgm:spPr/>
      <dgm:t>
        <a:bodyPr/>
        <a:lstStyle/>
        <a:p>
          <a:endParaRPr lang="zh-TW" altLang="en-US" sz="1600"/>
        </a:p>
      </dgm:t>
    </dgm:pt>
    <dgm:pt modelId="{32AED168-D27F-4269-8886-9918A66A4430}" type="pres">
      <dgm:prSet presAssocID="{04E223D5-A189-410F-9C8F-6D1EE82F4EF8}" presName="linear" presStyleCnt="0">
        <dgm:presLayoutVars>
          <dgm:animLvl val="lvl"/>
          <dgm:resizeHandles val="exact"/>
        </dgm:presLayoutVars>
      </dgm:prSet>
      <dgm:spPr/>
      <dgm:t>
        <a:bodyPr/>
        <a:lstStyle/>
        <a:p>
          <a:endParaRPr lang="zh-TW" altLang="en-US"/>
        </a:p>
      </dgm:t>
    </dgm:pt>
    <dgm:pt modelId="{7F3F982B-FFF9-4649-B8E8-8A0AADFF88E8}" type="pres">
      <dgm:prSet presAssocID="{14EDA6AE-BC05-4789-B99F-D6737BA6FB37}" presName="parentText" presStyleLbl="node1" presStyleIdx="0" presStyleCnt="1">
        <dgm:presLayoutVars>
          <dgm:chMax val="0"/>
          <dgm:bulletEnabled val="1"/>
        </dgm:presLayoutVars>
      </dgm:prSet>
      <dgm:spPr/>
      <dgm:t>
        <a:bodyPr/>
        <a:lstStyle/>
        <a:p>
          <a:endParaRPr lang="zh-TW" altLang="en-US"/>
        </a:p>
      </dgm:t>
    </dgm:pt>
  </dgm:ptLst>
  <dgm:cxnLst>
    <dgm:cxn modelId="{51F3D648-3010-4283-9BEF-BFD79B12588D}" srcId="{04E223D5-A189-410F-9C8F-6D1EE82F4EF8}" destId="{14EDA6AE-BC05-4789-B99F-D6737BA6FB37}" srcOrd="0" destOrd="0" parTransId="{AB33D49B-E767-4C18-88E2-4AEF598E92E5}" sibTransId="{6D8F528D-EFC5-47F8-B341-D153433667E2}"/>
    <dgm:cxn modelId="{28354FED-054D-4E30-8680-4E4DC8B12439}" type="presOf" srcId="{14EDA6AE-BC05-4789-B99F-D6737BA6FB37}" destId="{7F3F982B-FFF9-4649-B8E8-8A0AADFF88E8}" srcOrd="0" destOrd="0" presId="urn:microsoft.com/office/officeart/2005/8/layout/vList2"/>
    <dgm:cxn modelId="{4726FA00-A6BC-419A-BD17-DFA6AA09D268}" type="presOf" srcId="{04E223D5-A189-410F-9C8F-6D1EE82F4EF8}" destId="{32AED168-D27F-4269-8886-9918A66A4430}" srcOrd="0" destOrd="0" presId="urn:microsoft.com/office/officeart/2005/8/layout/vList2"/>
    <dgm:cxn modelId="{1BCC6145-4AF3-4D93-8DE2-8EC9AA28367C}" type="presParOf" srcId="{32AED168-D27F-4269-8886-9918A66A4430}" destId="{7F3F982B-FFF9-4649-B8E8-8A0AADFF88E8}"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7661EC1-4F89-42E8-99B4-19E3505C304D}" type="doc">
      <dgm:prSet loTypeId="urn:microsoft.com/office/officeart/2005/8/layout/list1" loCatId="list" qsTypeId="urn:microsoft.com/office/officeart/2005/8/quickstyle/simple1#6" qsCatId="simple" csTypeId="urn:microsoft.com/office/officeart/2005/8/colors/colorful5" csCatId="colorful" phldr="1"/>
      <dgm:spPr/>
      <dgm:t>
        <a:bodyPr/>
        <a:lstStyle/>
        <a:p>
          <a:endParaRPr lang="zh-TW" altLang="en-US"/>
        </a:p>
      </dgm:t>
    </dgm:pt>
    <dgm:pt modelId="{DC53E50F-4FE8-4096-BE32-275AC5381807}">
      <dgm:prSet custT="1"/>
      <dgm:spPr>
        <a:solidFill>
          <a:schemeClr val="accent1"/>
        </a:solidFill>
      </dgm:spPr>
      <dgm:t>
        <a:bodyPr/>
        <a:lstStyle/>
        <a:p>
          <a:pPr rtl="0"/>
          <a:r>
            <a:rPr lang="zh-TW" sz="1800" b="1" dirty="0" smtClean="0">
              <a:latin typeface="微軟正黑體" panose="020B0604030504040204" pitchFamily="34" charset="-120"/>
              <a:ea typeface="微軟正黑體" panose="020B0604030504040204" pitchFamily="34" charset="-120"/>
            </a:rPr>
            <a:t>新設休閒農場</a:t>
          </a:r>
          <a:r>
            <a:rPr lang="en-US" sz="1800" b="1" dirty="0" smtClean="0">
              <a:latin typeface="微軟正黑體" panose="020B0604030504040204" pitchFamily="34" charset="-120"/>
              <a:ea typeface="微軟正黑體" panose="020B0604030504040204" pitchFamily="34" charset="-120"/>
            </a:rPr>
            <a:t>—</a:t>
          </a:r>
          <a:endParaRPr lang="zh-TW" sz="1800" b="1" dirty="0">
            <a:latin typeface="微軟正黑體" panose="020B0604030504040204" pitchFamily="34" charset="-120"/>
            <a:ea typeface="微軟正黑體" panose="020B0604030504040204" pitchFamily="34" charset="-120"/>
          </a:endParaRPr>
        </a:p>
      </dgm:t>
    </dgm:pt>
    <dgm:pt modelId="{22448A1A-233C-4BF1-8F21-3B12B7D81774}" type="parTrans" cxnId="{65646C87-8BE5-451F-9E48-B992A9029AB9}">
      <dgm:prSet/>
      <dgm:spPr/>
      <dgm:t>
        <a:bodyPr/>
        <a:lstStyle/>
        <a:p>
          <a:endParaRPr lang="zh-TW" altLang="en-US" sz="1200" b="1">
            <a:latin typeface="微軟正黑體" panose="020B0604030504040204" pitchFamily="34" charset="-120"/>
            <a:ea typeface="微軟正黑體" panose="020B0604030504040204" pitchFamily="34" charset="-120"/>
          </a:endParaRPr>
        </a:p>
      </dgm:t>
    </dgm:pt>
    <dgm:pt modelId="{204C224A-3C8A-433C-9697-30ADF61DFCB0}" type="sibTrans" cxnId="{65646C87-8BE5-451F-9E48-B992A9029AB9}">
      <dgm:prSet/>
      <dgm:spPr/>
      <dgm:t>
        <a:bodyPr/>
        <a:lstStyle/>
        <a:p>
          <a:endParaRPr lang="zh-TW" altLang="en-US" sz="1200" b="1">
            <a:latin typeface="微軟正黑體" panose="020B0604030504040204" pitchFamily="34" charset="-120"/>
            <a:ea typeface="微軟正黑體" panose="020B0604030504040204" pitchFamily="34" charset="-120"/>
          </a:endParaRPr>
        </a:p>
      </dgm:t>
    </dgm:pt>
    <dgm:pt modelId="{8DBFBFC2-AAC1-415B-803D-6703BDBC6E85}">
      <dgm:prSet custT="1"/>
      <dgm:spPr/>
      <dgm:t>
        <a:bodyPr/>
        <a:lstStyle/>
        <a:p>
          <a:pPr rtl="0"/>
          <a:r>
            <a:rPr lang="zh-TW" altLang="en-US" sz="1600" b="1" dirty="0" smtClean="0">
              <a:latin typeface="微軟正黑體" panose="020B0604030504040204" pitchFamily="34" charset="-120"/>
              <a:ea typeface="微軟正黑體" panose="020B0604030504040204" pitchFamily="34" charset="-120"/>
            </a:rPr>
            <a:t>同意籌設之休閒農場，應取得土地之合法使用權並依經營計畫書內容辦理設施容許使用或興辦事業計畫，於</a:t>
          </a:r>
          <a:r>
            <a:rPr lang="zh-TW" altLang="en-US" sz="1600" b="1" u="sng" dirty="0" smtClean="0">
              <a:latin typeface="微軟正黑體" panose="020B0604030504040204" pitchFamily="34" charset="-120"/>
              <a:ea typeface="微軟正黑體" panose="020B0604030504040204" pitchFamily="34" charset="-120"/>
            </a:rPr>
            <a:t>完成經營計畫書內容且取得各項設施合法文件後，報請勘驗</a:t>
          </a:r>
          <a:r>
            <a:rPr lang="zh-TW" altLang="en-US" sz="1600" b="1" dirty="0" smtClean="0">
              <a:latin typeface="微軟正黑體" panose="020B0604030504040204" pitchFamily="34" charset="-120"/>
              <a:ea typeface="微軟正黑體" panose="020B0604030504040204" pitchFamily="34" charset="-120"/>
            </a:rPr>
            <a:t>合格者，由中央主管機關核發休閒農場許可登記證。</a:t>
          </a:r>
          <a:endParaRPr lang="zh-TW" altLang="en-US" sz="1600" b="1" dirty="0">
            <a:latin typeface="微軟正黑體" panose="020B0604030504040204" pitchFamily="34" charset="-120"/>
            <a:ea typeface="微軟正黑體" panose="020B0604030504040204" pitchFamily="34" charset="-120"/>
          </a:endParaRPr>
        </a:p>
      </dgm:t>
    </dgm:pt>
    <dgm:pt modelId="{351FE71F-063A-4383-A5FB-045E95E5F3DC}" type="parTrans" cxnId="{61F54ED1-1E58-4CD7-B761-97E8FDB3466F}">
      <dgm:prSet/>
      <dgm:spPr/>
      <dgm:t>
        <a:bodyPr/>
        <a:lstStyle/>
        <a:p>
          <a:endParaRPr lang="zh-TW" altLang="en-US" sz="1200" b="1">
            <a:latin typeface="微軟正黑體" panose="020B0604030504040204" pitchFamily="34" charset="-120"/>
            <a:ea typeface="微軟正黑體" panose="020B0604030504040204" pitchFamily="34" charset="-120"/>
          </a:endParaRPr>
        </a:p>
      </dgm:t>
    </dgm:pt>
    <dgm:pt modelId="{F12F62C0-B1FA-4694-9788-ACF50961469A}" type="sibTrans" cxnId="{61F54ED1-1E58-4CD7-B761-97E8FDB3466F}">
      <dgm:prSet/>
      <dgm:spPr/>
      <dgm:t>
        <a:bodyPr/>
        <a:lstStyle/>
        <a:p>
          <a:endParaRPr lang="zh-TW" altLang="en-US" sz="1200" b="1">
            <a:latin typeface="微軟正黑體" panose="020B0604030504040204" pitchFamily="34" charset="-120"/>
            <a:ea typeface="微軟正黑體" panose="020B0604030504040204" pitchFamily="34" charset="-120"/>
          </a:endParaRPr>
        </a:p>
      </dgm:t>
    </dgm:pt>
    <dgm:pt modelId="{5717C2FB-BDD4-4B10-B780-B6B851D44565}" type="pres">
      <dgm:prSet presAssocID="{A7661EC1-4F89-42E8-99B4-19E3505C304D}" presName="linear" presStyleCnt="0">
        <dgm:presLayoutVars>
          <dgm:dir/>
          <dgm:animLvl val="lvl"/>
          <dgm:resizeHandles val="exact"/>
        </dgm:presLayoutVars>
      </dgm:prSet>
      <dgm:spPr/>
      <dgm:t>
        <a:bodyPr/>
        <a:lstStyle/>
        <a:p>
          <a:endParaRPr lang="zh-TW" altLang="en-US"/>
        </a:p>
      </dgm:t>
    </dgm:pt>
    <dgm:pt modelId="{A0FEE35B-CD49-46B1-A55D-2CB118E6C993}" type="pres">
      <dgm:prSet presAssocID="{DC53E50F-4FE8-4096-BE32-275AC5381807}" presName="parentLin" presStyleCnt="0"/>
      <dgm:spPr/>
    </dgm:pt>
    <dgm:pt modelId="{CED80DA7-090D-4159-B715-D54AD2306644}" type="pres">
      <dgm:prSet presAssocID="{DC53E50F-4FE8-4096-BE32-275AC5381807}" presName="parentLeftMargin" presStyleLbl="node1" presStyleIdx="0" presStyleCnt="1"/>
      <dgm:spPr/>
      <dgm:t>
        <a:bodyPr/>
        <a:lstStyle/>
        <a:p>
          <a:endParaRPr lang="zh-TW" altLang="en-US"/>
        </a:p>
      </dgm:t>
    </dgm:pt>
    <dgm:pt modelId="{8A13A920-4A04-4260-B70B-58E85680CFEE}" type="pres">
      <dgm:prSet presAssocID="{DC53E50F-4FE8-4096-BE32-275AC5381807}" presName="parentText" presStyleLbl="node1" presStyleIdx="0" presStyleCnt="1" custScaleY="171411" custLinFactNeighborX="26998" custLinFactNeighborY="-31767">
        <dgm:presLayoutVars>
          <dgm:chMax val="0"/>
          <dgm:bulletEnabled val="1"/>
        </dgm:presLayoutVars>
      </dgm:prSet>
      <dgm:spPr/>
      <dgm:t>
        <a:bodyPr/>
        <a:lstStyle/>
        <a:p>
          <a:endParaRPr lang="zh-TW" altLang="en-US"/>
        </a:p>
      </dgm:t>
    </dgm:pt>
    <dgm:pt modelId="{ED630C04-D94D-4068-B7CD-1CE1ABCA33B2}" type="pres">
      <dgm:prSet presAssocID="{DC53E50F-4FE8-4096-BE32-275AC5381807}" presName="negativeSpace" presStyleCnt="0"/>
      <dgm:spPr/>
    </dgm:pt>
    <dgm:pt modelId="{E3FB5965-84E4-4DEC-AEE4-161FC6B37628}" type="pres">
      <dgm:prSet presAssocID="{DC53E50F-4FE8-4096-BE32-275AC5381807}" presName="childText" presStyleLbl="conFgAcc1" presStyleIdx="0" presStyleCnt="1" custScaleY="233386" custLinFactNeighborY="-24893">
        <dgm:presLayoutVars>
          <dgm:bulletEnabled val="1"/>
        </dgm:presLayoutVars>
      </dgm:prSet>
      <dgm:spPr/>
      <dgm:t>
        <a:bodyPr/>
        <a:lstStyle/>
        <a:p>
          <a:endParaRPr lang="zh-TW" altLang="en-US"/>
        </a:p>
      </dgm:t>
    </dgm:pt>
  </dgm:ptLst>
  <dgm:cxnLst>
    <dgm:cxn modelId="{61F54ED1-1E58-4CD7-B761-97E8FDB3466F}" srcId="{DC53E50F-4FE8-4096-BE32-275AC5381807}" destId="{8DBFBFC2-AAC1-415B-803D-6703BDBC6E85}" srcOrd="0" destOrd="0" parTransId="{351FE71F-063A-4383-A5FB-045E95E5F3DC}" sibTransId="{F12F62C0-B1FA-4694-9788-ACF50961469A}"/>
    <dgm:cxn modelId="{ABD8B37E-54FF-429E-AF04-FA155AC9729B}" type="presOf" srcId="{8DBFBFC2-AAC1-415B-803D-6703BDBC6E85}" destId="{E3FB5965-84E4-4DEC-AEE4-161FC6B37628}" srcOrd="0" destOrd="0" presId="urn:microsoft.com/office/officeart/2005/8/layout/list1"/>
    <dgm:cxn modelId="{D303E275-1D87-4FFF-BBF1-F17BAEB55F8D}" type="presOf" srcId="{DC53E50F-4FE8-4096-BE32-275AC5381807}" destId="{CED80DA7-090D-4159-B715-D54AD2306644}" srcOrd="0" destOrd="0" presId="urn:microsoft.com/office/officeart/2005/8/layout/list1"/>
    <dgm:cxn modelId="{458740BF-5A62-46DB-83FC-E53682E5911F}" type="presOf" srcId="{DC53E50F-4FE8-4096-BE32-275AC5381807}" destId="{8A13A920-4A04-4260-B70B-58E85680CFEE}" srcOrd="1" destOrd="0" presId="urn:microsoft.com/office/officeart/2005/8/layout/list1"/>
    <dgm:cxn modelId="{65646C87-8BE5-451F-9E48-B992A9029AB9}" srcId="{A7661EC1-4F89-42E8-99B4-19E3505C304D}" destId="{DC53E50F-4FE8-4096-BE32-275AC5381807}" srcOrd="0" destOrd="0" parTransId="{22448A1A-233C-4BF1-8F21-3B12B7D81774}" sibTransId="{204C224A-3C8A-433C-9697-30ADF61DFCB0}"/>
    <dgm:cxn modelId="{15733E8A-C64F-4783-B51C-86B813D5BABA}" type="presOf" srcId="{A7661EC1-4F89-42E8-99B4-19E3505C304D}" destId="{5717C2FB-BDD4-4B10-B780-B6B851D44565}" srcOrd="0" destOrd="0" presId="urn:microsoft.com/office/officeart/2005/8/layout/list1"/>
    <dgm:cxn modelId="{616E93A1-C8E8-4C38-8285-D429530659E4}" type="presParOf" srcId="{5717C2FB-BDD4-4B10-B780-B6B851D44565}" destId="{A0FEE35B-CD49-46B1-A55D-2CB118E6C993}" srcOrd="0" destOrd="0" presId="urn:microsoft.com/office/officeart/2005/8/layout/list1"/>
    <dgm:cxn modelId="{2FAA950E-441E-4E0E-807E-979DA9FFBCAB}" type="presParOf" srcId="{A0FEE35B-CD49-46B1-A55D-2CB118E6C993}" destId="{CED80DA7-090D-4159-B715-D54AD2306644}" srcOrd="0" destOrd="0" presId="urn:microsoft.com/office/officeart/2005/8/layout/list1"/>
    <dgm:cxn modelId="{A81764FD-72B9-45DD-AF42-6BC2EE6C64EE}" type="presParOf" srcId="{A0FEE35B-CD49-46B1-A55D-2CB118E6C993}" destId="{8A13A920-4A04-4260-B70B-58E85680CFEE}" srcOrd="1" destOrd="0" presId="urn:microsoft.com/office/officeart/2005/8/layout/list1"/>
    <dgm:cxn modelId="{84E08205-A9FA-4D73-BC8B-C6F436CE0E64}" type="presParOf" srcId="{5717C2FB-BDD4-4B10-B780-B6B851D44565}" destId="{ED630C04-D94D-4068-B7CD-1CE1ABCA33B2}" srcOrd="1" destOrd="0" presId="urn:microsoft.com/office/officeart/2005/8/layout/list1"/>
    <dgm:cxn modelId="{F2D3BBDA-069C-4AD0-B452-DF66863DA536}" type="presParOf" srcId="{5717C2FB-BDD4-4B10-B780-B6B851D44565}" destId="{E3FB5965-84E4-4DEC-AEE4-161FC6B37628}"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B39912D-9008-4ED0-B37D-27C90534CF14}" type="doc">
      <dgm:prSet loTypeId="urn:microsoft.com/office/officeart/2005/8/layout/list1" loCatId="list" qsTypeId="urn:microsoft.com/office/officeart/2005/8/quickstyle/simple1#7" qsCatId="simple" csTypeId="urn:microsoft.com/office/officeart/2005/8/colors/accent0_3" csCatId="mainScheme" phldr="1"/>
      <dgm:spPr/>
      <dgm:t>
        <a:bodyPr/>
        <a:lstStyle/>
        <a:p>
          <a:endParaRPr lang="zh-TW" altLang="en-US"/>
        </a:p>
      </dgm:t>
    </dgm:pt>
    <dgm:pt modelId="{F72E63D8-56F9-47C3-9CF3-656CD3FF9D3D}">
      <dgm:prSet custT="1"/>
      <dgm:spPr/>
      <dgm:t>
        <a:bodyPr/>
        <a:lstStyle/>
        <a:p>
          <a:pPr rtl="0"/>
          <a:r>
            <a:rPr lang="zh-TW" sz="1800" b="1" dirty="0" smtClean="0">
              <a:latin typeface="微軟正黑體" pitchFamily="34" charset="-120"/>
              <a:ea typeface="微軟正黑體" pitchFamily="34" charset="-120"/>
            </a:rPr>
            <a:t>依規定核准</a:t>
          </a:r>
          <a:r>
            <a:rPr lang="zh-TW" sz="1800" b="1" u="none" dirty="0" smtClean="0">
              <a:latin typeface="微軟正黑體" pitchFamily="34" charset="-120"/>
              <a:ea typeface="微軟正黑體" pitchFamily="34" charset="-120"/>
            </a:rPr>
            <a:t>分期興建</a:t>
          </a:r>
          <a:r>
            <a:rPr lang="zh-TW" sz="1800" b="1" dirty="0" smtClean="0">
              <a:latin typeface="微軟正黑體" pitchFamily="34" charset="-120"/>
              <a:ea typeface="微軟正黑體" pitchFamily="34" charset="-120"/>
            </a:rPr>
            <a:t>者</a:t>
          </a:r>
          <a:r>
            <a:rPr lang="en-US" sz="1800" b="1" dirty="0" smtClean="0">
              <a:latin typeface="微軟正黑體" panose="020B0604030504040204" pitchFamily="34" charset="-120"/>
              <a:ea typeface="微軟正黑體" panose="020B0604030504040204" pitchFamily="34" charset="-120"/>
            </a:rPr>
            <a:t>—</a:t>
          </a:r>
          <a:endParaRPr lang="en-US" sz="1800" b="1" dirty="0">
            <a:latin typeface="微軟正黑體" pitchFamily="34" charset="-120"/>
            <a:ea typeface="微軟正黑體" pitchFamily="34" charset="-120"/>
          </a:endParaRPr>
        </a:p>
      </dgm:t>
    </dgm:pt>
    <dgm:pt modelId="{AC68B88B-F511-4624-9FAF-F9B410783E96}" type="parTrans" cxnId="{BE3F96B0-C874-4FE6-8734-4E49A731BCF3}">
      <dgm:prSet/>
      <dgm:spPr/>
      <dgm:t>
        <a:bodyPr/>
        <a:lstStyle/>
        <a:p>
          <a:endParaRPr lang="zh-TW" altLang="en-US" sz="1200" b="1">
            <a:latin typeface="微軟正黑體" pitchFamily="34" charset="-120"/>
            <a:ea typeface="微軟正黑體" pitchFamily="34" charset="-120"/>
          </a:endParaRPr>
        </a:p>
      </dgm:t>
    </dgm:pt>
    <dgm:pt modelId="{FA56CA6D-A284-450F-A4AF-B38E7ED920CA}" type="sibTrans" cxnId="{BE3F96B0-C874-4FE6-8734-4E49A731BCF3}">
      <dgm:prSet/>
      <dgm:spPr/>
      <dgm:t>
        <a:bodyPr/>
        <a:lstStyle/>
        <a:p>
          <a:endParaRPr lang="zh-TW" altLang="en-US" sz="1200" b="1">
            <a:latin typeface="微軟正黑體" pitchFamily="34" charset="-120"/>
            <a:ea typeface="微軟正黑體" pitchFamily="34" charset="-120"/>
          </a:endParaRPr>
        </a:p>
      </dgm:t>
    </dgm:pt>
    <dgm:pt modelId="{38BA4EB7-2CDB-4B2C-8954-D53649CC8917}">
      <dgm:prSet custT="1"/>
      <dgm:spPr/>
      <dgm:t>
        <a:bodyPr/>
        <a:lstStyle/>
        <a:p>
          <a:pPr rtl="0">
            <a:lnSpc>
              <a:spcPts val="2800"/>
            </a:lnSpc>
            <a:spcAft>
              <a:spcPts val="1200"/>
            </a:spcAft>
          </a:pPr>
          <a:r>
            <a:rPr lang="zh-TW" sz="1400" b="1" dirty="0" smtClean="0">
              <a:latin typeface="微軟正黑體" pitchFamily="34" charset="-120"/>
              <a:ea typeface="微軟正黑體" pitchFamily="34" charset="-120"/>
            </a:rPr>
            <a:t>得於</a:t>
          </a:r>
          <a:r>
            <a:rPr lang="zh-TW" sz="1400" b="1" u="sng" dirty="0" smtClean="0">
              <a:latin typeface="微軟正黑體" pitchFamily="34" charset="-120"/>
              <a:ea typeface="微軟正黑體" pitchFamily="34" charset="-120"/>
            </a:rPr>
            <a:t>各期設施完成</a:t>
          </a:r>
          <a:r>
            <a:rPr lang="zh-TW" sz="1400" b="1" u="none" dirty="0" smtClean="0">
              <a:latin typeface="微軟正黑體" pitchFamily="34" charset="-120"/>
              <a:ea typeface="微軟正黑體" pitchFamily="34" charset="-120"/>
            </a:rPr>
            <a:t>，且屬</a:t>
          </a:r>
          <a:r>
            <a:rPr lang="zh-TW" sz="1400" b="1" u="sng" dirty="0" smtClean="0">
              <a:latin typeface="微軟正黑體" pitchFamily="34" charset="-120"/>
              <a:ea typeface="微軟正黑體" pitchFamily="34" charset="-120"/>
            </a:rPr>
            <a:t>建築法規定之建築物均取得使用執照時</a:t>
          </a:r>
          <a:r>
            <a:rPr lang="zh-TW" sz="1400" b="1" dirty="0" smtClean="0">
              <a:latin typeface="微軟正黑體" pitchFamily="34" charset="-120"/>
              <a:ea typeface="微軟正黑體" pitchFamily="34" charset="-120"/>
            </a:rPr>
            <a:t>，製作定稿經營計畫書（經營計畫書＋設施合法證明文件）一式五份，報請直轄市或縣（市）主管機關勘驗，經勘驗合格後，轉報中央主管機關核發或換發休閒農場許可登記證。</a:t>
          </a:r>
          <a:endParaRPr lang="en-US" sz="1400" b="1" dirty="0">
            <a:latin typeface="微軟正黑體" pitchFamily="34" charset="-120"/>
            <a:ea typeface="微軟正黑體" pitchFamily="34" charset="-120"/>
          </a:endParaRPr>
        </a:p>
      </dgm:t>
    </dgm:pt>
    <dgm:pt modelId="{75FAD0A5-61C1-415F-A5BA-A4FA5D87120C}" type="parTrans" cxnId="{BAA548F3-BA36-4FBB-9C3A-41EF6AC2E833}">
      <dgm:prSet/>
      <dgm:spPr/>
      <dgm:t>
        <a:bodyPr/>
        <a:lstStyle/>
        <a:p>
          <a:endParaRPr lang="zh-TW" altLang="en-US" sz="1200" b="1">
            <a:latin typeface="微軟正黑體" pitchFamily="34" charset="-120"/>
            <a:ea typeface="微軟正黑體" pitchFamily="34" charset="-120"/>
          </a:endParaRPr>
        </a:p>
      </dgm:t>
    </dgm:pt>
    <dgm:pt modelId="{8F581DAE-4CA2-48BC-9346-B4294FF2A52C}" type="sibTrans" cxnId="{BAA548F3-BA36-4FBB-9C3A-41EF6AC2E833}">
      <dgm:prSet/>
      <dgm:spPr/>
      <dgm:t>
        <a:bodyPr/>
        <a:lstStyle/>
        <a:p>
          <a:endParaRPr lang="zh-TW" altLang="en-US" sz="1200" b="1">
            <a:latin typeface="微軟正黑體" pitchFamily="34" charset="-120"/>
            <a:ea typeface="微軟正黑體" pitchFamily="34" charset="-120"/>
          </a:endParaRPr>
        </a:p>
      </dgm:t>
    </dgm:pt>
    <dgm:pt modelId="{DD833777-F62C-4A2A-AEB4-DEDB14FADCAA}">
      <dgm:prSet custT="1"/>
      <dgm:spPr/>
      <dgm:t>
        <a:bodyPr/>
        <a:lstStyle/>
        <a:p>
          <a:pPr rtl="0">
            <a:lnSpc>
              <a:spcPts val="2800"/>
            </a:lnSpc>
            <a:spcAft>
              <a:spcPts val="1200"/>
            </a:spcAft>
          </a:pPr>
          <a:r>
            <a:rPr lang="zh-TW" altLang="en-US" sz="1400" b="1" dirty="0" smtClean="0">
              <a:latin typeface="微軟正黑體" pitchFamily="34" charset="-120"/>
              <a:ea typeface="微軟正黑體" pitchFamily="34" charset="-120"/>
            </a:rPr>
            <a:t>許可登記證有註明各期核准開放面積及各期已興建設施之名稱及面積，並</a:t>
          </a:r>
          <a:r>
            <a:rPr lang="zh-TW" altLang="en-US" sz="1400" b="1" u="sng" dirty="0" smtClean="0">
              <a:latin typeface="微軟正黑體" pitchFamily="34" charset="-120"/>
              <a:ea typeface="微軟正黑體" pitchFamily="34" charset="-120"/>
            </a:rPr>
            <a:t>限定僅供許可項目使用</a:t>
          </a:r>
          <a:r>
            <a:rPr lang="zh-TW" altLang="en-US" sz="1400" b="1" dirty="0" smtClean="0">
              <a:latin typeface="微軟正黑體" pitchFamily="34" charset="-120"/>
              <a:ea typeface="微軟正黑體" pitchFamily="34" charset="-120"/>
            </a:rPr>
            <a:t>。</a:t>
          </a:r>
          <a:endParaRPr lang="zh-TW" altLang="en-US" sz="1400" b="1" dirty="0">
            <a:latin typeface="微軟正黑體" pitchFamily="34" charset="-120"/>
            <a:ea typeface="微軟正黑體" pitchFamily="34" charset="-120"/>
          </a:endParaRPr>
        </a:p>
      </dgm:t>
    </dgm:pt>
    <dgm:pt modelId="{B5A19588-6928-4DF5-9CFA-98A2509EF31A}" type="parTrans" cxnId="{3AB1203A-3316-4D33-BB22-AAAE5B258DD9}">
      <dgm:prSet/>
      <dgm:spPr/>
      <dgm:t>
        <a:bodyPr/>
        <a:lstStyle/>
        <a:p>
          <a:endParaRPr lang="zh-TW" altLang="en-US" sz="1200" b="1">
            <a:latin typeface="微軟正黑體" pitchFamily="34" charset="-120"/>
            <a:ea typeface="微軟正黑體" pitchFamily="34" charset="-120"/>
          </a:endParaRPr>
        </a:p>
      </dgm:t>
    </dgm:pt>
    <dgm:pt modelId="{F297FD00-C9C4-4CEF-ADB5-F82C69721128}" type="sibTrans" cxnId="{3AB1203A-3316-4D33-BB22-AAAE5B258DD9}">
      <dgm:prSet/>
      <dgm:spPr/>
      <dgm:t>
        <a:bodyPr/>
        <a:lstStyle/>
        <a:p>
          <a:endParaRPr lang="zh-TW" altLang="en-US" sz="1200" b="1">
            <a:latin typeface="微軟正黑體" pitchFamily="34" charset="-120"/>
            <a:ea typeface="微軟正黑體" pitchFamily="34" charset="-120"/>
          </a:endParaRPr>
        </a:p>
      </dgm:t>
    </dgm:pt>
    <dgm:pt modelId="{C5B92D8D-F4C7-4465-B8C6-97F0CFE512EA}">
      <dgm:prSet custT="1"/>
      <dgm:spPr/>
      <dgm:t>
        <a:bodyPr/>
        <a:lstStyle/>
        <a:p>
          <a:pPr rtl="0">
            <a:lnSpc>
              <a:spcPts val="2800"/>
            </a:lnSpc>
            <a:spcAft>
              <a:spcPts val="1200"/>
            </a:spcAft>
          </a:pPr>
          <a:r>
            <a:rPr lang="zh-TW" altLang="en-US" sz="1400" b="1" dirty="0" smtClean="0">
              <a:latin typeface="微軟正黑體" pitchFamily="34" charset="-120"/>
              <a:ea typeface="微軟正黑體" pitchFamily="34" charset="-120"/>
            </a:rPr>
            <a:t>分期許可登記證效期至籌設期限屆滿為止。</a:t>
          </a:r>
          <a:endParaRPr lang="zh-TW" altLang="en-US" sz="1400" b="1" dirty="0">
            <a:latin typeface="微軟正黑體" pitchFamily="34" charset="-120"/>
            <a:ea typeface="微軟正黑體" pitchFamily="34" charset="-120"/>
          </a:endParaRPr>
        </a:p>
      </dgm:t>
    </dgm:pt>
    <dgm:pt modelId="{B6FB189A-26CE-463C-9396-C691E7768082}" type="parTrans" cxnId="{B8182AFD-9C33-47EA-9EF6-81AC204CBF48}">
      <dgm:prSet/>
      <dgm:spPr/>
      <dgm:t>
        <a:bodyPr/>
        <a:lstStyle/>
        <a:p>
          <a:endParaRPr lang="zh-TW" altLang="en-US"/>
        </a:p>
      </dgm:t>
    </dgm:pt>
    <dgm:pt modelId="{F5336D3D-FFE3-4A8D-BE8D-6DBC1F44E303}" type="sibTrans" cxnId="{B8182AFD-9C33-47EA-9EF6-81AC204CBF48}">
      <dgm:prSet/>
      <dgm:spPr/>
      <dgm:t>
        <a:bodyPr/>
        <a:lstStyle/>
        <a:p>
          <a:endParaRPr lang="zh-TW" altLang="en-US"/>
        </a:p>
      </dgm:t>
    </dgm:pt>
    <dgm:pt modelId="{45993A2B-E5D2-48B6-BB08-87D034904144}" type="pres">
      <dgm:prSet presAssocID="{BB39912D-9008-4ED0-B37D-27C90534CF14}" presName="linear" presStyleCnt="0">
        <dgm:presLayoutVars>
          <dgm:dir/>
          <dgm:animLvl val="lvl"/>
          <dgm:resizeHandles val="exact"/>
        </dgm:presLayoutVars>
      </dgm:prSet>
      <dgm:spPr/>
      <dgm:t>
        <a:bodyPr/>
        <a:lstStyle/>
        <a:p>
          <a:endParaRPr lang="zh-TW" altLang="en-US"/>
        </a:p>
      </dgm:t>
    </dgm:pt>
    <dgm:pt modelId="{F30325C6-F6A3-4808-8507-FEB632D47236}" type="pres">
      <dgm:prSet presAssocID="{F72E63D8-56F9-47C3-9CF3-656CD3FF9D3D}" presName="parentLin" presStyleCnt="0"/>
      <dgm:spPr/>
      <dgm:t>
        <a:bodyPr/>
        <a:lstStyle/>
        <a:p>
          <a:endParaRPr lang="zh-TW" altLang="en-US"/>
        </a:p>
      </dgm:t>
    </dgm:pt>
    <dgm:pt modelId="{570C3B9D-D6D1-4B7A-9DBF-8310112B96F3}" type="pres">
      <dgm:prSet presAssocID="{F72E63D8-56F9-47C3-9CF3-656CD3FF9D3D}" presName="parentLeftMargin" presStyleLbl="node1" presStyleIdx="0" presStyleCnt="1"/>
      <dgm:spPr/>
      <dgm:t>
        <a:bodyPr/>
        <a:lstStyle/>
        <a:p>
          <a:endParaRPr lang="zh-TW" altLang="en-US"/>
        </a:p>
      </dgm:t>
    </dgm:pt>
    <dgm:pt modelId="{7F90519D-1BA2-4224-9C7D-21D1F5B9BF39}" type="pres">
      <dgm:prSet presAssocID="{F72E63D8-56F9-47C3-9CF3-656CD3FF9D3D}" presName="parentText" presStyleLbl="node1" presStyleIdx="0" presStyleCnt="1" custScaleX="105195" custScaleY="87270" custLinFactNeighborX="-27273" custLinFactNeighborY="-1134">
        <dgm:presLayoutVars>
          <dgm:chMax val="0"/>
          <dgm:bulletEnabled val="1"/>
        </dgm:presLayoutVars>
      </dgm:prSet>
      <dgm:spPr/>
      <dgm:t>
        <a:bodyPr/>
        <a:lstStyle/>
        <a:p>
          <a:endParaRPr lang="zh-TW" altLang="en-US"/>
        </a:p>
      </dgm:t>
    </dgm:pt>
    <dgm:pt modelId="{9D20BB32-2918-4B38-B1E5-86EFF1A50108}" type="pres">
      <dgm:prSet presAssocID="{F72E63D8-56F9-47C3-9CF3-656CD3FF9D3D}" presName="negativeSpace" presStyleCnt="0"/>
      <dgm:spPr/>
      <dgm:t>
        <a:bodyPr/>
        <a:lstStyle/>
        <a:p>
          <a:endParaRPr lang="zh-TW" altLang="en-US"/>
        </a:p>
      </dgm:t>
    </dgm:pt>
    <dgm:pt modelId="{F9E11F26-89E5-43B1-894B-359A7801DA00}" type="pres">
      <dgm:prSet presAssocID="{F72E63D8-56F9-47C3-9CF3-656CD3FF9D3D}" presName="childText" presStyleLbl="conFgAcc1" presStyleIdx="0" presStyleCnt="1">
        <dgm:presLayoutVars>
          <dgm:bulletEnabled val="1"/>
        </dgm:presLayoutVars>
      </dgm:prSet>
      <dgm:spPr/>
      <dgm:t>
        <a:bodyPr/>
        <a:lstStyle/>
        <a:p>
          <a:endParaRPr lang="zh-TW" altLang="en-US"/>
        </a:p>
      </dgm:t>
    </dgm:pt>
  </dgm:ptLst>
  <dgm:cxnLst>
    <dgm:cxn modelId="{3AB1203A-3316-4D33-BB22-AAAE5B258DD9}" srcId="{F72E63D8-56F9-47C3-9CF3-656CD3FF9D3D}" destId="{DD833777-F62C-4A2A-AEB4-DEDB14FADCAA}" srcOrd="1" destOrd="0" parTransId="{B5A19588-6928-4DF5-9CFA-98A2509EF31A}" sibTransId="{F297FD00-C9C4-4CEF-ADB5-F82C69721128}"/>
    <dgm:cxn modelId="{A8F7A654-0988-40B6-B37A-F8EB78147D4C}" type="presOf" srcId="{C5B92D8D-F4C7-4465-B8C6-97F0CFE512EA}" destId="{F9E11F26-89E5-43B1-894B-359A7801DA00}" srcOrd="0" destOrd="2" presId="urn:microsoft.com/office/officeart/2005/8/layout/list1"/>
    <dgm:cxn modelId="{1982DB7D-BE43-4461-829F-EAE4DC467506}" type="presOf" srcId="{BB39912D-9008-4ED0-B37D-27C90534CF14}" destId="{45993A2B-E5D2-48B6-BB08-87D034904144}" srcOrd="0" destOrd="0" presId="urn:microsoft.com/office/officeart/2005/8/layout/list1"/>
    <dgm:cxn modelId="{F6877733-F755-4284-9E6A-D04C9F05D320}" type="presOf" srcId="{DD833777-F62C-4A2A-AEB4-DEDB14FADCAA}" destId="{F9E11F26-89E5-43B1-894B-359A7801DA00}" srcOrd="0" destOrd="1" presId="urn:microsoft.com/office/officeart/2005/8/layout/list1"/>
    <dgm:cxn modelId="{F17D91C9-E645-4109-810A-BA60EFB121D7}" type="presOf" srcId="{F72E63D8-56F9-47C3-9CF3-656CD3FF9D3D}" destId="{7F90519D-1BA2-4224-9C7D-21D1F5B9BF39}" srcOrd="1" destOrd="0" presId="urn:microsoft.com/office/officeart/2005/8/layout/list1"/>
    <dgm:cxn modelId="{91C9CE84-C2A6-46AD-9148-3D4EC01B3E4E}" type="presOf" srcId="{F72E63D8-56F9-47C3-9CF3-656CD3FF9D3D}" destId="{570C3B9D-D6D1-4B7A-9DBF-8310112B96F3}" srcOrd="0" destOrd="0" presId="urn:microsoft.com/office/officeart/2005/8/layout/list1"/>
    <dgm:cxn modelId="{94BEE878-A749-448A-BC21-FA600A1EC9B9}" type="presOf" srcId="{38BA4EB7-2CDB-4B2C-8954-D53649CC8917}" destId="{F9E11F26-89E5-43B1-894B-359A7801DA00}" srcOrd="0" destOrd="0" presId="urn:microsoft.com/office/officeart/2005/8/layout/list1"/>
    <dgm:cxn modelId="{B8182AFD-9C33-47EA-9EF6-81AC204CBF48}" srcId="{F72E63D8-56F9-47C3-9CF3-656CD3FF9D3D}" destId="{C5B92D8D-F4C7-4465-B8C6-97F0CFE512EA}" srcOrd="2" destOrd="0" parTransId="{B6FB189A-26CE-463C-9396-C691E7768082}" sibTransId="{F5336D3D-FFE3-4A8D-BE8D-6DBC1F44E303}"/>
    <dgm:cxn modelId="{BAA548F3-BA36-4FBB-9C3A-41EF6AC2E833}" srcId="{F72E63D8-56F9-47C3-9CF3-656CD3FF9D3D}" destId="{38BA4EB7-2CDB-4B2C-8954-D53649CC8917}" srcOrd="0" destOrd="0" parTransId="{75FAD0A5-61C1-415F-A5BA-A4FA5D87120C}" sibTransId="{8F581DAE-4CA2-48BC-9346-B4294FF2A52C}"/>
    <dgm:cxn modelId="{BE3F96B0-C874-4FE6-8734-4E49A731BCF3}" srcId="{BB39912D-9008-4ED0-B37D-27C90534CF14}" destId="{F72E63D8-56F9-47C3-9CF3-656CD3FF9D3D}" srcOrd="0" destOrd="0" parTransId="{AC68B88B-F511-4624-9FAF-F9B410783E96}" sibTransId="{FA56CA6D-A284-450F-A4AF-B38E7ED920CA}"/>
    <dgm:cxn modelId="{1252421B-9A9E-4D5F-BD70-BAF282BE4215}" type="presParOf" srcId="{45993A2B-E5D2-48B6-BB08-87D034904144}" destId="{F30325C6-F6A3-4808-8507-FEB632D47236}" srcOrd="0" destOrd="0" presId="urn:microsoft.com/office/officeart/2005/8/layout/list1"/>
    <dgm:cxn modelId="{8628E45D-27E7-4244-9363-13CFD5E4203B}" type="presParOf" srcId="{F30325C6-F6A3-4808-8507-FEB632D47236}" destId="{570C3B9D-D6D1-4B7A-9DBF-8310112B96F3}" srcOrd="0" destOrd="0" presId="urn:microsoft.com/office/officeart/2005/8/layout/list1"/>
    <dgm:cxn modelId="{58082DA4-219E-4353-8942-1B4C34C57627}" type="presParOf" srcId="{F30325C6-F6A3-4808-8507-FEB632D47236}" destId="{7F90519D-1BA2-4224-9C7D-21D1F5B9BF39}" srcOrd="1" destOrd="0" presId="urn:microsoft.com/office/officeart/2005/8/layout/list1"/>
    <dgm:cxn modelId="{3785CABF-EFA7-4811-80E9-6196D916F5E6}" type="presParOf" srcId="{45993A2B-E5D2-48B6-BB08-87D034904144}" destId="{9D20BB32-2918-4B38-B1E5-86EFF1A50108}" srcOrd="1" destOrd="0" presId="urn:microsoft.com/office/officeart/2005/8/layout/list1"/>
    <dgm:cxn modelId="{DC100A17-134B-4781-A48A-5D8911A334F1}" type="presParOf" srcId="{45993A2B-E5D2-48B6-BB08-87D034904144}" destId="{F9E11F26-89E5-43B1-894B-359A7801DA00}"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DC3803-B6A8-4E09-9F0F-34409B240368}" type="doc">
      <dgm:prSet loTypeId="urn:microsoft.com/office/officeart/2005/8/layout/bProcess3" loCatId="process" qsTypeId="urn:microsoft.com/office/officeart/2005/8/quickstyle/3d1" qsCatId="3D" csTypeId="urn:microsoft.com/office/officeart/2005/8/colors/accent1_4" csCatId="accent1" phldr="1"/>
      <dgm:spPr/>
      <dgm:t>
        <a:bodyPr/>
        <a:lstStyle/>
        <a:p>
          <a:endParaRPr lang="zh-TW" altLang="en-US"/>
        </a:p>
      </dgm:t>
    </dgm:pt>
    <dgm:pt modelId="{A4A7696F-4029-4A4F-ABBF-6184FF9547F1}">
      <dgm:prSet phldrT="[文字]" custT="1"/>
      <dgm:spPr/>
      <dgm:t>
        <a:bodyPr/>
        <a:lstStyle/>
        <a:p>
          <a:pPr>
            <a:lnSpc>
              <a:spcPts val="2800"/>
            </a:lnSpc>
            <a:spcBef>
              <a:spcPts val="0"/>
            </a:spcBef>
            <a:spcAft>
              <a:spcPts val="0"/>
            </a:spcAft>
          </a:pPr>
          <a:r>
            <a:rPr lang="zh-TW" altLang="en-US" sz="1600" b="1" dirty="0" smtClean="0">
              <a:solidFill>
                <a:srgbClr val="FFFFCC"/>
              </a:solidFill>
              <a:latin typeface="微軟正黑體" panose="020B0604030504040204" pitchFamily="34" charset="-120"/>
              <a:ea typeface="微軟正黑體" panose="020B0604030504040204" pitchFamily="34" charset="-120"/>
            </a:rPr>
            <a:t>停業</a:t>
          </a:r>
          <a:endParaRPr lang="zh-TW" altLang="en-US" sz="1600" b="1" dirty="0">
            <a:solidFill>
              <a:srgbClr val="FFFFCC"/>
            </a:solidFill>
            <a:latin typeface="微軟正黑體" panose="020B0604030504040204" pitchFamily="34" charset="-120"/>
            <a:ea typeface="微軟正黑體" panose="020B0604030504040204" pitchFamily="34" charset="-120"/>
          </a:endParaRPr>
        </a:p>
      </dgm:t>
    </dgm:pt>
    <dgm:pt modelId="{A7046D11-0EC6-4352-B5B9-13ABA6C5A9CD}" type="parTrans" cxnId="{B17C4A9B-C13B-46D9-A0A5-3E1DC17F65F1}">
      <dgm:prSet/>
      <dgm:spPr/>
      <dgm:t>
        <a:bodyPr/>
        <a:lstStyle/>
        <a:p>
          <a:pPr>
            <a:lnSpc>
              <a:spcPts val="2800"/>
            </a:lnSpc>
            <a:spcBef>
              <a:spcPts val="0"/>
            </a:spcBef>
            <a:spcAft>
              <a:spcPts val="0"/>
            </a:spcAft>
          </a:pPr>
          <a:endParaRPr lang="zh-TW" altLang="en-US" sz="1600" b="1">
            <a:latin typeface="微軟正黑體" panose="020B0604030504040204" pitchFamily="34" charset="-120"/>
            <a:ea typeface="微軟正黑體" panose="020B0604030504040204" pitchFamily="34" charset="-120"/>
          </a:endParaRPr>
        </a:p>
      </dgm:t>
    </dgm:pt>
    <dgm:pt modelId="{4BF89BDD-3BA7-475F-A7A3-78D454A064DF}" type="sibTrans" cxnId="{B17C4A9B-C13B-46D9-A0A5-3E1DC17F65F1}">
      <dgm:prSet custT="1"/>
      <dgm:spPr>
        <a:ln w="19050"/>
      </dgm:spPr>
      <dgm:t>
        <a:bodyPr/>
        <a:lstStyle/>
        <a:p>
          <a:pPr>
            <a:lnSpc>
              <a:spcPts val="2800"/>
            </a:lnSpc>
            <a:spcBef>
              <a:spcPts val="0"/>
            </a:spcBef>
            <a:spcAft>
              <a:spcPts val="0"/>
            </a:spcAft>
          </a:pPr>
          <a:endParaRPr lang="zh-TW" altLang="en-US" sz="1600" b="1">
            <a:latin typeface="微軟正黑體" panose="020B0604030504040204" pitchFamily="34" charset="-120"/>
            <a:ea typeface="微軟正黑體" panose="020B0604030504040204" pitchFamily="34" charset="-120"/>
          </a:endParaRPr>
        </a:p>
      </dgm:t>
    </dgm:pt>
    <dgm:pt modelId="{276AD6FF-94A7-40A3-8930-566F140DE995}">
      <dgm:prSet phldrT="[文字]" custT="1"/>
      <dgm:spPr/>
      <dgm:t>
        <a:bodyPr/>
        <a:lstStyle/>
        <a:p>
          <a:pPr>
            <a:lnSpc>
              <a:spcPts val="2800"/>
            </a:lnSpc>
            <a:spcBef>
              <a:spcPts val="0"/>
            </a:spcBef>
            <a:spcAft>
              <a:spcPts val="0"/>
            </a:spcAft>
          </a:pPr>
          <a:r>
            <a:rPr lang="zh-TW" altLang="en-US" sz="1400" b="1" dirty="0" smtClean="0">
              <a:latin typeface="微軟正黑體" panose="020B0604030504040204" pitchFamily="34" charset="-120"/>
              <a:ea typeface="微軟正黑體" panose="020B0604030504040204" pitchFamily="34" charset="-120"/>
            </a:rPr>
            <a:t>向直轄市、縣</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市</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政府申請</a:t>
          </a:r>
          <a:endParaRPr lang="en-US" altLang="zh-TW" sz="1400" b="1" dirty="0" smtClean="0">
            <a:latin typeface="微軟正黑體" panose="020B0604030504040204" pitchFamily="34" charset="-120"/>
            <a:ea typeface="微軟正黑體" panose="020B0604030504040204" pitchFamily="34" charset="-120"/>
          </a:endParaRPr>
        </a:p>
        <a:p>
          <a:pPr>
            <a:lnSpc>
              <a:spcPts val="2800"/>
            </a:lnSpc>
            <a:spcBef>
              <a:spcPts val="0"/>
            </a:spcBef>
            <a:spcAft>
              <a:spcPts val="0"/>
            </a:spcAft>
          </a:pP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繳回許可登記證</a:t>
          </a:r>
          <a:r>
            <a:rPr lang="en-US" altLang="zh-TW" sz="1400" b="1" dirty="0" smtClean="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dgm:t>
    </dgm:pt>
    <dgm:pt modelId="{3A2495A0-2CCE-47A5-A5F4-E0E3B80032B9}" type="parTrans" cxnId="{544E2A2F-C389-404A-A670-BCDCEDB01D4A}">
      <dgm:prSet/>
      <dgm:spPr/>
      <dgm:t>
        <a:bodyPr/>
        <a:lstStyle/>
        <a:p>
          <a:pPr>
            <a:lnSpc>
              <a:spcPts val="2800"/>
            </a:lnSpc>
            <a:spcBef>
              <a:spcPts val="0"/>
            </a:spcBef>
            <a:spcAft>
              <a:spcPts val="0"/>
            </a:spcAft>
          </a:pPr>
          <a:endParaRPr lang="zh-TW" altLang="en-US" sz="1600" b="1">
            <a:latin typeface="微軟正黑體" panose="020B0604030504040204" pitchFamily="34" charset="-120"/>
            <a:ea typeface="微軟正黑體" panose="020B0604030504040204" pitchFamily="34" charset="-120"/>
          </a:endParaRPr>
        </a:p>
      </dgm:t>
    </dgm:pt>
    <dgm:pt modelId="{182CABC1-7F31-489B-87D8-6466D7C9FE17}" type="sibTrans" cxnId="{544E2A2F-C389-404A-A670-BCDCEDB01D4A}">
      <dgm:prSet custT="1"/>
      <dgm:spPr>
        <a:ln w="28575"/>
      </dgm:spPr>
      <dgm:t>
        <a:bodyPr/>
        <a:lstStyle/>
        <a:p>
          <a:pPr>
            <a:lnSpc>
              <a:spcPts val="2800"/>
            </a:lnSpc>
            <a:spcBef>
              <a:spcPts val="0"/>
            </a:spcBef>
            <a:spcAft>
              <a:spcPts val="0"/>
            </a:spcAft>
          </a:pPr>
          <a:endParaRPr lang="zh-TW" altLang="en-US" sz="1600" b="1">
            <a:latin typeface="微軟正黑體" panose="020B0604030504040204" pitchFamily="34" charset="-120"/>
            <a:ea typeface="微軟正黑體" panose="020B0604030504040204" pitchFamily="34" charset="-120"/>
          </a:endParaRPr>
        </a:p>
      </dgm:t>
    </dgm:pt>
    <dgm:pt modelId="{1FC89711-6784-4047-A009-36BAF1A58442}">
      <dgm:prSet phldrT="[文字]" custT="1"/>
      <dgm:spPr>
        <a:solidFill>
          <a:schemeClr val="accent1">
            <a:lumMod val="75000"/>
          </a:schemeClr>
        </a:solidFill>
      </dgm:spPr>
      <dgm:t>
        <a:bodyPr/>
        <a:lstStyle/>
        <a:p>
          <a:pPr>
            <a:lnSpc>
              <a:spcPts val="2800"/>
            </a:lnSpc>
            <a:spcBef>
              <a:spcPts val="0"/>
            </a:spcBef>
            <a:spcAft>
              <a:spcPts val="0"/>
            </a:spcAft>
          </a:pPr>
          <a:r>
            <a:rPr lang="zh-TW" altLang="en-US" sz="1600" b="1" dirty="0" smtClean="0">
              <a:latin typeface="微軟正黑體" panose="020B0604030504040204" pitchFamily="34" charset="-120"/>
              <a:ea typeface="微軟正黑體" panose="020B0604030504040204" pitchFamily="34" charset="-120"/>
            </a:rPr>
            <a:t>農委會核准</a:t>
          </a:r>
          <a:endParaRPr lang="en-US" altLang="zh-TW" sz="1600" b="1" dirty="0" smtClean="0">
            <a:latin typeface="微軟正黑體" panose="020B0604030504040204" pitchFamily="34" charset="-120"/>
            <a:ea typeface="微軟正黑體" panose="020B0604030504040204" pitchFamily="34" charset="-120"/>
          </a:endParaRPr>
        </a:p>
      </dgm:t>
    </dgm:pt>
    <dgm:pt modelId="{28794382-6AC9-4AA3-9698-18D50F11CE8D}" type="parTrans" cxnId="{602B4A75-D8F2-4AAF-9C9C-4AA17FB8F332}">
      <dgm:prSet/>
      <dgm:spPr/>
      <dgm:t>
        <a:bodyPr/>
        <a:lstStyle/>
        <a:p>
          <a:pPr>
            <a:lnSpc>
              <a:spcPts val="2800"/>
            </a:lnSpc>
            <a:spcBef>
              <a:spcPts val="0"/>
            </a:spcBef>
            <a:spcAft>
              <a:spcPts val="0"/>
            </a:spcAft>
          </a:pPr>
          <a:endParaRPr lang="zh-TW" altLang="en-US" sz="1600" b="1">
            <a:latin typeface="微軟正黑體" panose="020B0604030504040204" pitchFamily="34" charset="-120"/>
            <a:ea typeface="微軟正黑體" panose="020B0604030504040204" pitchFamily="34" charset="-120"/>
          </a:endParaRPr>
        </a:p>
      </dgm:t>
    </dgm:pt>
    <dgm:pt modelId="{62A14B0C-219D-41B7-846E-519D17E65662}" type="sibTrans" cxnId="{602B4A75-D8F2-4AAF-9C9C-4AA17FB8F332}">
      <dgm:prSet custT="1"/>
      <dgm:spPr>
        <a:ln w="28575"/>
      </dgm:spPr>
      <dgm:t>
        <a:bodyPr/>
        <a:lstStyle/>
        <a:p>
          <a:pPr>
            <a:lnSpc>
              <a:spcPts val="2800"/>
            </a:lnSpc>
            <a:spcBef>
              <a:spcPts val="0"/>
            </a:spcBef>
            <a:spcAft>
              <a:spcPts val="0"/>
            </a:spcAft>
          </a:pPr>
          <a:endParaRPr lang="zh-TW" altLang="en-US" sz="1600" b="1">
            <a:latin typeface="微軟正黑體" panose="020B0604030504040204" pitchFamily="34" charset="-120"/>
            <a:ea typeface="微軟正黑體" panose="020B0604030504040204" pitchFamily="34" charset="-120"/>
          </a:endParaRPr>
        </a:p>
      </dgm:t>
    </dgm:pt>
    <dgm:pt modelId="{292A3F83-546A-4D40-BED9-B591A7BBB980}">
      <dgm:prSet phldrT="[文字]" custT="1"/>
      <dgm:spPr/>
      <dgm:t>
        <a:bodyPr/>
        <a:lstStyle/>
        <a:p>
          <a:pPr>
            <a:lnSpc>
              <a:spcPts val="2800"/>
            </a:lnSpc>
            <a:spcBef>
              <a:spcPts val="0"/>
            </a:spcBef>
            <a:spcAft>
              <a:spcPts val="0"/>
            </a:spcAft>
          </a:pPr>
          <a:r>
            <a:rPr lang="zh-TW" altLang="en-US" sz="1600" b="1" smtClean="0">
              <a:latin typeface="微軟正黑體" panose="020B0604030504040204" pitchFamily="34" charset="-120"/>
              <a:ea typeface="微軟正黑體" panose="020B0604030504040204" pitchFamily="34" charset="-120"/>
            </a:rPr>
            <a:t>正式停業</a:t>
          </a:r>
          <a:endParaRPr lang="en-US" altLang="zh-TW" sz="1600" b="1" dirty="0" smtClean="0">
            <a:latin typeface="微軟正黑體" panose="020B0604030504040204" pitchFamily="34" charset="-120"/>
            <a:ea typeface="微軟正黑體" panose="020B0604030504040204" pitchFamily="34" charset="-120"/>
          </a:endParaRPr>
        </a:p>
      </dgm:t>
    </dgm:pt>
    <dgm:pt modelId="{77AECD77-3F0D-4F32-8358-83847DD70D11}" type="parTrans" cxnId="{C175BE16-0D42-4DE8-84D1-BABE3BBE5586}">
      <dgm:prSet/>
      <dgm:spPr/>
      <dgm:t>
        <a:bodyPr/>
        <a:lstStyle/>
        <a:p>
          <a:endParaRPr lang="zh-TW" altLang="en-US"/>
        </a:p>
      </dgm:t>
    </dgm:pt>
    <dgm:pt modelId="{41EF6044-B867-4B57-8190-01232DBC5B1C}" type="sibTrans" cxnId="{C175BE16-0D42-4DE8-84D1-BABE3BBE5586}">
      <dgm:prSet/>
      <dgm:spPr/>
      <dgm:t>
        <a:bodyPr/>
        <a:lstStyle/>
        <a:p>
          <a:endParaRPr lang="zh-TW" altLang="en-US"/>
        </a:p>
      </dgm:t>
    </dgm:pt>
    <dgm:pt modelId="{A087FEF6-A209-49F2-8F96-EDF1F0E6663E}" type="pres">
      <dgm:prSet presAssocID="{8CDC3803-B6A8-4E09-9F0F-34409B240368}" presName="Name0" presStyleCnt="0">
        <dgm:presLayoutVars>
          <dgm:dir/>
          <dgm:resizeHandles val="exact"/>
        </dgm:presLayoutVars>
      </dgm:prSet>
      <dgm:spPr/>
      <dgm:t>
        <a:bodyPr/>
        <a:lstStyle/>
        <a:p>
          <a:endParaRPr lang="zh-TW" altLang="en-US"/>
        </a:p>
      </dgm:t>
    </dgm:pt>
    <dgm:pt modelId="{DC29E610-BC88-46F7-8F6C-6AEC58E62C4A}" type="pres">
      <dgm:prSet presAssocID="{A4A7696F-4029-4A4F-ABBF-6184FF9547F1}" presName="node" presStyleLbl="node1" presStyleIdx="0" presStyleCnt="4">
        <dgm:presLayoutVars>
          <dgm:bulletEnabled val="1"/>
        </dgm:presLayoutVars>
      </dgm:prSet>
      <dgm:spPr/>
      <dgm:t>
        <a:bodyPr/>
        <a:lstStyle/>
        <a:p>
          <a:endParaRPr lang="zh-TW" altLang="en-US"/>
        </a:p>
      </dgm:t>
    </dgm:pt>
    <dgm:pt modelId="{95856A71-061E-4063-8852-0259003DFDF5}" type="pres">
      <dgm:prSet presAssocID="{4BF89BDD-3BA7-475F-A7A3-78D454A064DF}" presName="sibTrans" presStyleLbl="sibTrans1D1" presStyleIdx="0" presStyleCnt="3"/>
      <dgm:spPr/>
      <dgm:t>
        <a:bodyPr/>
        <a:lstStyle/>
        <a:p>
          <a:endParaRPr lang="zh-TW" altLang="en-US"/>
        </a:p>
      </dgm:t>
    </dgm:pt>
    <dgm:pt modelId="{9490C4E8-3A29-4352-A5FC-B6E2ADD60C9C}" type="pres">
      <dgm:prSet presAssocID="{4BF89BDD-3BA7-475F-A7A3-78D454A064DF}" presName="connectorText" presStyleLbl="sibTrans1D1" presStyleIdx="0" presStyleCnt="3"/>
      <dgm:spPr/>
      <dgm:t>
        <a:bodyPr/>
        <a:lstStyle/>
        <a:p>
          <a:endParaRPr lang="zh-TW" altLang="en-US"/>
        </a:p>
      </dgm:t>
    </dgm:pt>
    <dgm:pt modelId="{FC8CD114-E3C4-4031-A187-662D08583B32}" type="pres">
      <dgm:prSet presAssocID="{276AD6FF-94A7-40A3-8930-566F140DE995}" presName="node" presStyleLbl="node1" presStyleIdx="1" presStyleCnt="4">
        <dgm:presLayoutVars>
          <dgm:bulletEnabled val="1"/>
        </dgm:presLayoutVars>
      </dgm:prSet>
      <dgm:spPr/>
      <dgm:t>
        <a:bodyPr/>
        <a:lstStyle/>
        <a:p>
          <a:endParaRPr lang="zh-TW" altLang="en-US"/>
        </a:p>
      </dgm:t>
    </dgm:pt>
    <dgm:pt modelId="{08818157-A290-4A9C-A48B-F37ABA4E5AEE}" type="pres">
      <dgm:prSet presAssocID="{182CABC1-7F31-489B-87D8-6466D7C9FE17}" presName="sibTrans" presStyleLbl="sibTrans1D1" presStyleIdx="1" presStyleCnt="3"/>
      <dgm:spPr/>
      <dgm:t>
        <a:bodyPr/>
        <a:lstStyle/>
        <a:p>
          <a:endParaRPr lang="zh-TW" altLang="en-US"/>
        </a:p>
      </dgm:t>
    </dgm:pt>
    <dgm:pt modelId="{23D9FBBF-27FE-4F42-A009-46CFBAC87225}" type="pres">
      <dgm:prSet presAssocID="{182CABC1-7F31-489B-87D8-6466D7C9FE17}" presName="connectorText" presStyleLbl="sibTrans1D1" presStyleIdx="1" presStyleCnt="3"/>
      <dgm:spPr/>
      <dgm:t>
        <a:bodyPr/>
        <a:lstStyle/>
        <a:p>
          <a:endParaRPr lang="zh-TW" altLang="en-US"/>
        </a:p>
      </dgm:t>
    </dgm:pt>
    <dgm:pt modelId="{2C39248A-28A4-428C-8EFB-01A3D83001D2}" type="pres">
      <dgm:prSet presAssocID="{1FC89711-6784-4047-A009-36BAF1A58442}" presName="node" presStyleLbl="node1" presStyleIdx="2" presStyleCnt="4">
        <dgm:presLayoutVars>
          <dgm:bulletEnabled val="1"/>
        </dgm:presLayoutVars>
      </dgm:prSet>
      <dgm:spPr/>
      <dgm:t>
        <a:bodyPr/>
        <a:lstStyle/>
        <a:p>
          <a:endParaRPr lang="zh-TW" altLang="en-US"/>
        </a:p>
      </dgm:t>
    </dgm:pt>
    <dgm:pt modelId="{8EC5C820-6242-4470-8F7B-2A1D8CE6E603}" type="pres">
      <dgm:prSet presAssocID="{62A14B0C-219D-41B7-846E-519D17E65662}" presName="sibTrans" presStyleLbl="sibTrans1D1" presStyleIdx="2" presStyleCnt="3"/>
      <dgm:spPr/>
      <dgm:t>
        <a:bodyPr/>
        <a:lstStyle/>
        <a:p>
          <a:endParaRPr lang="zh-TW" altLang="en-US"/>
        </a:p>
      </dgm:t>
    </dgm:pt>
    <dgm:pt modelId="{566EEFD2-AD81-4499-A07C-39CE6C68FE11}" type="pres">
      <dgm:prSet presAssocID="{62A14B0C-219D-41B7-846E-519D17E65662}" presName="connectorText" presStyleLbl="sibTrans1D1" presStyleIdx="2" presStyleCnt="3"/>
      <dgm:spPr/>
      <dgm:t>
        <a:bodyPr/>
        <a:lstStyle/>
        <a:p>
          <a:endParaRPr lang="zh-TW" altLang="en-US"/>
        </a:p>
      </dgm:t>
    </dgm:pt>
    <dgm:pt modelId="{63B1EA7C-86B3-4EE3-9AB0-B00D5EB8A8EB}" type="pres">
      <dgm:prSet presAssocID="{292A3F83-546A-4D40-BED9-B591A7BBB980}" presName="node" presStyleLbl="node1" presStyleIdx="3" presStyleCnt="4">
        <dgm:presLayoutVars>
          <dgm:bulletEnabled val="1"/>
        </dgm:presLayoutVars>
      </dgm:prSet>
      <dgm:spPr/>
      <dgm:t>
        <a:bodyPr/>
        <a:lstStyle/>
        <a:p>
          <a:endParaRPr lang="zh-TW" altLang="en-US"/>
        </a:p>
      </dgm:t>
    </dgm:pt>
  </dgm:ptLst>
  <dgm:cxnLst>
    <dgm:cxn modelId="{1084A34E-544F-41D2-BB13-ACDCF9AF7B72}" type="presOf" srcId="{A4A7696F-4029-4A4F-ABBF-6184FF9547F1}" destId="{DC29E610-BC88-46F7-8F6C-6AEC58E62C4A}" srcOrd="0" destOrd="0" presId="urn:microsoft.com/office/officeart/2005/8/layout/bProcess3"/>
    <dgm:cxn modelId="{C175BE16-0D42-4DE8-84D1-BABE3BBE5586}" srcId="{8CDC3803-B6A8-4E09-9F0F-34409B240368}" destId="{292A3F83-546A-4D40-BED9-B591A7BBB980}" srcOrd="3" destOrd="0" parTransId="{77AECD77-3F0D-4F32-8358-83847DD70D11}" sibTransId="{41EF6044-B867-4B57-8190-01232DBC5B1C}"/>
    <dgm:cxn modelId="{C930BE97-5736-48B3-8E2B-383CA1347176}" type="presOf" srcId="{4BF89BDD-3BA7-475F-A7A3-78D454A064DF}" destId="{95856A71-061E-4063-8852-0259003DFDF5}" srcOrd="0" destOrd="0" presId="urn:microsoft.com/office/officeart/2005/8/layout/bProcess3"/>
    <dgm:cxn modelId="{98C03709-8069-4378-A1EA-9D31C47F2983}" type="presOf" srcId="{1FC89711-6784-4047-A009-36BAF1A58442}" destId="{2C39248A-28A4-428C-8EFB-01A3D83001D2}" srcOrd="0" destOrd="0" presId="urn:microsoft.com/office/officeart/2005/8/layout/bProcess3"/>
    <dgm:cxn modelId="{91153769-05AF-4171-842E-5C89BC343BB7}" type="presOf" srcId="{4BF89BDD-3BA7-475F-A7A3-78D454A064DF}" destId="{9490C4E8-3A29-4352-A5FC-B6E2ADD60C9C}" srcOrd="1" destOrd="0" presId="urn:microsoft.com/office/officeart/2005/8/layout/bProcess3"/>
    <dgm:cxn modelId="{1B8ED7E3-79C8-451B-9C73-0C35938407DA}" type="presOf" srcId="{292A3F83-546A-4D40-BED9-B591A7BBB980}" destId="{63B1EA7C-86B3-4EE3-9AB0-B00D5EB8A8EB}" srcOrd="0" destOrd="0" presId="urn:microsoft.com/office/officeart/2005/8/layout/bProcess3"/>
    <dgm:cxn modelId="{602B4A75-D8F2-4AAF-9C9C-4AA17FB8F332}" srcId="{8CDC3803-B6A8-4E09-9F0F-34409B240368}" destId="{1FC89711-6784-4047-A009-36BAF1A58442}" srcOrd="2" destOrd="0" parTransId="{28794382-6AC9-4AA3-9698-18D50F11CE8D}" sibTransId="{62A14B0C-219D-41B7-846E-519D17E65662}"/>
    <dgm:cxn modelId="{54241E12-0354-4120-A17E-090D518C98F2}" type="presOf" srcId="{276AD6FF-94A7-40A3-8930-566F140DE995}" destId="{FC8CD114-E3C4-4031-A187-662D08583B32}" srcOrd="0" destOrd="0" presId="urn:microsoft.com/office/officeart/2005/8/layout/bProcess3"/>
    <dgm:cxn modelId="{0BB2CA0D-7710-4BD6-ACF0-C0A122C76347}" type="presOf" srcId="{182CABC1-7F31-489B-87D8-6466D7C9FE17}" destId="{08818157-A290-4A9C-A48B-F37ABA4E5AEE}" srcOrd="0" destOrd="0" presId="urn:microsoft.com/office/officeart/2005/8/layout/bProcess3"/>
    <dgm:cxn modelId="{9EF66F1F-8E92-47F0-A3BD-D432D076BE09}" type="presOf" srcId="{62A14B0C-219D-41B7-846E-519D17E65662}" destId="{566EEFD2-AD81-4499-A07C-39CE6C68FE11}" srcOrd="1" destOrd="0" presId="urn:microsoft.com/office/officeart/2005/8/layout/bProcess3"/>
    <dgm:cxn modelId="{544E2A2F-C389-404A-A670-BCDCEDB01D4A}" srcId="{8CDC3803-B6A8-4E09-9F0F-34409B240368}" destId="{276AD6FF-94A7-40A3-8930-566F140DE995}" srcOrd="1" destOrd="0" parTransId="{3A2495A0-2CCE-47A5-A5F4-E0E3B80032B9}" sibTransId="{182CABC1-7F31-489B-87D8-6466D7C9FE17}"/>
    <dgm:cxn modelId="{B17C4A9B-C13B-46D9-A0A5-3E1DC17F65F1}" srcId="{8CDC3803-B6A8-4E09-9F0F-34409B240368}" destId="{A4A7696F-4029-4A4F-ABBF-6184FF9547F1}" srcOrd="0" destOrd="0" parTransId="{A7046D11-0EC6-4352-B5B9-13ABA6C5A9CD}" sibTransId="{4BF89BDD-3BA7-475F-A7A3-78D454A064DF}"/>
    <dgm:cxn modelId="{656E27A2-9B4D-47EC-9A64-9EABEC8F945D}" type="presOf" srcId="{182CABC1-7F31-489B-87D8-6466D7C9FE17}" destId="{23D9FBBF-27FE-4F42-A009-46CFBAC87225}" srcOrd="1" destOrd="0" presId="urn:microsoft.com/office/officeart/2005/8/layout/bProcess3"/>
    <dgm:cxn modelId="{CF3FB5C3-674E-4FD9-B287-13429C2697E5}" type="presOf" srcId="{62A14B0C-219D-41B7-846E-519D17E65662}" destId="{8EC5C820-6242-4470-8F7B-2A1D8CE6E603}" srcOrd="0" destOrd="0" presId="urn:microsoft.com/office/officeart/2005/8/layout/bProcess3"/>
    <dgm:cxn modelId="{DD0887B2-74FC-4949-B668-161859E761AB}" type="presOf" srcId="{8CDC3803-B6A8-4E09-9F0F-34409B240368}" destId="{A087FEF6-A209-49F2-8F96-EDF1F0E6663E}" srcOrd="0" destOrd="0" presId="urn:microsoft.com/office/officeart/2005/8/layout/bProcess3"/>
    <dgm:cxn modelId="{B218DFE6-832D-47E7-A15F-CD23473685FE}" type="presParOf" srcId="{A087FEF6-A209-49F2-8F96-EDF1F0E6663E}" destId="{DC29E610-BC88-46F7-8F6C-6AEC58E62C4A}" srcOrd="0" destOrd="0" presId="urn:microsoft.com/office/officeart/2005/8/layout/bProcess3"/>
    <dgm:cxn modelId="{D5D291BF-AD03-4FFB-87E3-BE3E3A6185BB}" type="presParOf" srcId="{A087FEF6-A209-49F2-8F96-EDF1F0E6663E}" destId="{95856A71-061E-4063-8852-0259003DFDF5}" srcOrd="1" destOrd="0" presId="urn:microsoft.com/office/officeart/2005/8/layout/bProcess3"/>
    <dgm:cxn modelId="{F2F3BDBA-A09D-49F5-AC30-B671E3D19A40}" type="presParOf" srcId="{95856A71-061E-4063-8852-0259003DFDF5}" destId="{9490C4E8-3A29-4352-A5FC-B6E2ADD60C9C}" srcOrd="0" destOrd="0" presId="urn:microsoft.com/office/officeart/2005/8/layout/bProcess3"/>
    <dgm:cxn modelId="{DF126B6E-5BC2-4A9E-B3F3-CE35B5B716A3}" type="presParOf" srcId="{A087FEF6-A209-49F2-8F96-EDF1F0E6663E}" destId="{FC8CD114-E3C4-4031-A187-662D08583B32}" srcOrd="2" destOrd="0" presId="urn:microsoft.com/office/officeart/2005/8/layout/bProcess3"/>
    <dgm:cxn modelId="{B1BABCEC-71A9-4DF2-877C-60DDC39114B0}" type="presParOf" srcId="{A087FEF6-A209-49F2-8F96-EDF1F0E6663E}" destId="{08818157-A290-4A9C-A48B-F37ABA4E5AEE}" srcOrd="3" destOrd="0" presId="urn:microsoft.com/office/officeart/2005/8/layout/bProcess3"/>
    <dgm:cxn modelId="{2BDB26E3-3D33-4557-AD56-D179705CAF36}" type="presParOf" srcId="{08818157-A290-4A9C-A48B-F37ABA4E5AEE}" destId="{23D9FBBF-27FE-4F42-A009-46CFBAC87225}" srcOrd="0" destOrd="0" presId="urn:microsoft.com/office/officeart/2005/8/layout/bProcess3"/>
    <dgm:cxn modelId="{E15F5556-9E83-4B7F-A54E-76E10DAD395A}" type="presParOf" srcId="{A087FEF6-A209-49F2-8F96-EDF1F0E6663E}" destId="{2C39248A-28A4-428C-8EFB-01A3D83001D2}" srcOrd="4" destOrd="0" presId="urn:microsoft.com/office/officeart/2005/8/layout/bProcess3"/>
    <dgm:cxn modelId="{67EB99A2-CCDB-471F-A76A-41392512B5BB}" type="presParOf" srcId="{A087FEF6-A209-49F2-8F96-EDF1F0E6663E}" destId="{8EC5C820-6242-4470-8F7B-2A1D8CE6E603}" srcOrd="5" destOrd="0" presId="urn:microsoft.com/office/officeart/2005/8/layout/bProcess3"/>
    <dgm:cxn modelId="{9810ECCE-23D2-4EE1-B987-22793A1A8FA7}" type="presParOf" srcId="{8EC5C820-6242-4470-8F7B-2A1D8CE6E603}" destId="{566EEFD2-AD81-4499-A07C-39CE6C68FE11}" srcOrd="0" destOrd="0" presId="urn:microsoft.com/office/officeart/2005/8/layout/bProcess3"/>
    <dgm:cxn modelId="{7653F70C-C18D-4D81-A496-75705F0B8052}" type="presParOf" srcId="{A087FEF6-A209-49F2-8F96-EDF1F0E6663E}" destId="{63B1EA7C-86B3-4EE3-9AB0-B00D5EB8A8EB}" srcOrd="6"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543D06-2A41-45B3-A7C5-938E69D639B9}" type="doc">
      <dgm:prSet loTypeId="urn:microsoft.com/office/officeart/2005/8/layout/gear1" loCatId="relationship" qsTypeId="urn:microsoft.com/office/officeart/2005/8/quickstyle/simple1#2" qsCatId="simple" csTypeId="urn:microsoft.com/office/officeart/2005/8/colors/accent2_4" csCatId="accent2" phldr="1"/>
      <dgm:spPr/>
      <dgm:t>
        <a:bodyPr/>
        <a:lstStyle/>
        <a:p>
          <a:endParaRPr lang="zh-TW" altLang="en-US"/>
        </a:p>
      </dgm:t>
    </dgm:pt>
    <dgm:pt modelId="{C9B3B488-93E4-41E2-9732-886D1C6DC8A6}">
      <dgm:prSet/>
      <dgm:spPr/>
      <dgm:t>
        <a:bodyPr/>
        <a:lstStyle/>
        <a:p>
          <a:pPr rtl="0"/>
          <a:r>
            <a:rPr kumimoji="1" lang="zh-TW" b="1" dirty="0" smtClean="0"/>
            <a:t>農業生產</a:t>
          </a:r>
          <a:endParaRPr lang="zh-TW" dirty="0"/>
        </a:p>
      </dgm:t>
    </dgm:pt>
    <dgm:pt modelId="{B511AE59-D973-4FD8-AD74-9F68F44ACB9F}" type="parTrans" cxnId="{0068D930-C90D-489B-84C0-9684D94AE262}">
      <dgm:prSet/>
      <dgm:spPr/>
      <dgm:t>
        <a:bodyPr/>
        <a:lstStyle/>
        <a:p>
          <a:endParaRPr lang="zh-TW" altLang="en-US"/>
        </a:p>
      </dgm:t>
    </dgm:pt>
    <dgm:pt modelId="{14EF35DF-76FF-4E18-8742-46CE142986DD}" type="sibTrans" cxnId="{0068D930-C90D-489B-84C0-9684D94AE262}">
      <dgm:prSet/>
      <dgm:spPr/>
      <dgm:t>
        <a:bodyPr/>
        <a:lstStyle/>
        <a:p>
          <a:endParaRPr lang="zh-TW" altLang="en-US"/>
        </a:p>
      </dgm:t>
    </dgm:pt>
    <dgm:pt modelId="{CA1B0AE3-C17D-42F9-9025-F6C0FDF0C42A}">
      <dgm:prSet/>
      <dgm:spPr/>
      <dgm:t>
        <a:bodyPr/>
        <a:lstStyle/>
        <a:p>
          <a:pPr rtl="0"/>
          <a:r>
            <a:rPr kumimoji="1" lang="zh-TW" b="1" dirty="0" smtClean="0"/>
            <a:t>農民生活</a:t>
          </a:r>
          <a:endParaRPr lang="zh-TW" dirty="0"/>
        </a:p>
      </dgm:t>
    </dgm:pt>
    <dgm:pt modelId="{C4D9E5E0-B195-433E-9CA3-EF3DDF48F56A}" type="parTrans" cxnId="{7F2E1662-D03E-4528-B258-56A53A382298}">
      <dgm:prSet/>
      <dgm:spPr/>
      <dgm:t>
        <a:bodyPr/>
        <a:lstStyle/>
        <a:p>
          <a:endParaRPr lang="zh-TW" altLang="en-US"/>
        </a:p>
      </dgm:t>
    </dgm:pt>
    <dgm:pt modelId="{A5D70FCB-EA27-4D35-9B3A-634FB7A89319}" type="sibTrans" cxnId="{7F2E1662-D03E-4528-B258-56A53A382298}">
      <dgm:prSet/>
      <dgm:spPr/>
      <dgm:t>
        <a:bodyPr/>
        <a:lstStyle/>
        <a:p>
          <a:endParaRPr lang="zh-TW" altLang="en-US"/>
        </a:p>
      </dgm:t>
    </dgm:pt>
    <dgm:pt modelId="{3C393243-3857-4205-AD89-FED64A3F22BE}">
      <dgm:prSet/>
      <dgm:spPr>
        <a:solidFill>
          <a:schemeClr val="accent1"/>
        </a:solidFill>
      </dgm:spPr>
      <dgm:t>
        <a:bodyPr/>
        <a:lstStyle/>
        <a:p>
          <a:pPr rtl="0"/>
          <a:r>
            <a:rPr kumimoji="1" lang="zh-TW" b="1" dirty="0" smtClean="0"/>
            <a:t>農村生態</a:t>
          </a:r>
          <a:endParaRPr lang="zh-TW" dirty="0"/>
        </a:p>
      </dgm:t>
    </dgm:pt>
    <dgm:pt modelId="{722B5E6A-75E9-456C-825B-DFFF4BB4B551}" type="parTrans" cxnId="{FE7644BA-1417-492D-A311-5EA553023AB7}">
      <dgm:prSet/>
      <dgm:spPr/>
      <dgm:t>
        <a:bodyPr/>
        <a:lstStyle/>
        <a:p>
          <a:endParaRPr lang="zh-TW" altLang="en-US"/>
        </a:p>
      </dgm:t>
    </dgm:pt>
    <dgm:pt modelId="{8C64CDF6-6FD9-4286-976E-2EC67422ECFB}" type="sibTrans" cxnId="{FE7644BA-1417-492D-A311-5EA553023AB7}">
      <dgm:prSet/>
      <dgm:spPr/>
      <dgm:t>
        <a:bodyPr/>
        <a:lstStyle/>
        <a:p>
          <a:endParaRPr lang="zh-TW" altLang="en-US"/>
        </a:p>
      </dgm:t>
    </dgm:pt>
    <dgm:pt modelId="{4B042E80-65A1-46AE-8BB3-DFA71F9470E6}" type="pres">
      <dgm:prSet presAssocID="{ED543D06-2A41-45B3-A7C5-938E69D639B9}" presName="composite" presStyleCnt="0">
        <dgm:presLayoutVars>
          <dgm:chMax val="3"/>
          <dgm:animLvl val="lvl"/>
          <dgm:resizeHandles val="exact"/>
        </dgm:presLayoutVars>
      </dgm:prSet>
      <dgm:spPr/>
      <dgm:t>
        <a:bodyPr/>
        <a:lstStyle/>
        <a:p>
          <a:endParaRPr lang="zh-TW" altLang="en-US"/>
        </a:p>
      </dgm:t>
    </dgm:pt>
    <dgm:pt modelId="{9808496C-9129-4062-BF91-ACC59E8A256B}" type="pres">
      <dgm:prSet presAssocID="{C9B3B488-93E4-41E2-9732-886D1C6DC8A6}" presName="gear1" presStyleLbl="node1" presStyleIdx="0" presStyleCnt="3">
        <dgm:presLayoutVars>
          <dgm:chMax val="1"/>
          <dgm:bulletEnabled val="1"/>
        </dgm:presLayoutVars>
      </dgm:prSet>
      <dgm:spPr/>
      <dgm:t>
        <a:bodyPr/>
        <a:lstStyle/>
        <a:p>
          <a:endParaRPr lang="zh-TW" altLang="en-US"/>
        </a:p>
      </dgm:t>
    </dgm:pt>
    <dgm:pt modelId="{8C051174-23D4-48A9-8DC7-187C70B33916}" type="pres">
      <dgm:prSet presAssocID="{C9B3B488-93E4-41E2-9732-886D1C6DC8A6}" presName="gear1srcNode" presStyleLbl="node1" presStyleIdx="0" presStyleCnt="3"/>
      <dgm:spPr/>
      <dgm:t>
        <a:bodyPr/>
        <a:lstStyle/>
        <a:p>
          <a:endParaRPr lang="zh-TW" altLang="en-US"/>
        </a:p>
      </dgm:t>
    </dgm:pt>
    <dgm:pt modelId="{C358F210-2DC1-4361-AAFF-D692670F3E8E}" type="pres">
      <dgm:prSet presAssocID="{C9B3B488-93E4-41E2-9732-886D1C6DC8A6}" presName="gear1dstNode" presStyleLbl="node1" presStyleIdx="0" presStyleCnt="3"/>
      <dgm:spPr/>
      <dgm:t>
        <a:bodyPr/>
        <a:lstStyle/>
        <a:p>
          <a:endParaRPr lang="zh-TW" altLang="en-US"/>
        </a:p>
      </dgm:t>
    </dgm:pt>
    <dgm:pt modelId="{39113615-CEE8-46F5-953A-C5622AFD3A9B}" type="pres">
      <dgm:prSet presAssocID="{CA1B0AE3-C17D-42F9-9025-F6C0FDF0C42A}" presName="gear2" presStyleLbl="node1" presStyleIdx="1" presStyleCnt="3">
        <dgm:presLayoutVars>
          <dgm:chMax val="1"/>
          <dgm:bulletEnabled val="1"/>
        </dgm:presLayoutVars>
      </dgm:prSet>
      <dgm:spPr/>
      <dgm:t>
        <a:bodyPr/>
        <a:lstStyle/>
        <a:p>
          <a:endParaRPr lang="zh-TW" altLang="en-US"/>
        </a:p>
      </dgm:t>
    </dgm:pt>
    <dgm:pt modelId="{15E23C05-8B22-4042-9B70-F47D246A83B5}" type="pres">
      <dgm:prSet presAssocID="{CA1B0AE3-C17D-42F9-9025-F6C0FDF0C42A}" presName="gear2srcNode" presStyleLbl="node1" presStyleIdx="1" presStyleCnt="3"/>
      <dgm:spPr/>
      <dgm:t>
        <a:bodyPr/>
        <a:lstStyle/>
        <a:p>
          <a:endParaRPr lang="zh-TW" altLang="en-US"/>
        </a:p>
      </dgm:t>
    </dgm:pt>
    <dgm:pt modelId="{F746912C-4370-4CFC-B2EC-E91A1BAEF896}" type="pres">
      <dgm:prSet presAssocID="{CA1B0AE3-C17D-42F9-9025-F6C0FDF0C42A}" presName="gear2dstNode" presStyleLbl="node1" presStyleIdx="1" presStyleCnt="3"/>
      <dgm:spPr/>
      <dgm:t>
        <a:bodyPr/>
        <a:lstStyle/>
        <a:p>
          <a:endParaRPr lang="zh-TW" altLang="en-US"/>
        </a:p>
      </dgm:t>
    </dgm:pt>
    <dgm:pt modelId="{2F4D4B09-F934-47CB-B407-32CBC9D1FA73}" type="pres">
      <dgm:prSet presAssocID="{3C393243-3857-4205-AD89-FED64A3F22BE}" presName="gear3" presStyleLbl="node1" presStyleIdx="2" presStyleCnt="3"/>
      <dgm:spPr/>
      <dgm:t>
        <a:bodyPr/>
        <a:lstStyle/>
        <a:p>
          <a:endParaRPr lang="zh-TW" altLang="en-US"/>
        </a:p>
      </dgm:t>
    </dgm:pt>
    <dgm:pt modelId="{ECBB0235-A806-4D52-8979-2311AC13E321}" type="pres">
      <dgm:prSet presAssocID="{3C393243-3857-4205-AD89-FED64A3F22BE}" presName="gear3tx" presStyleLbl="node1" presStyleIdx="2" presStyleCnt="3">
        <dgm:presLayoutVars>
          <dgm:chMax val="1"/>
          <dgm:bulletEnabled val="1"/>
        </dgm:presLayoutVars>
      </dgm:prSet>
      <dgm:spPr/>
      <dgm:t>
        <a:bodyPr/>
        <a:lstStyle/>
        <a:p>
          <a:endParaRPr lang="zh-TW" altLang="en-US"/>
        </a:p>
      </dgm:t>
    </dgm:pt>
    <dgm:pt modelId="{8E31BD05-CB80-4B9D-BEA6-C00DAAA10FB9}" type="pres">
      <dgm:prSet presAssocID="{3C393243-3857-4205-AD89-FED64A3F22BE}" presName="gear3srcNode" presStyleLbl="node1" presStyleIdx="2" presStyleCnt="3"/>
      <dgm:spPr/>
      <dgm:t>
        <a:bodyPr/>
        <a:lstStyle/>
        <a:p>
          <a:endParaRPr lang="zh-TW" altLang="en-US"/>
        </a:p>
      </dgm:t>
    </dgm:pt>
    <dgm:pt modelId="{A3EBC3BD-D466-48FB-BA4A-9D77CB3BE231}" type="pres">
      <dgm:prSet presAssocID="{3C393243-3857-4205-AD89-FED64A3F22BE}" presName="gear3dstNode" presStyleLbl="node1" presStyleIdx="2" presStyleCnt="3"/>
      <dgm:spPr/>
      <dgm:t>
        <a:bodyPr/>
        <a:lstStyle/>
        <a:p>
          <a:endParaRPr lang="zh-TW" altLang="en-US"/>
        </a:p>
      </dgm:t>
    </dgm:pt>
    <dgm:pt modelId="{65995335-1777-450B-9F3E-0452F67B50CC}" type="pres">
      <dgm:prSet presAssocID="{14EF35DF-76FF-4E18-8742-46CE142986DD}" presName="connector1" presStyleLbl="sibTrans2D1" presStyleIdx="0" presStyleCnt="3"/>
      <dgm:spPr/>
      <dgm:t>
        <a:bodyPr/>
        <a:lstStyle/>
        <a:p>
          <a:endParaRPr lang="zh-TW" altLang="en-US"/>
        </a:p>
      </dgm:t>
    </dgm:pt>
    <dgm:pt modelId="{2B3B4F82-BB1C-4B9F-9E91-E6E4DD9640FD}" type="pres">
      <dgm:prSet presAssocID="{A5D70FCB-EA27-4D35-9B3A-634FB7A89319}" presName="connector2" presStyleLbl="sibTrans2D1" presStyleIdx="1" presStyleCnt="3"/>
      <dgm:spPr/>
      <dgm:t>
        <a:bodyPr/>
        <a:lstStyle/>
        <a:p>
          <a:endParaRPr lang="zh-TW" altLang="en-US"/>
        </a:p>
      </dgm:t>
    </dgm:pt>
    <dgm:pt modelId="{4EDF3C46-4328-4CC8-826D-6091D2596B00}" type="pres">
      <dgm:prSet presAssocID="{8C64CDF6-6FD9-4286-976E-2EC67422ECFB}" presName="connector3" presStyleLbl="sibTrans2D1" presStyleIdx="2" presStyleCnt="3"/>
      <dgm:spPr/>
      <dgm:t>
        <a:bodyPr/>
        <a:lstStyle/>
        <a:p>
          <a:endParaRPr lang="zh-TW" altLang="en-US"/>
        </a:p>
      </dgm:t>
    </dgm:pt>
  </dgm:ptLst>
  <dgm:cxnLst>
    <dgm:cxn modelId="{678B2452-52A8-440B-A930-297C798F1F0A}" type="presOf" srcId="{14EF35DF-76FF-4E18-8742-46CE142986DD}" destId="{65995335-1777-450B-9F3E-0452F67B50CC}" srcOrd="0" destOrd="0" presId="urn:microsoft.com/office/officeart/2005/8/layout/gear1"/>
    <dgm:cxn modelId="{CEC9425E-20DF-4FA2-A69A-C4EDDE663CAF}" type="presOf" srcId="{3C393243-3857-4205-AD89-FED64A3F22BE}" destId="{ECBB0235-A806-4D52-8979-2311AC13E321}" srcOrd="1" destOrd="0" presId="urn:microsoft.com/office/officeart/2005/8/layout/gear1"/>
    <dgm:cxn modelId="{FE7644BA-1417-492D-A311-5EA553023AB7}" srcId="{ED543D06-2A41-45B3-A7C5-938E69D639B9}" destId="{3C393243-3857-4205-AD89-FED64A3F22BE}" srcOrd="2" destOrd="0" parTransId="{722B5E6A-75E9-456C-825B-DFFF4BB4B551}" sibTransId="{8C64CDF6-6FD9-4286-976E-2EC67422ECFB}"/>
    <dgm:cxn modelId="{E313D83D-A842-4AFD-BEE2-F78ED17D1181}" type="presOf" srcId="{ED543D06-2A41-45B3-A7C5-938E69D639B9}" destId="{4B042E80-65A1-46AE-8BB3-DFA71F9470E6}" srcOrd="0" destOrd="0" presId="urn:microsoft.com/office/officeart/2005/8/layout/gear1"/>
    <dgm:cxn modelId="{980BDD2C-B093-41BA-8752-F0EEDA599D27}" type="presOf" srcId="{3C393243-3857-4205-AD89-FED64A3F22BE}" destId="{2F4D4B09-F934-47CB-B407-32CBC9D1FA73}" srcOrd="0" destOrd="0" presId="urn:microsoft.com/office/officeart/2005/8/layout/gear1"/>
    <dgm:cxn modelId="{D97B8391-5085-40E7-9CD1-4E6C56BFDE57}" type="presOf" srcId="{8C64CDF6-6FD9-4286-976E-2EC67422ECFB}" destId="{4EDF3C46-4328-4CC8-826D-6091D2596B00}" srcOrd="0" destOrd="0" presId="urn:microsoft.com/office/officeart/2005/8/layout/gear1"/>
    <dgm:cxn modelId="{D7A1C20D-AC74-4309-9E38-1907F57F161E}" type="presOf" srcId="{A5D70FCB-EA27-4D35-9B3A-634FB7A89319}" destId="{2B3B4F82-BB1C-4B9F-9E91-E6E4DD9640FD}" srcOrd="0" destOrd="0" presId="urn:microsoft.com/office/officeart/2005/8/layout/gear1"/>
    <dgm:cxn modelId="{62E99BCA-F4D4-42D9-8F77-029FA5EBB6E5}" type="presOf" srcId="{C9B3B488-93E4-41E2-9732-886D1C6DC8A6}" destId="{C358F210-2DC1-4361-AAFF-D692670F3E8E}" srcOrd="2" destOrd="0" presId="urn:microsoft.com/office/officeart/2005/8/layout/gear1"/>
    <dgm:cxn modelId="{273B71BC-3350-4F4D-AB9F-352561410D8D}" type="presOf" srcId="{CA1B0AE3-C17D-42F9-9025-F6C0FDF0C42A}" destId="{15E23C05-8B22-4042-9B70-F47D246A83B5}" srcOrd="1" destOrd="0" presId="urn:microsoft.com/office/officeart/2005/8/layout/gear1"/>
    <dgm:cxn modelId="{EF3FFBB0-C124-4FFA-9528-82F61996D295}" type="presOf" srcId="{C9B3B488-93E4-41E2-9732-886D1C6DC8A6}" destId="{8C051174-23D4-48A9-8DC7-187C70B33916}" srcOrd="1" destOrd="0" presId="urn:microsoft.com/office/officeart/2005/8/layout/gear1"/>
    <dgm:cxn modelId="{7F2E1662-D03E-4528-B258-56A53A382298}" srcId="{ED543D06-2A41-45B3-A7C5-938E69D639B9}" destId="{CA1B0AE3-C17D-42F9-9025-F6C0FDF0C42A}" srcOrd="1" destOrd="0" parTransId="{C4D9E5E0-B195-433E-9CA3-EF3DDF48F56A}" sibTransId="{A5D70FCB-EA27-4D35-9B3A-634FB7A89319}"/>
    <dgm:cxn modelId="{DFDAB8F6-CC86-4CCF-B236-A2C00864926D}" type="presOf" srcId="{C9B3B488-93E4-41E2-9732-886D1C6DC8A6}" destId="{9808496C-9129-4062-BF91-ACC59E8A256B}" srcOrd="0" destOrd="0" presId="urn:microsoft.com/office/officeart/2005/8/layout/gear1"/>
    <dgm:cxn modelId="{A7CD0DD9-1DCD-4C5E-BB45-F991298AD6D4}" type="presOf" srcId="{CA1B0AE3-C17D-42F9-9025-F6C0FDF0C42A}" destId="{39113615-CEE8-46F5-953A-C5622AFD3A9B}" srcOrd="0" destOrd="0" presId="urn:microsoft.com/office/officeart/2005/8/layout/gear1"/>
    <dgm:cxn modelId="{76384868-02C3-462B-ACA1-3423E6A2F848}" type="presOf" srcId="{CA1B0AE3-C17D-42F9-9025-F6C0FDF0C42A}" destId="{F746912C-4370-4CFC-B2EC-E91A1BAEF896}" srcOrd="2" destOrd="0" presId="urn:microsoft.com/office/officeart/2005/8/layout/gear1"/>
    <dgm:cxn modelId="{0068D930-C90D-489B-84C0-9684D94AE262}" srcId="{ED543D06-2A41-45B3-A7C5-938E69D639B9}" destId="{C9B3B488-93E4-41E2-9732-886D1C6DC8A6}" srcOrd="0" destOrd="0" parTransId="{B511AE59-D973-4FD8-AD74-9F68F44ACB9F}" sibTransId="{14EF35DF-76FF-4E18-8742-46CE142986DD}"/>
    <dgm:cxn modelId="{8EE367E4-FBC7-4FA6-8FC0-ED524E32DCF4}" type="presOf" srcId="{3C393243-3857-4205-AD89-FED64A3F22BE}" destId="{8E31BD05-CB80-4B9D-BEA6-C00DAAA10FB9}" srcOrd="2" destOrd="0" presId="urn:microsoft.com/office/officeart/2005/8/layout/gear1"/>
    <dgm:cxn modelId="{9EC3C542-F201-40EE-A44B-78E3DE6BD2D9}" type="presOf" srcId="{3C393243-3857-4205-AD89-FED64A3F22BE}" destId="{A3EBC3BD-D466-48FB-BA4A-9D77CB3BE231}" srcOrd="3" destOrd="0" presId="urn:microsoft.com/office/officeart/2005/8/layout/gear1"/>
    <dgm:cxn modelId="{BE05AE8D-6D85-4CE9-88D5-75FE13E1AF67}" type="presParOf" srcId="{4B042E80-65A1-46AE-8BB3-DFA71F9470E6}" destId="{9808496C-9129-4062-BF91-ACC59E8A256B}" srcOrd="0" destOrd="0" presId="urn:microsoft.com/office/officeart/2005/8/layout/gear1"/>
    <dgm:cxn modelId="{BC9C0E96-E2AA-4E45-A1B3-28B1567946AD}" type="presParOf" srcId="{4B042E80-65A1-46AE-8BB3-DFA71F9470E6}" destId="{8C051174-23D4-48A9-8DC7-187C70B33916}" srcOrd="1" destOrd="0" presId="urn:microsoft.com/office/officeart/2005/8/layout/gear1"/>
    <dgm:cxn modelId="{7C867146-701E-48FA-A8F4-BC9989F41970}" type="presParOf" srcId="{4B042E80-65A1-46AE-8BB3-DFA71F9470E6}" destId="{C358F210-2DC1-4361-AAFF-D692670F3E8E}" srcOrd="2" destOrd="0" presId="urn:microsoft.com/office/officeart/2005/8/layout/gear1"/>
    <dgm:cxn modelId="{A98E2765-B865-4B20-9457-AA4F3DE46767}" type="presParOf" srcId="{4B042E80-65A1-46AE-8BB3-DFA71F9470E6}" destId="{39113615-CEE8-46F5-953A-C5622AFD3A9B}" srcOrd="3" destOrd="0" presId="urn:microsoft.com/office/officeart/2005/8/layout/gear1"/>
    <dgm:cxn modelId="{0A36AF67-524D-4365-8809-D1ECF01CD777}" type="presParOf" srcId="{4B042E80-65A1-46AE-8BB3-DFA71F9470E6}" destId="{15E23C05-8B22-4042-9B70-F47D246A83B5}" srcOrd="4" destOrd="0" presId="urn:microsoft.com/office/officeart/2005/8/layout/gear1"/>
    <dgm:cxn modelId="{B6F196A4-C003-4EEE-BF3D-C992A9EEE074}" type="presParOf" srcId="{4B042E80-65A1-46AE-8BB3-DFA71F9470E6}" destId="{F746912C-4370-4CFC-B2EC-E91A1BAEF896}" srcOrd="5" destOrd="0" presId="urn:microsoft.com/office/officeart/2005/8/layout/gear1"/>
    <dgm:cxn modelId="{1C4B4CF8-4A4B-48A1-A605-F4FEFC433EC7}" type="presParOf" srcId="{4B042E80-65A1-46AE-8BB3-DFA71F9470E6}" destId="{2F4D4B09-F934-47CB-B407-32CBC9D1FA73}" srcOrd="6" destOrd="0" presId="urn:microsoft.com/office/officeart/2005/8/layout/gear1"/>
    <dgm:cxn modelId="{581E004A-7C49-40F6-BA39-3389D61C32CD}" type="presParOf" srcId="{4B042E80-65A1-46AE-8BB3-DFA71F9470E6}" destId="{ECBB0235-A806-4D52-8979-2311AC13E321}" srcOrd="7" destOrd="0" presId="urn:microsoft.com/office/officeart/2005/8/layout/gear1"/>
    <dgm:cxn modelId="{272933C2-D47F-4D90-B236-E33D11236666}" type="presParOf" srcId="{4B042E80-65A1-46AE-8BB3-DFA71F9470E6}" destId="{8E31BD05-CB80-4B9D-BEA6-C00DAAA10FB9}" srcOrd="8" destOrd="0" presId="urn:microsoft.com/office/officeart/2005/8/layout/gear1"/>
    <dgm:cxn modelId="{97962883-D8F7-4F3D-98C4-14D7A7430F14}" type="presParOf" srcId="{4B042E80-65A1-46AE-8BB3-DFA71F9470E6}" destId="{A3EBC3BD-D466-48FB-BA4A-9D77CB3BE231}" srcOrd="9" destOrd="0" presId="urn:microsoft.com/office/officeart/2005/8/layout/gear1"/>
    <dgm:cxn modelId="{3A84E1B9-42CE-4456-A226-ADBBF87C7C07}" type="presParOf" srcId="{4B042E80-65A1-46AE-8BB3-DFA71F9470E6}" destId="{65995335-1777-450B-9F3E-0452F67B50CC}" srcOrd="10" destOrd="0" presId="urn:microsoft.com/office/officeart/2005/8/layout/gear1"/>
    <dgm:cxn modelId="{648C1C88-A759-4BC9-B27C-9A014F40ECE8}" type="presParOf" srcId="{4B042E80-65A1-46AE-8BB3-DFA71F9470E6}" destId="{2B3B4F82-BB1C-4B9F-9E91-E6E4DD9640FD}" srcOrd="11" destOrd="0" presId="urn:microsoft.com/office/officeart/2005/8/layout/gear1"/>
    <dgm:cxn modelId="{DE905E4F-1C90-4A83-AA27-25A2DF7DA9D3}" type="presParOf" srcId="{4B042E80-65A1-46AE-8BB3-DFA71F9470E6}" destId="{4EDF3C46-4328-4CC8-826D-6091D2596B00}"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AC7F38E-69A1-41CD-8090-4054EED28FB2}" type="doc">
      <dgm:prSet loTypeId="urn:microsoft.com/office/officeart/2005/8/layout/bProcess3" loCatId="process" qsTypeId="urn:microsoft.com/office/officeart/2005/8/quickstyle/3d2" qsCatId="3D" csTypeId="urn:microsoft.com/office/officeart/2005/8/colors/accent2_2" csCatId="accent2" phldr="1"/>
      <dgm:spPr/>
      <dgm:t>
        <a:bodyPr/>
        <a:lstStyle/>
        <a:p>
          <a:endParaRPr lang="zh-TW" altLang="en-US"/>
        </a:p>
      </dgm:t>
    </dgm:pt>
    <dgm:pt modelId="{19FBCC76-22CF-4812-A9F3-408745D2B5C5}">
      <dgm:prSet phldrT="[文字]" custT="1"/>
      <dgm:spPr>
        <a:solidFill>
          <a:schemeClr val="accent2">
            <a:lumMod val="75000"/>
          </a:schemeClr>
        </a:solidFill>
      </dgm:spPr>
      <dgm:t>
        <a:bodyPr/>
        <a:lstStyle/>
        <a:p>
          <a:r>
            <a:rPr lang="zh-TW" altLang="en-US" sz="1600" b="1" dirty="0" smtClean="0">
              <a:solidFill>
                <a:srgbClr val="FFFFCC"/>
              </a:solidFill>
              <a:latin typeface="微軟正黑體" panose="020B0604030504040204" pitchFamily="34" charset="-120"/>
              <a:ea typeface="微軟正黑體" panose="020B0604030504040204" pitchFamily="34" charset="-120"/>
            </a:rPr>
            <a:t>歇業</a:t>
          </a:r>
          <a:endParaRPr lang="en-US" altLang="zh-TW" sz="1600" b="1" dirty="0" smtClean="0">
            <a:solidFill>
              <a:srgbClr val="FFFFCC"/>
            </a:solidFill>
            <a:latin typeface="微軟正黑體" panose="020B0604030504040204" pitchFamily="34" charset="-120"/>
            <a:ea typeface="微軟正黑體" panose="020B0604030504040204" pitchFamily="34" charset="-120"/>
          </a:endParaRPr>
        </a:p>
        <a:p>
          <a:r>
            <a:rPr lang="en-US" altLang="zh-TW" sz="1100" b="1" dirty="0" smtClean="0">
              <a:solidFill>
                <a:srgbClr val="FFFFCC"/>
              </a:solidFill>
              <a:latin typeface="微軟正黑體" panose="020B0604030504040204" pitchFamily="34" charset="-120"/>
              <a:ea typeface="微軟正黑體" panose="020B0604030504040204" pitchFamily="34" charset="-120"/>
            </a:rPr>
            <a:t>(</a:t>
          </a:r>
          <a:r>
            <a:rPr lang="zh-TW" altLang="en-US" sz="1100" b="1" dirty="0" smtClean="0">
              <a:solidFill>
                <a:srgbClr val="FFFFCC"/>
              </a:solidFill>
              <a:latin typeface="微軟正黑體" panose="020B0604030504040204" pitchFamily="34" charset="-120"/>
              <a:ea typeface="微軟正黑體" panose="020B0604030504040204" pitchFamily="34" charset="-120"/>
            </a:rPr>
            <a:t>事實發生日起一個月內</a:t>
          </a:r>
          <a:r>
            <a:rPr lang="en-US" altLang="zh-TW" sz="1100" b="1" dirty="0" smtClean="0">
              <a:solidFill>
                <a:srgbClr val="FFFFCC"/>
              </a:solidFill>
              <a:latin typeface="微軟正黑體" panose="020B0604030504040204" pitchFamily="34" charset="-120"/>
              <a:ea typeface="微軟正黑體" panose="020B0604030504040204" pitchFamily="34" charset="-120"/>
            </a:rPr>
            <a:t>)</a:t>
          </a:r>
        </a:p>
        <a:p>
          <a:r>
            <a:rPr lang="en-US" altLang="zh-TW" sz="1100" b="1" dirty="0" smtClean="0">
              <a:solidFill>
                <a:srgbClr val="FFFFCC"/>
              </a:solidFill>
              <a:latin typeface="微軟正黑體" panose="020B0604030504040204" pitchFamily="34" charset="-120"/>
              <a:ea typeface="微軟正黑體" panose="020B0604030504040204" pitchFamily="34" charset="-120"/>
            </a:rPr>
            <a:t>(</a:t>
          </a:r>
          <a:r>
            <a:rPr lang="zh-TW" altLang="en-US" sz="1100" b="1" dirty="0" smtClean="0">
              <a:solidFill>
                <a:srgbClr val="FFFFCC"/>
              </a:solidFill>
              <a:latin typeface="微軟正黑體" panose="020B0604030504040204" pitchFamily="34" charset="-120"/>
              <a:ea typeface="微軟正黑體" panose="020B0604030504040204" pitchFamily="34" charset="-120"/>
            </a:rPr>
            <a:t>繳回許可登記證</a:t>
          </a:r>
          <a:r>
            <a:rPr lang="en-US" altLang="zh-TW" sz="1100" b="1" dirty="0" smtClean="0">
              <a:solidFill>
                <a:srgbClr val="FFFFCC"/>
              </a:solidFill>
              <a:latin typeface="微軟正黑體" panose="020B0604030504040204" pitchFamily="34" charset="-120"/>
              <a:ea typeface="微軟正黑體" panose="020B0604030504040204" pitchFamily="34" charset="-120"/>
            </a:rPr>
            <a:t>)</a:t>
          </a:r>
          <a:endParaRPr lang="zh-TW" altLang="en-US" sz="1100" b="1" dirty="0">
            <a:solidFill>
              <a:srgbClr val="FFFFCC"/>
            </a:solidFill>
            <a:latin typeface="微軟正黑體" panose="020B0604030504040204" pitchFamily="34" charset="-120"/>
            <a:ea typeface="微軟正黑體" panose="020B0604030504040204" pitchFamily="34" charset="-120"/>
          </a:endParaRPr>
        </a:p>
      </dgm:t>
    </dgm:pt>
    <dgm:pt modelId="{CDFA6A20-56D3-460E-9F84-DC537D3C418C}" type="parTrans" cxnId="{C8718D54-1AED-4605-AEF0-CEAF18F39781}">
      <dgm:prSet/>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45F2BFF6-3E5D-427A-A0E3-58031AE1D486}" type="sibTrans" cxnId="{C8718D54-1AED-4605-AEF0-CEAF18F39781}">
      <dgm:prSet custT="1"/>
      <dgm:spPr>
        <a:ln w="38100"/>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6B0716FB-A6A5-4C0A-AA5A-D4ACB25B47B2}">
      <dgm:prSet phldrT="[文字]" custT="1"/>
      <dgm:spPr>
        <a:solidFill>
          <a:schemeClr val="accent2">
            <a:lumMod val="75000"/>
          </a:schemeClr>
        </a:solidFill>
      </dgm:spPr>
      <dgm:t>
        <a:bodyPr/>
        <a:lstStyle/>
        <a:p>
          <a:r>
            <a:rPr lang="zh-TW" altLang="en-US" sz="1600" b="1" dirty="0" smtClean="0">
              <a:latin typeface="微軟正黑體" panose="020B0604030504040204" pitchFamily="34" charset="-120"/>
              <a:ea typeface="微軟正黑體" panose="020B0604030504040204" pitchFamily="34" charset="-120"/>
            </a:rPr>
            <a:t>向直轄市、縣</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市</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政府申報</a:t>
          </a:r>
          <a:endParaRPr lang="zh-TW" altLang="en-US" sz="1600" b="1" dirty="0">
            <a:latin typeface="微軟正黑體" panose="020B0604030504040204" pitchFamily="34" charset="-120"/>
            <a:ea typeface="微軟正黑體" panose="020B0604030504040204" pitchFamily="34" charset="-120"/>
          </a:endParaRPr>
        </a:p>
      </dgm:t>
    </dgm:pt>
    <dgm:pt modelId="{79CFEE3D-B6AD-4684-B226-2123B93F19C1}" type="parTrans" cxnId="{E916A3DE-4903-46C5-A2F1-AF0B386E839F}">
      <dgm:prSet/>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A18C7B53-3D8E-4224-B696-3E6D28CF9CF3}" type="sibTrans" cxnId="{E916A3DE-4903-46C5-A2F1-AF0B386E839F}">
      <dgm:prSet custT="1"/>
      <dgm:spPr>
        <a:ln w="28575"/>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C6C79D8E-4A1B-4AE6-AA2C-50D81B7757AD}">
      <dgm:prSet phldrT="[文字]" custT="1"/>
      <dgm:spPr>
        <a:solidFill>
          <a:schemeClr val="accent2">
            <a:lumMod val="75000"/>
          </a:schemeClr>
        </a:solidFill>
      </dgm:spPr>
      <dgm:t>
        <a:bodyPr/>
        <a:lstStyle/>
        <a:p>
          <a:r>
            <a:rPr lang="zh-TW" altLang="en-US" sz="1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農委會登記</a:t>
          </a:r>
          <a:endParaRPr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EF721894-68B2-4EEE-9E14-62874092EA5B}" type="parTrans" cxnId="{BFF43AA6-0A28-42F2-9A37-9E1EEFCA542A}">
      <dgm:prSet/>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6299E42C-5C20-42BE-8840-17B5F8D86402}" type="sibTrans" cxnId="{BFF43AA6-0A28-42F2-9A37-9E1EEFCA542A}">
      <dgm:prSet custT="1"/>
      <dgm:spPr>
        <a:ln w="28575"/>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A1E1E560-BF07-4CC2-A8C3-995D68E996FB}">
      <dgm:prSet phldrT="[文字]" custT="1"/>
      <dgm:spPr>
        <a:solidFill>
          <a:schemeClr val="accent2">
            <a:lumMod val="75000"/>
          </a:schemeClr>
        </a:solidFill>
      </dgm:spPr>
      <dgm:t>
        <a:bodyPr/>
        <a:lstStyle/>
        <a:p>
          <a:r>
            <a:rPr lang="zh-TW" altLang="en-US" sz="1600" b="1" dirty="0" smtClean="0">
              <a:latin typeface="微軟正黑體" panose="020B0604030504040204" pitchFamily="34" charset="-120"/>
              <a:ea typeface="微軟正黑體" panose="020B0604030504040204" pitchFamily="34" charset="-120"/>
            </a:rPr>
            <a:t>廢止許可登記證</a:t>
          </a:r>
          <a:endParaRPr lang="zh-TW" altLang="en-US" sz="1600" b="1" dirty="0">
            <a:latin typeface="微軟正黑體" panose="020B0604030504040204" pitchFamily="34" charset="-120"/>
            <a:ea typeface="微軟正黑體" panose="020B0604030504040204" pitchFamily="34" charset="-120"/>
          </a:endParaRPr>
        </a:p>
      </dgm:t>
    </dgm:pt>
    <dgm:pt modelId="{9AE48230-2231-488F-8068-D87C92E41039}" type="parTrans" cxnId="{BB07889C-B859-4529-B918-19F1ECFCABBA}">
      <dgm:prSet/>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FBB6AEA8-7FF2-4C0B-ABA5-B83EB611B028}" type="sibTrans" cxnId="{BB07889C-B859-4529-B918-19F1ECFCABBA}">
      <dgm:prSet/>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E689A099-EF17-4F8C-A194-29D969E06037}" type="pres">
      <dgm:prSet presAssocID="{AAC7F38E-69A1-41CD-8090-4054EED28FB2}" presName="Name0" presStyleCnt="0">
        <dgm:presLayoutVars>
          <dgm:dir/>
          <dgm:resizeHandles val="exact"/>
        </dgm:presLayoutVars>
      </dgm:prSet>
      <dgm:spPr/>
      <dgm:t>
        <a:bodyPr/>
        <a:lstStyle/>
        <a:p>
          <a:endParaRPr lang="zh-TW" altLang="en-US"/>
        </a:p>
      </dgm:t>
    </dgm:pt>
    <dgm:pt modelId="{30D4AC03-B3C0-47DA-A047-57E4B516AC80}" type="pres">
      <dgm:prSet presAssocID="{19FBCC76-22CF-4812-A9F3-408745D2B5C5}" presName="node" presStyleLbl="node1" presStyleIdx="0" presStyleCnt="4">
        <dgm:presLayoutVars>
          <dgm:bulletEnabled val="1"/>
        </dgm:presLayoutVars>
      </dgm:prSet>
      <dgm:spPr/>
      <dgm:t>
        <a:bodyPr/>
        <a:lstStyle/>
        <a:p>
          <a:endParaRPr lang="zh-TW" altLang="en-US"/>
        </a:p>
      </dgm:t>
    </dgm:pt>
    <dgm:pt modelId="{744F53BC-C9FA-47E7-B83F-766589C03E48}" type="pres">
      <dgm:prSet presAssocID="{45F2BFF6-3E5D-427A-A0E3-58031AE1D486}" presName="sibTrans" presStyleLbl="sibTrans1D1" presStyleIdx="0" presStyleCnt="3"/>
      <dgm:spPr/>
      <dgm:t>
        <a:bodyPr/>
        <a:lstStyle/>
        <a:p>
          <a:endParaRPr lang="zh-TW" altLang="en-US"/>
        </a:p>
      </dgm:t>
    </dgm:pt>
    <dgm:pt modelId="{92D5731D-6860-4FB4-8D90-F79D8CB42DD7}" type="pres">
      <dgm:prSet presAssocID="{45F2BFF6-3E5D-427A-A0E3-58031AE1D486}" presName="connectorText" presStyleLbl="sibTrans1D1" presStyleIdx="0" presStyleCnt="3"/>
      <dgm:spPr/>
      <dgm:t>
        <a:bodyPr/>
        <a:lstStyle/>
        <a:p>
          <a:endParaRPr lang="zh-TW" altLang="en-US"/>
        </a:p>
      </dgm:t>
    </dgm:pt>
    <dgm:pt modelId="{89300795-77D4-4584-AF2E-6AB4BBAF89F0}" type="pres">
      <dgm:prSet presAssocID="{6B0716FB-A6A5-4C0A-AA5A-D4ACB25B47B2}" presName="node" presStyleLbl="node1" presStyleIdx="1" presStyleCnt="4">
        <dgm:presLayoutVars>
          <dgm:bulletEnabled val="1"/>
        </dgm:presLayoutVars>
      </dgm:prSet>
      <dgm:spPr/>
      <dgm:t>
        <a:bodyPr/>
        <a:lstStyle/>
        <a:p>
          <a:endParaRPr lang="zh-TW" altLang="en-US"/>
        </a:p>
      </dgm:t>
    </dgm:pt>
    <dgm:pt modelId="{CADA4D20-E5DE-4A60-A90F-2682B101BB50}" type="pres">
      <dgm:prSet presAssocID="{A18C7B53-3D8E-4224-B696-3E6D28CF9CF3}" presName="sibTrans" presStyleLbl="sibTrans1D1" presStyleIdx="1" presStyleCnt="3"/>
      <dgm:spPr/>
      <dgm:t>
        <a:bodyPr/>
        <a:lstStyle/>
        <a:p>
          <a:endParaRPr lang="zh-TW" altLang="en-US"/>
        </a:p>
      </dgm:t>
    </dgm:pt>
    <dgm:pt modelId="{9CA08F0A-296A-40E7-B692-4C743D3595E9}" type="pres">
      <dgm:prSet presAssocID="{A18C7B53-3D8E-4224-B696-3E6D28CF9CF3}" presName="connectorText" presStyleLbl="sibTrans1D1" presStyleIdx="1" presStyleCnt="3"/>
      <dgm:spPr/>
      <dgm:t>
        <a:bodyPr/>
        <a:lstStyle/>
        <a:p>
          <a:endParaRPr lang="zh-TW" altLang="en-US"/>
        </a:p>
      </dgm:t>
    </dgm:pt>
    <dgm:pt modelId="{29B6AC91-1791-4F6D-BCDF-8D57B8E3A6B5}" type="pres">
      <dgm:prSet presAssocID="{C6C79D8E-4A1B-4AE6-AA2C-50D81B7757AD}" presName="node" presStyleLbl="node1" presStyleIdx="2" presStyleCnt="4">
        <dgm:presLayoutVars>
          <dgm:bulletEnabled val="1"/>
        </dgm:presLayoutVars>
      </dgm:prSet>
      <dgm:spPr/>
      <dgm:t>
        <a:bodyPr/>
        <a:lstStyle/>
        <a:p>
          <a:endParaRPr lang="zh-TW" altLang="en-US"/>
        </a:p>
      </dgm:t>
    </dgm:pt>
    <dgm:pt modelId="{6F2D08DE-C40C-4ADD-8B2D-CBACB29CBE91}" type="pres">
      <dgm:prSet presAssocID="{6299E42C-5C20-42BE-8840-17B5F8D86402}" presName="sibTrans" presStyleLbl="sibTrans1D1" presStyleIdx="2" presStyleCnt="3"/>
      <dgm:spPr/>
      <dgm:t>
        <a:bodyPr/>
        <a:lstStyle/>
        <a:p>
          <a:endParaRPr lang="zh-TW" altLang="en-US"/>
        </a:p>
      </dgm:t>
    </dgm:pt>
    <dgm:pt modelId="{68EEF9B9-49AF-49D9-9124-58E56741748B}" type="pres">
      <dgm:prSet presAssocID="{6299E42C-5C20-42BE-8840-17B5F8D86402}" presName="connectorText" presStyleLbl="sibTrans1D1" presStyleIdx="2" presStyleCnt="3"/>
      <dgm:spPr/>
      <dgm:t>
        <a:bodyPr/>
        <a:lstStyle/>
        <a:p>
          <a:endParaRPr lang="zh-TW" altLang="en-US"/>
        </a:p>
      </dgm:t>
    </dgm:pt>
    <dgm:pt modelId="{BDC68F64-69F1-4F5D-8EEA-E824EAF44B5D}" type="pres">
      <dgm:prSet presAssocID="{A1E1E560-BF07-4CC2-A8C3-995D68E996FB}" presName="node" presStyleLbl="node1" presStyleIdx="3" presStyleCnt="4">
        <dgm:presLayoutVars>
          <dgm:bulletEnabled val="1"/>
        </dgm:presLayoutVars>
      </dgm:prSet>
      <dgm:spPr/>
      <dgm:t>
        <a:bodyPr/>
        <a:lstStyle/>
        <a:p>
          <a:endParaRPr lang="zh-TW" altLang="en-US"/>
        </a:p>
      </dgm:t>
    </dgm:pt>
  </dgm:ptLst>
  <dgm:cxnLst>
    <dgm:cxn modelId="{8128EE02-5D9A-4DF2-A0A8-F35F928A33A3}" type="presOf" srcId="{45F2BFF6-3E5D-427A-A0E3-58031AE1D486}" destId="{92D5731D-6860-4FB4-8D90-F79D8CB42DD7}" srcOrd="1" destOrd="0" presId="urn:microsoft.com/office/officeart/2005/8/layout/bProcess3"/>
    <dgm:cxn modelId="{BB07889C-B859-4529-B918-19F1ECFCABBA}" srcId="{AAC7F38E-69A1-41CD-8090-4054EED28FB2}" destId="{A1E1E560-BF07-4CC2-A8C3-995D68E996FB}" srcOrd="3" destOrd="0" parTransId="{9AE48230-2231-488F-8068-D87C92E41039}" sibTransId="{FBB6AEA8-7FF2-4C0B-ABA5-B83EB611B028}"/>
    <dgm:cxn modelId="{C8718D54-1AED-4605-AEF0-CEAF18F39781}" srcId="{AAC7F38E-69A1-41CD-8090-4054EED28FB2}" destId="{19FBCC76-22CF-4812-A9F3-408745D2B5C5}" srcOrd="0" destOrd="0" parTransId="{CDFA6A20-56D3-460E-9F84-DC537D3C418C}" sibTransId="{45F2BFF6-3E5D-427A-A0E3-58031AE1D486}"/>
    <dgm:cxn modelId="{0B203EC6-9CE5-4EBE-854D-DC1859605A8D}" type="presOf" srcId="{19FBCC76-22CF-4812-A9F3-408745D2B5C5}" destId="{30D4AC03-B3C0-47DA-A047-57E4B516AC80}" srcOrd="0" destOrd="0" presId="urn:microsoft.com/office/officeart/2005/8/layout/bProcess3"/>
    <dgm:cxn modelId="{991E4D96-C194-4F96-88B1-FD3CFADE1E52}" type="presOf" srcId="{6299E42C-5C20-42BE-8840-17B5F8D86402}" destId="{6F2D08DE-C40C-4ADD-8B2D-CBACB29CBE91}" srcOrd="0" destOrd="0" presId="urn:microsoft.com/office/officeart/2005/8/layout/bProcess3"/>
    <dgm:cxn modelId="{F42D84D4-B72F-408C-919E-03AB740DCEF0}" type="presOf" srcId="{45F2BFF6-3E5D-427A-A0E3-58031AE1D486}" destId="{744F53BC-C9FA-47E7-B83F-766589C03E48}" srcOrd="0" destOrd="0" presId="urn:microsoft.com/office/officeart/2005/8/layout/bProcess3"/>
    <dgm:cxn modelId="{763D29E3-2011-4DFB-9808-A5FBBE6D99DC}" type="presOf" srcId="{A18C7B53-3D8E-4224-B696-3E6D28CF9CF3}" destId="{9CA08F0A-296A-40E7-B692-4C743D3595E9}" srcOrd="1" destOrd="0" presId="urn:microsoft.com/office/officeart/2005/8/layout/bProcess3"/>
    <dgm:cxn modelId="{8A151467-5A8A-495F-89D4-8593C98EFEEB}" type="presOf" srcId="{C6C79D8E-4A1B-4AE6-AA2C-50D81B7757AD}" destId="{29B6AC91-1791-4F6D-BCDF-8D57B8E3A6B5}" srcOrd="0" destOrd="0" presId="urn:microsoft.com/office/officeart/2005/8/layout/bProcess3"/>
    <dgm:cxn modelId="{C4BDBEC2-7540-4827-A122-48F81E4E24D5}" type="presOf" srcId="{AAC7F38E-69A1-41CD-8090-4054EED28FB2}" destId="{E689A099-EF17-4F8C-A194-29D969E06037}" srcOrd="0" destOrd="0" presId="urn:microsoft.com/office/officeart/2005/8/layout/bProcess3"/>
    <dgm:cxn modelId="{45DD14C4-32B0-4344-9ED6-2826DAD4C45C}" type="presOf" srcId="{A1E1E560-BF07-4CC2-A8C3-995D68E996FB}" destId="{BDC68F64-69F1-4F5D-8EEA-E824EAF44B5D}" srcOrd="0" destOrd="0" presId="urn:microsoft.com/office/officeart/2005/8/layout/bProcess3"/>
    <dgm:cxn modelId="{3A95638F-AB3D-484B-BF23-56B089D26BB5}" type="presOf" srcId="{6299E42C-5C20-42BE-8840-17B5F8D86402}" destId="{68EEF9B9-49AF-49D9-9124-58E56741748B}" srcOrd="1" destOrd="0" presId="urn:microsoft.com/office/officeart/2005/8/layout/bProcess3"/>
    <dgm:cxn modelId="{E916A3DE-4903-46C5-A2F1-AF0B386E839F}" srcId="{AAC7F38E-69A1-41CD-8090-4054EED28FB2}" destId="{6B0716FB-A6A5-4C0A-AA5A-D4ACB25B47B2}" srcOrd="1" destOrd="0" parTransId="{79CFEE3D-B6AD-4684-B226-2123B93F19C1}" sibTransId="{A18C7B53-3D8E-4224-B696-3E6D28CF9CF3}"/>
    <dgm:cxn modelId="{1C21EA37-6CA2-4151-9076-152338D38987}" type="presOf" srcId="{6B0716FB-A6A5-4C0A-AA5A-D4ACB25B47B2}" destId="{89300795-77D4-4584-AF2E-6AB4BBAF89F0}" srcOrd="0" destOrd="0" presId="urn:microsoft.com/office/officeart/2005/8/layout/bProcess3"/>
    <dgm:cxn modelId="{BFF43AA6-0A28-42F2-9A37-9E1EEFCA542A}" srcId="{AAC7F38E-69A1-41CD-8090-4054EED28FB2}" destId="{C6C79D8E-4A1B-4AE6-AA2C-50D81B7757AD}" srcOrd="2" destOrd="0" parTransId="{EF721894-68B2-4EEE-9E14-62874092EA5B}" sibTransId="{6299E42C-5C20-42BE-8840-17B5F8D86402}"/>
    <dgm:cxn modelId="{DA0BCEC2-1BB7-4B0D-8E08-353754573065}" type="presOf" srcId="{A18C7B53-3D8E-4224-B696-3E6D28CF9CF3}" destId="{CADA4D20-E5DE-4A60-A90F-2682B101BB50}" srcOrd="0" destOrd="0" presId="urn:microsoft.com/office/officeart/2005/8/layout/bProcess3"/>
    <dgm:cxn modelId="{11397612-D11D-4AD2-97C2-38ED7B843993}" type="presParOf" srcId="{E689A099-EF17-4F8C-A194-29D969E06037}" destId="{30D4AC03-B3C0-47DA-A047-57E4B516AC80}" srcOrd="0" destOrd="0" presId="urn:microsoft.com/office/officeart/2005/8/layout/bProcess3"/>
    <dgm:cxn modelId="{3739EA37-D091-4518-BB5A-AEBCCF0A5B36}" type="presParOf" srcId="{E689A099-EF17-4F8C-A194-29D969E06037}" destId="{744F53BC-C9FA-47E7-B83F-766589C03E48}" srcOrd="1" destOrd="0" presId="urn:microsoft.com/office/officeart/2005/8/layout/bProcess3"/>
    <dgm:cxn modelId="{FB764400-49C1-4E78-91F5-7098BE1BCB49}" type="presParOf" srcId="{744F53BC-C9FA-47E7-B83F-766589C03E48}" destId="{92D5731D-6860-4FB4-8D90-F79D8CB42DD7}" srcOrd="0" destOrd="0" presId="urn:microsoft.com/office/officeart/2005/8/layout/bProcess3"/>
    <dgm:cxn modelId="{94926A36-F597-41FB-A1F3-466F1C8EA5EA}" type="presParOf" srcId="{E689A099-EF17-4F8C-A194-29D969E06037}" destId="{89300795-77D4-4584-AF2E-6AB4BBAF89F0}" srcOrd="2" destOrd="0" presId="urn:microsoft.com/office/officeart/2005/8/layout/bProcess3"/>
    <dgm:cxn modelId="{531BD751-EAAA-442D-AC4A-961592896855}" type="presParOf" srcId="{E689A099-EF17-4F8C-A194-29D969E06037}" destId="{CADA4D20-E5DE-4A60-A90F-2682B101BB50}" srcOrd="3" destOrd="0" presId="urn:microsoft.com/office/officeart/2005/8/layout/bProcess3"/>
    <dgm:cxn modelId="{FEB60C34-F6FC-4E0A-BB6E-97CCF5516024}" type="presParOf" srcId="{CADA4D20-E5DE-4A60-A90F-2682B101BB50}" destId="{9CA08F0A-296A-40E7-B692-4C743D3595E9}" srcOrd="0" destOrd="0" presId="urn:microsoft.com/office/officeart/2005/8/layout/bProcess3"/>
    <dgm:cxn modelId="{3775FF25-97E7-4DB6-82EF-F98CBD3D17B5}" type="presParOf" srcId="{E689A099-EF17-4F8C-A194-29D969E06037}" destId="{29B6AC91-1791-4F6D-BCDF-8D57B8E3A6B5}" srcOrd="4" destOrd="0" presId="urn:microsoft.com/office/officeart/2005/8/layout/bProcess3"/>
    <dgm:cxn modelId="{E0E3D4B1-767C-421A-A0B7-B5A6B7C24CAB}" type="presParOf" srcId="{E689A099-EF17-4F8C-A194-29D969E06037}" destId="{6F2D08DE-C40C-4ADD-8B2D-CBACB29CBE91}" srcOrd="5" destOrd="0" presId="urn:microsoft.com/office/officeart/2005/8/layout/bProcess3"/>
    <dgm:cxn modelId="{CD79F685-3BF5-4FE5-BDE7-64BA25C1EBB5}" type="presParOf" srcId="{6F2D08DE-C40C-4ADD-8B2D-CBACB29CBE91}" destId="{68EEF9B9-49AF-49D9-9124-58E56741748B}" srcOrd="0" destOrd="0" presId="urn:microsoft.com/office/officeart/2005/8/layout/bProcess3"/>
    <dgm:cxn modelId="{5673DEEF-3C1E-4877-876E-4A1429BD26C7}" type="presParOf" srcId="{E689A099-EF17-4F8C-A194-29D969E06037}" destId="{BDC68F64-69F1-4F5D-8EEA-E824EAF44B5D}" srcOrd="6" destOrd="0" presId="urn:microsoft.com/office/officeart/2005/8/layout/bProcess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5134E66-6103-42AC-B8F4-5F0FA26706CE}" type="doc">
      <dgm:prSet loTypeId="urn:microsoft.com/office/officeart/2005/8/layout/bProcess3" loCatId="process" qsTypeId="urn:microsoft.com/office/officeart/2005/8/quickstyle/simple5" qsCatId="simple" csTypeId="urn:microsoft.com/office/officeart/2005/8/colors/accent1_2#5" csCatId="accent1" phldr="1"/>
      <dgm:spPr/>
      <dgm:t>
        <a:bodyPr/>
        <a:lstStyle/>
        <a:p>
          <a:endParaRPr lang="zh-TW" altLang="en-US"/>
        </a:p>
      </dgm:t>
    </dgm:pt>
    <dgm:pt modelId="{3930165C-F52D-413D-B439-C37A0B78A478}">
      <dgm:prSet phldrT="[文字]" custT="1"/>
      <dgm:spPr/>
      <dgm:t>
        <a:bodyPr/>
        <a:lstStyle/>
        <a:p>
          <a:r>
            <a:rPr lang="zh-TW" altLang="en-US" sz="1400" b="1" dirty="0" smtClean="0">
              <a:latin typeface="微軟正黑體" panose="020B0604030504040204" pitchFamily="34" charset="-120"/>
              <a:ea typeface="微軟正黑體" panose="020B0604030504040204" pitchFamily="34" charset="-120"/>
            </a:rPr>
            <a:t>向直轄市、縣</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市</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政府申報</a:t>
          </a:r>
          <a:endParaRPr lang="en-US" altLang="zh-TW" sz="1400" b="1" dirty="0" smtClean="0">
            <a:latin typeface="微軟正黑體" panose="020B0604030504040204" pitchFamily="34" charset="-120"/>
            <a:ea typeface="微軟正黑體" panose="020B0604030504040204" pitchFamily="34" charset="-120"/>
          </a:endParaRPr>
        </a:p>
      </dgm:t>
    </dgm:pt>
    <dgm:pt modelId="{CEE52E28-E028-455D-ADEB-711EF54CCE98}" type="parTrans" cxnId="{EF7810D2-4175-476F-93C4-7756C56F08DB}">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7BBBEC5F-9A82-4B2C-89AD-EB00CEE152F4}" type="sibTrans" cxnId="{EF7810D2-4175-476F-93C4-7756C56F08DB}">
      <dgm:prSet custT="1"/>
      <dgm:spPr>
        <a:ln w="28575"/>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641F19B3-D2CA-495F-983A-D576804CDFE1}">
      <dgm:prSet phldrT="[文字]" custT="1"/>
      <dgm:spPr/>
      <dgm:t>
        <a:bodyPr/>
        <a:lstStyle/>
        <a:p>
          <a:r>
            <a:rPr lang="zh-TW" altLang="en-US" sz="1400" b="1" dirty="0" smtClean="0">
              <a:latin typeface="微軟正黑體" panose="020B0604030504040204" pitchFamily="34" charset="-120"/>
              <a:ea typeface="微軟正黑體" panose="020B0604030504040204" pitchFamily="34" charset="-120"/>
            </a:rPr>
            <a:t>農委會核准</a:t>
          </a:r>
          <a:endParaRPr lang="en-US" altLang="zh-TW" sz="1400" b="1" dirty="0" smtClean="0">
            <a:latin typeface="微軟正黑體" panose="020B0604030504040204" pitchFamily="34" charset="-120"/>
            <a:ea typeface="微軟正黑體" panose="020B0604030504040204" pitchFamily="34" charset="-120"/>
          </a:endParaRPr>
        </a:p>
        <a:p>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發還許可登記證</a:t>
          </a:r>
          <a:r>
            <a:rPr lang="en-US" altLang="zh-TW" sz="1400" b="1" dirty="0" smtClean="0">
              <a:latin typeface="微軟正黑體" panose="020B0604030504040204" pitchFamily="34" charset="-120"/>
              <a:ea typeface="微軟正黑體" panose="020B0604030504040204" pitchFamily="34" charset="-120"/>
            </a:rPr>
            <a:t>)</a:t>
          </a:r>
        </a:p>
      </dgm:t>
    </dgm:pt>
    <dgm:pt modelId="{2D6F89DB-6989-4363-AECA-6B9B5833C543}" type="parTrans" cxnId="{DFD07FD7-D396-409E-8EC0-56E7A5FC2E2F}">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E9B97FBF-8F66-40CA-AE8D-38C652DF696E}" type="sibTrans" cxnId="{DFD07FD7-D396-409E-8EC0-56E7A5FC2E2F}">
      <dgm:prSet custT="1"/>
      <dgm:spPr>
        <a:ln w="28575">
          <a:solidFill>
            <a:schemeClr val="tx1"/>
          </a:solidFill>
        </a:ln>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413E425D-9B3E-42B2-AAE8-F9986D54F06F}">
      <dgm:prSet phldrT="[文字]" custT="1"/>
      <dgm:spPr/>
      <dgm:t>
        <a:bodyPr/>
        <a:lstStyle/>
        <a:p>
          <a:r>
            <a:rPr lang="zh-TW" altLang="en-US" sz="1400" b="1" dirty="0" smtClean="0">
              <a:latin typeface="微軟正黑體" panose="020B0604030504040204" pitchFamily="34" charset="-120"/>
              <a:ea typeface="微軟正黑體" panose="020B0604030504040204" pitchFamily="34" charset="-120"/>
            </a:rPr>
            <a:t>復業</a:t>
          </a:r>
          <a:endParaRPr lang="zh-TW" altLang="en-US" sz="1400" b="1">
            <a:latin typeface="微軟正黑體" panose="020B0604030504040204" pitchFamily="34" charset="-120"/>
            <a:ea typeface="微軟正黑體" panose="020B0604030504040204" pitchFamily="34" charset="-120"/>
          </a:endParaRPr>
        </a:p>
      </dgm:t>
    </dgm:pt>
    <dgm:pt modelId="{9527DADF-09A6-42F6-B50D-3D939E7F9121}" type="parTrans" cxnId="{AECD8EDA-CD57-4638-A2EC-9677BD4818BD}">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074DA3DE-183E-404E-8563-2F9CE093B3BF}" type="sibTrans" cxnId="{AECD8EDA-CD57-4638-A2EC-9677BD4818BD}">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C77EC013-7348-4A5F-A45A-38A23EFD7FED}">
      <dgm:prSet phldrT="[文字]" custT="1"/>
      <dgm:spPr/>
      <dgm:t>
        <a:bodyPr/>
        <a:lstStyle/>
        <a:p>
          <a:r>
            <a:rPr lang="zh-TW" altLang="en-US" sz="1400" b="1" dirty="0" smtClean="0">
              <a:latin typeface="微軟正黑體" panose="020B0604030504040204" pitchFamily="34" charset="-120"/>
              <a:ea typeface="微軟正黑體" panose="020B0604030504040204" pitchFamily="34" charset="-120"/>
            </a:rPr>
            <a:t>復業</a:t>
          </a:r>
          <a:endParaRPr lang="en-US" altLang="zh-TW" sz="1400" b="1" dirty="0" smtClean="0">
            <a:latin typeface="微軟正黑體" panose="020B0604030504040204" pitchFamily="34" charset="-120"/>
            <a:ea typeface="微軟正黑體" panose="020B0604030504040204" pitchFamily="34" charset="-120"/>
          </a:endParaRPr>
        </a:p>
      </dgm:t>
    </dgm:pt>
    <dgm:pt modelId="{D82A17F8-AC49-4401-ABE3-9B8D6467EBEE}" type="parTrans" cxnId="{54386F3E-BA0D-472E-B7B0-70CBE1E0C275}">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17E35F31-B8B0-44F0-B5FB-9920737A11BF}" type="sibTrans" cxnId="{54386F3E-BA0D-472E-B7B0-70CBE1E0C275}">
      <dgm:prSet custT="1"/>
      <dgm:spPr>
        <a:ln w="28575"/>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CE5E6A65-0D40-4A40-B293-48389431D2D1}" type="pres">
      <dgm:prSet presAssocID="{05134E66-6103-42AC-B8F4-5F0FA26706CE}" presName="Name0" presStyleCnt="0">
        <dgm:presLayoutVars>
          <dgm:dir/>
          <dgm:resizeHandles val="exact"/>
        </dgm:presLayoutVars>
      </dgm:prSet>
      <dgm:spPr/>
      <dgm:t>
        <a:bodyPr/>
        <a:lstStyle/>
        <a:p>
          <a:endParaRPr lang="zh-TW" altLang="en-US"/>
        </a:p>
      </dgm:t>
    </dgm:pt>
    <dgm:pt modelId="{46A8FBC7-E9CD-45F5-83BA-FB39927A1850}" type="pres">
      <dgm:prSet presAssocID="{C77EC013-7348-4A5F-A45A-38A23EFD7FED}" presName="node" presStyleLbl="node1" presStyleIdx="0" presStyleCnt="4">
        <dgm:presLayoutVars>
          <dgm:bulletEnabled val="1"/>
        </dgm:presLayoutVars>
      </dgm:prSet>
      <dgm:spPr/>
      <dgm:t>
        <a:bodyPr/>
        <a:lstStyle/>
        <a:p>
          <a:endParaRPr lang="zh-TW" altLang="en-US"/>
        </a:p>
      </dgm:t>
    </dgm:pt>
    <dgm:pt modelId="{CC9EA74E-7E56-4E14-A470-4F2611C130F6}" type="pres">
      <dgm:prSet presAssocID="{17E35F31-B8B0-44F0-B5FB-9920737A11BF}" presName="sibTrans" presStyleLbl="sibTrans1D1" presStyleIdx="0" presStyleCnt="3"/>
      <dgm:spPr/>
      <dgm:t>
        <a:bodyPr/>
        <a:lstStyle/>
        <a:p>
          <a:endParaRPr lang="zh-TW" altLang="en-US"/>
        </a:p>
      </dgm:t>
    </dgm:pt>
    <dgm:pt modelId="{060EB643-A0F6-4AA9-BADA-12804D3EF495}" type="pres">
      <dgm:prSet presAssocID="{17E35F31-B8B0-44F0-B5FB-9920737A11BF}" presName="connectorText" presStyleLbl="sibTrans1D1" presStyleIdx="0" presStyleCnt="3"/>
      <dgm:spPr/>
      <dgm:t>
        <a:bodyPr/>
        <a:lstStyle/>
        <a:p>
          <a:endParaRPr lang="zh-TW" altLang="en-US"/>
        </a:p>
      </dgm:t>
    </dgm:pt>
    <dgm:pt modelId="{9642BDB5-1A87-4B2F-AAB2-CEB7BE0B0997}" type="pres">
      <dgm:prSet presAssocID="{3930165C-F52D-413D-B439-C37A0B78A478}" presName="node" presStyleLbl="node1" presStyleIdx="1" presStyleCnt="4">
        <dgm:presLayoutVars>
          <dgm:bulletEnabled val="1"/>
        </dgm:presLayoutVars>
      </dgm:prSet>
      <dgm:spPr/>
      <dgm:t>
        <a:bodyPr/>
        <a:lstStyle/>
        <a:p>
          <a:endParaRPr lang="zh-TW" altLang="en-US"/>
        </a:p>
      </dgm:t>
    </dgm:pt>
    <dgm:pt modelId="{A4A2AD52-73AA-4F37-AF4E-B092A617C1B3}" type="pres">
      <dgm:prSet presAssocID="{7BBBEC5F-9A82-4B2C-89AD-EB00CEE152F4}" presName="sibTrans" presStyleLbl="sibTrans1D1" presStyleIdx="1" presStyleCnt="3"/>
      <dgm:spPr/>
      <dgm:t>
        <a:bodyPr/>
        <a:lstStyle/>
        <a:p>
          <a:endParaRPr lang="zh-TW" altLang="en-US"/>
        </a:p>
      </dgm:t>
    </dgm:pt>
    <dgm:pt modelId="{83893263-D4C6-4559-BF4B-5CA6E5B3C2AE}" type="pres">
      <dgm:prSet presAssocID="{7BBBEC5F-9A82-4B2C-89AD-EB00CEE152F4}" presName="connectorText" presStyleLbl="sibTrans1D1" presStyleIdx="1" presStyleCnt="3"/>
      <dgm:spPr/>
      <dgm:t>
        <a:bodyPr/>
        <a:lstStyle/>
        <a:p>
          <a:endParaRPr lang="zh-TW" altLang="en-US"/>
        </a:p>
      </dgm:t>
    </dgm:pt>
    <dgm:pt modelId="{67920805-FDF1-4651-95F0-B9C5821C3A83}" type="pres">
      <dgm:prSet presAssocID="{641F19B3-D2CA-495F-983A-D576804CDFE1}" presName="node" presStyleLbl="node1" presStyleIdx="2" presStyleCnt="4">
        <dgm:presLayoutVars>
          <dgm:bulletEnabled val="1"/>
        </dgm:presLayoutVars>
      </dgm:prSet>
      <dgm:spPr/>
      <dgm:t>
        <a:bodyPr/>
        <a:lstStyle/>
        <a:p>
          <a:endParaRPr lang="zh-TW" altLang="en-US"/>
        </a:p>
      </dgm:t>
    </dgm:pt>
    <dgm:pt modelId="{2028C170-AF7A-40D5-800D-AC067C23F5D9}" type="pres">
      <dgm:prSet presAssocID="{E9B97FBF-8F66-40CA-AE8D-38C652DF696E}" presName="sibTrans" presStyleLbl="sibTrans1D1" presStyleIdx="2" presStyleCnt="3"/>
      <dgm:spPr/>
      <dgm:t>
        <a:bodyPr/>
        <a:lstStyle/>
        <a:p>
          <a:endParaRPr lang="zh-TW" altLang="en-US"/>
        </a:p>
      </dgm:t>
    </dgm:pt>
    <dgm:pt modelId="{33442877-135E-4082-BCAD-1ED02FDF6D71}" type="pres">
      <dgm:prSet presAssocID="{E9B97FBF-8F66-40CA-AE8D-38C652DF696E}" presName="connectorText" presStyleLbl="sibTrans1D1" presStyleIdx="2" presStyleCnt="3"/>
      <dgm:spPr/>
      <dgm:t>
        <a:bodyPr/>
        <a:lstStyle/>
        <a:p>
          <a:endParaRPr lang="zh-TW" altLang="en-US"/>
        </a:p>
      </dgm:t>
    </dgm:pt>
    <dgm:pt modelId="{37D89929-7081-419C-A89B-DB267FAB69D3}" type="pres">
      <dgm:prSet presAssocID="{413E425D-9B3E-42B2-AAE8-F9986D54F06F}" presName="node" presStyleLbl="node1" presStyleIdx="3" presStyleCnt="4">
        <dgm:presLayoutVars>
          <dgm:bulletEnabled val="1"/>
        </dgm:presLayoutVars>
      </dgm:prSet>
      <dgm:spPr/>
      <dgm:t>
        <a:bodyPr/>
        <a:lstStyle/>
        <a:p>
          <a:endParaRPr lang="zh-TW" altLang="en-US"/>
        </a:p>
      </dgm:t>
    </dgm:pt>
  </dgm:ptLst>
  <dgm:cxnLst>
    <dgm:cxn modelId="{DFD07FD7-D396-409E-8EC0-56E7A5FC2E2F}" srcId="{05134E66-6103-42AC-B8F4-5F0FA26706CE}" destId="{641F19B3-D2CA-495F-983A-D576804CDFE1}" srcOrd="2" destOrd="0" parTransId="{2D6F89DB-6989-4363-AECA-6B9B5833C543}" sibTransId="{E9B97FBF-8F66-40CA-AE8D-38C652DF696E}"/>
    <dgm:cxn modelId="{5E9ED057-FE92-4F2F-8FC7-67FCA181400B}" type="presOf" srcId="{3930165C-F52D-413D-B439-C37A0B78A478}" destId="{9642BDB5-1A87-4B2F-AAB2-CEB7BE0B0997}" srcOrd="0" destOrd="0" presId="urn:microsoft.com/office/officeart/2005/8/layout/bProcess3"/>
    <dgm:cxn modelId="{70855B11-E892-46C9-97CE-218C42612600}" type="presOf" srcId="{413E425D-9B3E-42B2-AAE8-F9986D54F06F}" destId="{37D89929-7081-419C-A89B-DB267FAB69D3}" srcOrd="0" destOrd="0" presId="urn:microsoft.com/office/officeart/2005/8/layout/bProcess3"/>
    <dgm:cxn modelId="{1E1C8344-8870-4B65-B339-2CB4207D727E}" type="presOf" srcId="{E9B97FBF-8F66-40CA-AE8D-38C652DF696E}" destId="{33442877-135E-4082-BCAD-1ED02FDF6D71}" srcOrd="1" destOrd="0" presId="urn:microsoft.com/office/officeart/2005/8/layout/bProcess3"/>
    <dgm:cxn modelId="{54FE1B9D-0808-450D-864E-A1BCB66F7D2D}" type="presOf" srcId="{7BBBEC5F-9A82-4B2C-89AD-EB00CEE152F4}" destId="{A4A2AD52-73AA-4F37-AF4E-B092A617C1B3}" srcOrd="0" destOrd="0" presId="urn:microsoft.com/office/officeart/2005/8/layout/bProcess3"/>
    <dgm:cxn modelId="{85EB049D-6EE4-4995-9A3F-D73F1EDBFB31}" type="presOf" srcId="{05134E66-6103-42AC-B8F4-5F0FA26706CE}" destId="{CE5E6A65-0D40-4A40-B293-48389431D2D1}" srcOrd="0" destOrd="0" presId="urn:microsoft.com/office/officeart/2005/8/layout/bProcess3"/>
    <dgm:cxn modelId="{AECD8EDA-CD57-4638-A2EC-9677BD4818BD}" srcId="{05134E66-6103-42AC-B8F4-5F0FA26706CE}" destId="{413E425D-9B3E-42B2-AAE8-F9986D54F06F}" srcOrd="3" destOrd="0" parTransId="{9527DADF-09A6-42F6-B50D-3D939E7F9121}" sibTransId="{074DA3DE-183E-404E-8563-2F9CE093B3BF}"/>
    <dgm:cxn modelId="{8E9F4D3C-67E5-47B7-A9CE-3BA1E34129AE}" type="presOf" srcId="{7BBBEC5F-9A82-4B2C-89AD-EB00CEE152F4}" destId="{83893263-D4C6-4559-BF4B-5CA6E5B3C2AE}" srcOrd="1" destOrd="0" presId="urn:microsoft.com/office/officeart/2005/8/layout/bProcess3"/>
    <dgm:cxn modelId="{6CE7239D-CBD8-4D11-98A7-B321D99F5338}" type="presOf" srcId="{17E35F31-B8B0-44F0-B5FB-9920737A11BF}" destId="{060EB643-A0F6-4AA9-BADA-12804D3EF495}" srcOrd="1" destOrd="0" presId="urn:microsoft.com/office/officeart/2005/8/layout/bProcess3"/>
    <dgm:cxn modelId="{54386F3E-BA0D-472E-B7B0-70CBE1E0C275}" srcId="{05134E66-6103-42AC-B8F4-5F0FA26706CE}" destId="{C77EC013-7348-4A5F-A45A-38A23EFD7FED}" srcOrd="0" destOrd="0" parTransId="{D82A17F8-AC49-4401-ABE3-9B8D6467EBEE}" sibTransId="{17E35F31-B8B0-44F0-B5FB-9920737A11BF}"/>
    <dgm:cxn modelId="{EF7810D2-4175-476F-93C4-7756C56F08DB}" srcId="{05134E66-6103-42AC-B8F4-5F0FA26706CE}" destId="{3930165C-F52D-413D-B439-C37A0B78A478}" srcOrd="1" destOrd="0" parTransId="{CEE52E28-E028-455D-ADEB-711EF54CCE98}" sibTransId="{7BBBEC5F-9A82-4B2C-89AD-EB00CEE152F4}"/>
    <dgm:cxn modelId="{3EDD7E30-C62B-45FF-86A0-CD3AD7A3B15A}" type="presOf" srcId="{17E35F31-B8B0-44F0-B5FB-9920737A11BF}" destId="{CC9EA74E-7E56-4E14-A470-4F2611C130F6}" srcOrd="0" destOrd="0" presId="urn:microsoft.com/office/officeart/2005/8/layout/bProcess3"/>
    <dgm:cxn modelId="{80054763-CB1F-4F24-A9E9-08B0094502D5}" type="presOf" srcId="{641F19B3-D2CA-495F-983A-D576804CDFE1}" destId="{67920805-FDF1-4651-95F0-B9C5821C3A83}" srcOrd="0" destOrd="0" presId="urn:microsoft.com/office/officeart/2005/8/layout/bProcess3"/>
    <dgm:cxn modelId="{F8FCA695-2E56-4CA6-9C1D-85393A09A8B0}" type="presOf" srcId="{E9B97FBF-8F66-40CA-AE8D-38C652DF696E}" destId="{2028C170-AF7A-40D5-800D-AC067C23F5D9}" srcOrd="0" destOrd="0" presId="urn:microsoft.com/office/officeart/2005/8/layout/bProcess3"/>
    <dgm:cxn modelId="{FF466B61-F2EB-4406-9856-5329ED88F8DE}" type="presOf" srcId="{C77EC013-7348-4A5F-A45A-38A23EFD7FED}" destId="{46A8FBC7-E9CD-45F5-83BA-FB39927A1850}" srcOrd="0" destOrd="0" presId="urn:microsoft.com/office/officeart/2005/8/layout/bProcess3"/>
    <dgm:cxn modelId="{7B8E2CAA-AEBF-4769-B2E4-813C92D751AF}" type="presParOf" srcId="{CE5E6A65-0D40-4A40-B293-48389431D2D1}" destId="{46A8FBC7-E9CD-45F5-83BA-FB39927A1850}" srcOrd="0" destOrd="0" presId="urn:microsoft.com/office/officeart/2005/8/layout/bProcess3"/>
    <dgm:cxn modelId="{07742A30-7299-4DC8-87AC-0162D2009D65}" type="presParOf" srcId="{CE5E6A65-0D40-4A40-B293-48389431D2D1}" destId="{CC9EA74E-7E56-4E14-A470-4F2611C130F6}" srcOrd="1" destOrd="0" presId="urn:microsoft.com/office/officeart/2005/8/layout/bProcess3"/>
    <dgm:cxn modelId="{8BE0FC05-3BAF-456B-94AD-EF33A300EA20}" type="presParOf" srcId="{CC9EA74E-7E56-4E14-A470-4F2611C130F6}" destId="{060EB643-A0F6-4AA9-BADA-12804D3EF495}" srcOrd="0" destOrd="0" presId="urn:microsoft.com/office/officeart/2005/8/layout/bProcess3"/>
    <dgm:cxn modelId="{F645BC75-F9AF-49BB-B9DE-E1EF149F91A4}" type="presParOf" srcId="{CE5E6A65-0D40-4A40-B293-48389431D2D1}" destId="{9642BDB5-1A87-4B2F-AAB2-CEB7BE0B0997}" srcOrd="2" destOrd="0" presId="urn:microsoft.com/office/officeart/2005/8/layout/bProcess3"/>
    <dgm:cxn modelId="{C77319BE-9698-41BF-B28B-8F5A0C048987}" type="presParOf" srcId="{CE5E6A65-0D40-4A40-B293-48389431D2D1}" destId="{A4A2AD52-73AA-4F37-AF4E-B092A617C1B3}" srcOrd="3" destOrd="0" presId="urn:microsoft.com/office/officeart/2005/8/layout/bProcess3"/>
    <dgm:cxn modelId="{7E028533-153F-4FD7-B24A-7B7BF8BE432D}" type="presParOf" srcId="{A4A2AD52-73AA-4F37-AF4E-B092A617C1B3}" destId="{83893263-D4C6-4559-BF4B-5CA6E5B3C2AE}" srcOrd="0" destOrd="0" presId="urn:microsoft.com/office/officeart/2005/8/layout/bProcess3"/>
    <dgm:cxn modelId="{584B916A-6AEB-442F-A1F2-D0F1B5835CA8}" type="presParOf" srcId="{CE5E6A65-0D40-4A40-B293-48389431D2D1}" destId="{67920805-FDF1-4651-95F0-B9C5821C3A83}" srcOrd="4" destOrd="0" presId="urn:microsoft.com/office/officeart/2005/8/layout/bProcess3"/>
    <dgm:cxn modelId="{5918CD04-005B-44C9-92D0-EE31C6A5BB46}" type="presParOf" srcId="{CE5E6A65-0D40-4A40-B293-48389431D2D1}" destId="{2028C170-AF7A-40D5-800D-AC067C23F5D9}" srcOrd="5" destOrd="0" presId="urn:microsoft.com/office/officeart/2005/8/layout/bProcess3"/>
    <dgm:cxn modelId="{D606B390-7A5D-488B-9C84-692C70B68E4A}" type="presParOf" srcId="{2028C170-AF7A-40D5-800D-AC067C23F5D9}" destId="{33442877-135E-4082-BCAD-1ED02FDF6D71}" srcOrd="0" destOrd="0" presId="urn:microsoft.com/office/officeart/2005/8/layout/bProcess3"/>
    <dgm:cxn modelId="{41668915-48B1-4004-B430-08C603E79EE3}" type="presParOf" srcId="{CE5E6A65-0D40-4A40-B293-48389431D2D1}" destId="{37D89929-7081-419C-A89B-DB267FAB69D3}" srcOrd="6" destOrd="0" presId="urn:microsoft.com/office/officeart/2005/8/layout/bProcess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46E022-C600-4552-BC39-CDCF8C2A82EF}" type="doc">
      <dgm:prSet loTypeId="urn:microsoft.com/office/officeart/2005/8/layout/vList6" loCatId="list" qsTypeId="urn:microsoft.com/office/officeart/2005/8/quickstyle/simple3" qsCatId="simple" csTypeId="urn:microsoft.com/office/officeart/2005/8/colors/colorful5" csCatId="colorful" phldr="1"/>
      <dgm:spPr/>
      <dgm:t>
        <a:bodyPr/>
        <a:lstStyle/>
        <a:p>
          <a:endParaRPr lang="zh-TW" altLang="en-US"/>
        </a:p>
      </dgm:t>
    </dgm:pt>
    <dgm:pt modelId="{82112FFB-2C22-40F0-88FA-C2F232872DD8}">
      <dgm:prSet custT="1"/>
      <dgm:spPr>
        <a:ln>
          <a:solidFill>
            <a:schemeClr val="bg2">
              <a:lumMod val="50000"/>
            </a:schemeClr>
          </a:solidFill>
        </a:ln>
      </dgm:spPr>
      <dgm:t>
        <a:bodyPr/>
        <a:lstStyle/>
        <a:p>
          <a:pPr rtl="0"/>
          <a:r>
            <a:rPr kumimoji="1" lang="zh-TW" sz="1800" b="1" dirty="0" smtClean="0">
              <a:effectLst/>
              <a:latin typeface="微軟正黑體" panose="020B0604030504040204" pitchFamily="34" charset="-120"/>
              <a:ea typeface="微軟正黑體" panose="020B0604030504040204" pitchFamily="34" charset="-120"/>
            </a:rPr>
            <a:t>商業登記法第</a:t>
          </a:r>
          <a:r>
            <a:rPr kumimoji="1" lang="en-US" sz="1800" b="1" dirty="0" smtClean="0">
              <a:effectLst/>
              <a:latin typeface="微軟正黑體" panose="020B0604030504040204" pitchFamily="34" charset="-120"/>
              <a:ea typeface="微軟正黑體" panose="020B0604030504040204" pitchFamily="34" charset="-120"/>
            </a:rPr>
            <a:t>6</a:t>
          </a:r>
          <a:r>
            <a:rPr kumimoji="1" lang="zh-TW" sz="1800" b="1" dirty="0" smtClean="0">
              <a:effectLst/>
              <a:latin typeface="微軟正黑體" panose="020B0604030504040204" pitchFamily="34" charset="-120"/>
              <a:ea typeface="微軟正黑體" panose="020B0604030504040204" pitchFamily="34" charset="-120"/>
            </a:rPr>
            <a:t>條</a:t>
          </a:r>
          <a:r>
            <a:rPr kumimoji="1" lang="zh-TW" altLang="en-US" sz="1800" b="1" dirty="0" smtClean="0">
              <a:effectLst/>
              <a:latin typeface="微軟正黑體" panose="020B0604030504040204" pitchFamily="34" charset="-120"/>
              <a:ea typeface="微軟正黑體" panose="020B0604030504040204" pitchFamily="34" charset="-120"/>
            </a:rPr>
            <a:t>：</a:t>
          </a:r>
          <a:endParaRPr kumimoji="1" lang="en-US" altLang="zh-TW" sz="1800" b="1" dirty="0" smtClean="0">
            <a:effectLst/>
            <a:latin typeface="微軟正黑體" panose="020B0604030504040204" pitchFamily="34" charset="-120"/>
            <a:ea typeface="微軟正黑體" panose="020B0604030504040204" pitchFamily="34" charset="-120"/>
          </a:endParaRPr>
        </a:p>
        <a:p>
          <a:pPr rtl="0"/>
          <a:r>
            <a:rPr kumimoji="1" lang="zh-TW" sz="1800" b="1" dirty="0" smtClean="0">
              <a:effectLst/>
              <a:latin typeface="微軟正黑體" panose="020B0604030504040204" pitchFamily="34" charset="-120"/>
              <a:ea typeface="微軟正黑體" panose="020B0604030504040204" pitchFamily="34" charset="-120"/>
            </a:rPr>
            <a:t>商業業務，依法律或法規命令，須經各該目的事業主管機關許可者，於領得許可文件後，方得申請商業登記。前項業務之許可，經目的事業主管機關撤銷或廢止確定者，各該目的事業主管機關應通知商業所在地主管機關撤銷或廢止其商業登記或部分登記事項。</a:t>
          </a:r>
          <a:endParaRPr lang="zh-TW" sz="1800" b="1" dirty="0">
            <a:effectLst/>
            <a:latin typeface="微軟正黑體" panose="020B0604030504040204" pitchFamily="34" charset="-120"/>
            <a:ea typeface="微軟正黑體" panose="020B0604030504040204" pitchFamily="34" charset="-120"/>
          </a:endParaRPr>
        </a:p>
      </dgm:t>
    </dgm:pt>
    <dgm:pt modelId="{1F1F5B5E-669B-468C-85E8-637A0C8D8353}" type="parTrans" cxnId="{6DCC6194-BA8B-48F4-8B59-53D56889E3D4}">
      <dgm:prSet/>
      <dgm:spPr/>
      <dgm:t>
        <a:bodyPr/>
        <a:lstStyle/>
        <a:p>
          <a:endParaRPr lang="zh-TW" altLang="en-US" sz="1600" b="1">
            <a:effectLst/>
            <a:latin typeface="微軟正黑體" panose="020B0604030504040204" pitchFamily="34" charset="-120"/>
            <a:ea typeface="微軟正黑體" panose="020B0604030504040204" pitchFamily="34" charset="-120"/>
          </a:endParaRPr>
        </a:p>
      </dgm:t>
    </dgm:pt>
    <dgm:pt modelId="{072648DB-5D63-462C-934B-36F5BF056259}" type="sibTrans" cxnId="{6DCC6194-BA8B-48F4-8B59-53D56889E3D4}">
      <dgm:prSet/>
      <dgm:spPr/>
      <dgm:t>
        <a:bodyPr/>
        <a:lstStyle/>
        <a:p>
          <a:endParaRPr lang="zh-TW" altLang="en-US" sz="1600" b="1">
            <a:effectLst/>
            <a:latin typeface="微軟正黑體" panose="020B0604030504040204" pitchFamily="34" charset="-120"/>
            <a:ea typeface="微軟正黑體" panose="020B0604030504040204" pitchFamily="34" charset="-120"/>
          </a:endParaRPr>
        </a:p>
      </dgm:t>
    </dgm:pt>
    <dgm:pt modelId="{80D6D320-7B6D-4090-89F7-ED44F5BB65B7}">
      <dgm:prSet custT="1"/>
      <dgm:spPr/>
      <dgm:t>
        <a:bodyPr/>
        <a:lstStyle/>
        <a:p>
          <a:pPr rtl="0"/>
          <a:r>
            <a:rPr kumimoji="1" lang="zh-TW" sz="1800" b="1" dirty="0" smtClean="0">
              <a:effectLst/>
              <a:latin typeface="微軟正黑體" panose="020B0604030504040204" pitchFamily="34" charset="-120"/>
              <a:ea typeface="微軟正黑體" panose="020B0604030504040204" pitchFamily="34" charset="-120"/>
            </a:rPr>
            <a:t>農業發展條例</a:t>
          </a:r>
          <a:r>
            <a:rPr kumimoji="1" lang="zh-TW" sz="1800" b="1" dirty="0" smtClean="0">
              <a:effectLst/>
              <a:latin typeface="微軟正黑體" panose="020B0604030504040204" pitchFamily="34" charset="-120"/>
              <a:ea typeface="微軟正黑體" panose="020B0604030504040204" pitchFamily="34" charset="-120"/>
              <a:hlinkClick xmlns:r="http://schemas.openxmlformats.org/officeDocument/2006/relationships" r:id="rId1"/>
            </a:rPr>
            <a:t>第</a:t>
          </a:r>
          <a:r>
            <a:rPr kumimoji="1" lang="en-US" sz="1800" b="1" dirty="0" smtClean="0">
              <a:effectLst/>
              <a:latin typeface="微軟正黑體" panose="020B0604030504040204" pitchFamily="34" charset="-120"/>
              <a:ea typeface="微軟正黑體" panose="020B0604030504040204" pitchFamily="34" charset="-120"/>
              <a:hlinkClick xmlns:r="http://schemas.openxmlformats.org/officeDocument/2006/relationships" r:id="rId1"/>
            </a:rPr>
            <a:t>3</a:t>
          </a:r>
          <a:r>
            <a:rPr kumimoji="1" lang="zh-TW" sz="1800" b="1" dirty="0" smtClean="0">
              <a:effectLst/>
              <a:latin typeface="微軟正黑體" panose="020B0604030504040204" pitchFamily="34" charset="-120"/>
              <a:ea typeface="微軟正黑體" panose="020B0604030504040204" pitchFamily="34" charset="-120"/>
              <a:hlinkClick xmlns:r="http://schemas.openxmlformats.org/officeDocument/2006/relationships" r:id="rId1"/>
            </a:rPr>
            <a:t>條</a:t>
          </a:r>
          <a:r>
            <a:rPr kumimoji="1" lang="zh-TW" sz="1800" b="1" dirty="0" smtClean="0">
              <a:effectLst/>
              <a:latin typeface="微軟正黑體" panose="020B0604030504040204" pitchFamily="34" charset="-120"/>
              <a:ea typeface="微軟正黑體" panose="020B0604030504040204" pitchFamily="34" charset="-120"/>
            </a:rPr>
            <a:t>第</a:t>
          </a:r>
          <a:r>
            <a:rPr kumimoji="1" lang="en-US" sz="1800" b="1" dirty="0" smtClean="0">
              <a:effectLst/>
              <a:latin typeface="微軟正黑體" panose="020B0604030504040204" pitchFamily="34" charset="-120"/>
              <a:ea typeface="微軟正黑體" panose="020B0604030504040204" pitchFamily="34" charset="-120"/>
            </a:rPr>
            <a:t>1</a:t>
          </a:r>
          <a:r>
            <a:rPr kumimoji="1" lang="zh-TW" sz="1800" b="1" dirty="0" smtClean="0">
              <a:effectLst/>
              <a:latin typeface="微軟正黑體" panose="020B0604030504040204" pitchFamily="34" charset="-120"/>
              <a:ea typeface="微軟正黑體" panose="020B0604030504040204" pitchFamily="34" charset="-120"/>
            </a:rPr>
            <a:t>項（第</a:t>
          </a:r>
          <a:r>
            <a:rPr kumimoji="1" lang="en-US" sz="1800" b="1" dirty="0" smtClean="0">
              <a:effectLst/>
              <a:latin typeface="微軟正黑體" panose="020B0604030504040204" pitchFamily="34" charset="-120"/>
              <a:ea typeface="微軟正黑體" panose="020B0604030504040204" pitchFamily="34" charset="-120"/>
            </a:rPr>
            <a:t>5</a:t>
          </a:r>
          <a:r>
            <a:rPr kumimoji="1" lang="zh-TW" sz="1800" b="1" dirty="0" smtClean="0">
              <a:effectLst/>
              <a:latin typeface="微軟正黑體" panose="020B0604030504040204" pitchFamily="34" charset="-120"/>
              <a:ea typeface="微軟正黑體" panose="020B0604030504040204" pitchFamily="34" charset="-120"/>
            </a:rPr>
            <a:t>款、第</a:t>
          </a:r>
          <a:r>
            <a:rPr kumimoji="1" lang="en-US" sz="1800" b="1" dirty="0" smtClean="0">
              <a:effectLst/>
              <a:latin typeface="微軟正黑體" panose="020B0604030504040204" pitchFamily="34" charset="-120"/>
              <a:ea typeface="微軟正黑體" panose="020B0604030504040204" pitchFamily="34" charset="-120"/>
            </a:rPr>
            <a:t>6</a:t>
          </a:r>
          <a:r>
            <a:rPr kumimoji="1" lang="zh-TW" sz="1800" b="1" dirty="0" smtClean="0">
              <a:effectLst/>
              <a:latin typeface="微軟正黑體" panose="020B0604030504040204" pitchFamily="34" charset="-120"/>
              <a:ea typeface="微軟正黑體" panose="020B0604030504040204" pitchFamily="34" charset="-120"/>
            </a:rPr>
            <a:t>款）、</a:t>
          </a:r>
          <a:r>
            <a:rPr kumimoji="1" lang="zh-TW" sz="1800" b="1" dirty="0" smtClean="0">
              <a:effectLst/>
              <a:latin typeface="微軟正黑體" panose="020B0604030504040204" pitchFamily="34" charset="-120"/>
              <a:ea typeface="微軟正黑體" panose="020B0604030504040204" pitchFamily="34" charset="-120"/>
              <a:hlinkClick xmlns:r="http://schemas.openxmlformats.org/officeDocument/2006/relationships" r:id="rId2"/>
            </a:rPr>
            <a:t>第</a:t>
          </a:r>
          <a:r>
            <a:rPr kumimoji="1" lang="en-US" sz="1800" b="1" dirty="0" smtClean="0">
              <a:effectLst/>
              <a:latin typeface="微軟正黑體" panose="020B0604030504040204" pitchFamily="34" charset="-120"/>
              <a:ea typeface="微軟正黑體" panose="020B0604030504040204" pitchFamily="34" charset="-120"/>
              <a:hlinkClick xmlns:r="http://schemas.openxmlformats.org/officeDocument/2006/relationships" r:id="rId2"/>
            </a:rPr>
            <a:t>63</a:t>
          </a:r>
          <a:r>
            <a:rPr kumimoji="1" lang="zh-TW" sz="1800" b="1" dirty="0" smtClean="0">
              <a:effectLst/>
              <a:latin typeface="微軟正黑體" panose="020B0604030504040204" pitchFamily="34" charset="-120"/>
              <a:ea typeface="微軟正黑體" panose="020B0604030504040204" pitchFamily="34" charset="-120"/>
              <a:hlinkClick xmlns:r="http://schemas.openxmlformats.org/officeDocument/2006/relationships" r:id="rId2"/>
            </a:rPr>
            <a:t>條</a:t>
          </a:r>
          <a:r>
            <a:rPr kumimoji="1" lang="zh-TW" sz="1800" b="1" dirty="0" smtClean="0">
              <a:effectLst/>
              <a:latin typeface="微軟正黑體" panose="020B0604030504040204" pitchFamily="34" charset="-120"/>
              <a:ea typeface="微軟正黑體" panose="020B0604030504040204" pitchFamily="34" charset="-120"/>
            </a:rPr>
            <a:t>第</a:t>
          </a:r>
          <a:r>
            <a:rPr kumimoji="1" lang="en-US" sz="1800" b="1" dirty="0" smtClean="0">
              <a:effectLst/>
              <a:latin typeface="微軟正黑體" panose="020B0604030504040204" pitchFamily="34" charset="-120"/>
              <a:ea typeface="微軟正黑體" panose="020B0604030504040204" pitchFamily="34" charset="-120"/>
            </a:rPr>
            <a:t>2</a:t>
          </a:r>
          <a:r>
            <a:rPr kumimoji="1" lang="zh-TW" sz="1800" b="1" dirty="0" smtClean="0">
              <a:effectLst/>
              <a:latin typeface="微軟正黑體" panose="020B0604030504040204" pitchFamily="34" charset="-120"/>
              <a:ea typeface="微軟正黑體" panose="020B0604030504040204" pitchFamily="34" charset="-120"/>
            </a:rPr>
            <a:t>項</a:t>
          </a:r>
          <a:r>
            <a:rPr kumimoji="1" lang="en-US" altLang="zh-TW" sz="1800" b="1" dirty="0" smtClean="0">
              <a:effectLst/>
              <a:latin typeface="微軟正黑體" panose="020B0604030504040204" pitchFamily="34" charset="-120"/>
              <a:ea typeface="微軟正黑體" panose="020B0604030504040204" pitchFamily="34" charset="-120"/>
            </a:rPr>
            <a:t>   </a:t>
          </a:r>
          <a:r>
            <a:rPr lang="zh-TW" sz="1800" b="1" dirty="0" smtClean="0">
              <a:effectLst/>
              <a:latin typeface="微軟正黑體" pitchFamily="34" charset="-120"/>
              <a:ea typeface="微軟正黑體" pitchFamily="34" charset="-120"/>
            </a:rPr>
            <a:t>休閒農場之設置，應報經直轄市或縣</a:t>
          </a:r>
          <a:r>
            <a:rPr lang="en-US" sz="1800" b="1" dirty="0" smtClean="0">
              <a:effectLst/>
              <a:latin typeface="微軟正黑體" pitchFamily="34" charset="-120"/>
              <a:ea typeface="微軟正黑體" pitchFamily="34" charset="-120"/>
            </a:rPr>
            <a:t> (</a:t>
          </a:r>
          <a:r>
            <a:rPr lang="zh-TW" sz="1800" b="1" dirty="0" smtClean="0">
              <a:effectLst/>
              <a:latin typeface="微軟正黑體" pitchFamily="34" charset="-120"/>
              <a:ea typeface="微軟正黑體" pitchFamily="34" charset="-120"/>
            </a:rPr>
            <a:t>市</a:t>
          </a:r>
          <a:r>
            <a:rPr lang="en-US" sz="1800" b="1" dirty="0" smtClean="0">
              <a:effectLst/>
              <a:latin typeface="微軟正黑體" pitchFamily="34" charset="-120"/>
              <a:ea typeface="微軟正黑體" pitchFamily="34" charset="-120"/>
            </a:rPr>
            <a:t>) </a:t>
          </a:r>
          <a:r>
            <a:rPr lang="zh-TW" sz="1800" b="1" dirty="0" smtClean="0">
              <a:effectLst/>
              <a:latin typeface="微軟正黑體" pitchFamily="34" charset="-120"/>
              <a:ea typeface="微軟正黑體" pitchFamily="34" charset="-120"/>
            </a:rPr>
            <a:t>主管機關核轉中央主管機關許可。</a:t>
          </a:r>
          <a:endParaRPr kumimoji="1" lang="en-US" altLang="zh-TW" sz="1800" b="1" dirty="0" smtClean="0">
            <a:effectLst/>
            <a:latin typeface="微軟正黑體" pitchFamily="34" charset="-120"/>
            <a:ea typeface="微軟正黑體" pitchFamily="34" charset="-120"/>
          </a:endParaRPr>
        </a:p>
      </dgm:t>
    </dgm:pt>
    <dgm:pt modelId="{75DD41F3-FAE3-40A2-BFA3-7BD2461AE6CF}" type="parTrans" cxnId="{90AF3031-52B1-497F-A5AE-040856DD57D6}">
      <dgm:prSet/>
      <dgm:spPr/>
      <dgm:t>
        <a:bodyPr/>
        <a:lstStyle/>
        <a:p>
          <a:endParaRPr lang="zh-TW" altLang="en-US" sz="1600" b="1">
            <a:effectLst/>
            <a:latin typeface="微軟正黑體" panose="020B0604030504040204" pitchFamily="34" charset="-120"/>
            <a:ea typeface="微軟正黑體" panose="020B0604030504040204" pitchFamily="34" charset="-120"/>
          </a:endParaRPr>
        </a:p>
      </dgm:t>
    </dgm:pt>
    <dgm:pt modelId="{BCD77AA7-544E-4A9A-BE42-941C15485A78}" type="sibTrans" cxnId="{90AF3031-52B1-497F-A5AE-040856DD57D6}">
      <dgm:prSet/>
      <dgm:spPr/>
      <dgm:t>
        <a:bodyPr/>
        <a:lstStyle/>
        <a:p>
          <a:endParaRPr lang="zh-TW" altLang="en-US" sz="1600" b="1">
            <a:effectLst/>
            <a:latin typeface="微軟正黑體" panose="020B0604030504040204" pitchFamily="34" charset="-120"/>
            <a:ea typeface="微軟正黑體" panose="020B0604030504040204" pitchFamily="34" charset="-120"/>
          </a:endParaRPr>
        </a:p>
      </dgm:t>
    </dgm:pt>
    <dgm:pt modelId="{AF039DFE-271C-49CB-863D-42C9EF711D8B}" type="pres">
      <dgm:prSet presAssocID="{5246E022-C600-4552-BC39-CDCF8C2A82EF}" presName="Name0" presStyleCnt="0">
        <dgm:presLayoutVars>
          <dgm:dir/>
          <dgm:animLvl val="lvl"/>
          <dgm:resizeHandles/>
        </dgm:presLayoutVars>
      </dgm:prSet>
      <dgm:spPr/>
      <dgm:t>
        <a:bodyPr/>
        <a:lstStyle/>
        <a:p>
          <a:endParaRPr lang="zh-TW" altLang="en-US"/>
        </a:p>
      </dgm:t>
    </dgm:pt>
    <dgm:pt modelId="{C6E66279-9A5E-49DE-8DDF-2AC00FD1A037}" type="pres">
      <dgm:prSet presAssocID="{82112FFB-2C22-40F0-88FA-C2F232872DD8}" presName="linNode" presStyleCnt="0"/>
      <dgm:spPr/>
      <dgm:t>
        <a:bodyPr/>
        <a:lstStyle/>
        <a:p>
          <a:endParaRPr lang="zh-TW" altLang="en-US"/>
        </a:p>
      </dgm:t>
    </dgm:pt>
    <dgm:pt modelId="{F51EB879-EDEA-4622-93DF-A78DD552D472}" type="pres">
      <dgm:prSet presAssocID="{82112FFB-2C22-40F0-88FA-C2F232872DD8}" presName="parentShp" presStyleLbl="node1" presStyleIdx="0" presStyleCnt="2" custScaleX="340618" custScaleY="128747">
        <dgm:presLayoutVars>
          <dgm:bulletEnabled val="1"/>
        </dgm:presLayoutVars>
      </dgm:prSet>
      <dgm:spPr/>
      <dgm:t>
        <a:bodyPr/>
        <a:lstStyle/>
        <a:p>
          <a:endParaRPr lang="zh-TW" altLang="en-US"/>
        </a:p>
      </dgm:t>
    </dgm:pt>
    <dgm:pt modelId="{D017CBA6-A377-4201-8FE6-1BC848979FC3}" type="pres">
      <dgm:prSet presAssocID="{82112FFB-2C22-40F0-88FA-C2F232872DD8}" presName="childShp" presStyleLbl="bgAccFollowNode1" presStyleIdx="0" presStyleCnt="2">
        <dgm:presLayoutVars>
          <dgm:bulletEnabled val="1"/>
        </dgm:presLayoutVars>
      </dgm:prSet>
      <dgm:spPr>
        <a:ln>
          <a:solidFill>
            <a:schemeClr val="bg2">
              <a:lumMod val="50000"/>
              <a:alpha val="90000"/>
            </a:schemeClr>
          </a:solidFill>
        </a:ln>
      </dgm:spPr>
      <dgm:t>
        <a:bodyPr/>
        <a:lstStyle/>
        <a:p>
          <a:endParaRPr lang="zh-TW" altLang="en-US"/>
        </a:p>
      </dgm:t>
    </dgm:pt>
    <dgm:pt modelId="{5DEED731-EB48-48EA-B8E7-5CD3CE0645A3}" type="pres">
      <dgm:prSet presAssocID="{072648DB-5D63-462C-934B-36F5BF056259}" presName="spacing" presStyleCnt="0"/>
      <dgm:spPr/>
      <dgm:t>
        <a:bodyPr/>
        <a:lstStyle/>
        <a:p>
          <a:endParaRPr lang="zh-TW" altLang="en-US"/>
        </a:p>
      </dgm:t>
    </dgm:pt>
    <dgm:pt modelId="{04348F90-59CE-4121-91AB-12FD1B82F0C7}" type="pres">
      <dgm:prSet presAssocID="{80D6D320-7B6D-4090-89F7-ED44F5BB65B7}" presName="linNode" presStyleCnt="0"/>
      <dgm:spPr/>
      <dgm:t>
        <a:bodyPr/>
        <a:lstStyle/>
        <a:p>
          <a:endParaRPr lang="zh-TW" altLang="en-US"/>
        </a:p>
      </dgm:t>
    </dgm:pt>
    <dgm:pt modelId="{E9F458B2-1002-4702-86B1-7FD5BF8AD886}" type="pres">
      <dgm:prSet presAssocID="{80D6D320-7B6D-4090-89F7-ED44F5BB65B7}" presName="parentShp" presStyleLbl="node1" presStyleIdx="1" presStyleCnt="2" custScaleX="328526" custScaleY="75570">
        <dgm:presLayoutVars>
          <dgm:bulletEnabled val="1"/>
        </dgm:presLayoutVars>
      </dgm:prSet>
      <dgm:spPr/>
      <dgm:t>
        <a:bodyPr/>
        <a:lstStyle/>
        <a:p>
          <a:endParaRPr lang="zh-TW" altLang="en-US"/>
        </a:p>
      </dgm:t>
    </dgm:pt>
    <dgm:pt modelId="{68D50C61-267B-4504-8D6D-2A51C90B3BD1}" type="pres">
      <dgm:prSet presAssocID="{80D6D320-7B6D-4090-89F7-ED44F5BB65B7}" presName="childShp" presStyleLbl="bgAccFollowNode1" presStyleIdx="1" presStyleCnt="2">
        <dgm:presLayoutVars>
          <dgm:bulletEnabled val="1"/>
        </dgm:presLayoutVars>
      </dgm:prSet>
      <dgm:spPr>
        <a:ln>
          <a:solidFill>
            <a:schemeClr val="accent6">
              <a:lumMod val="50000"/>
              <a:alpha val="90000"/>
            </a:schemeClr>
          </a:solidFill>
        </a:ln>
      </dgm:spPr>
      <dgm:t>
        <a:bodyPr/>
        <a:lstStyle/>
        <a:p>
          <a:endParaRPr lang="zh-TW" altLang="en-US"/>
        </a:p>
      </dgm:t>
    </dgm:pt>
  </dgm:ptLst>
  <dgm:cxnLst>
    <dgm:cxn modelId="{F9CE25C9-3580-42E6-AE54-E0355C88C3CB}" type="presOf" srcId="{80D6D320-7B6D-4090-89F7-ED44F5BB65B7}" destId="{E9F458B2-1002-4702-86B1-7FD5BF8AD886}" srcOrd="0" destOrd="0" presId="urn:microsoft.com/office/officeart/2005/8/layout/vList6"/>
    <dgm:cxn modelId="{AC238582-67C3-47E1-B4E7-EDACBBD81825}" type="presOf" srcId="{82112FFB-2C22-40F0-88FA-C2F232872DD8}" destId="{F51EB879-EDEA-4622-93DF-A78DD552D472}" srcOrd="0" destOrd="0" presId="urn:microsoft.com/office/officeart/2005/8/layout/vList6"/>
    <dgm:cxn modelId="{B76A89B1-7215-4B56-A4E0-24299AE03F9C}" type="presOf" srcId="{5246E022-C600-4552-BC39-CDCF8C2A82EF}" destId="{AF039DFE-271C-49CB-863D-42C9EF711D8B}" srcOrd="0" destOrd="0" presId="urn:microsoft.com/office/officeart/2005/8/layout/vList6"/>
    <dgm:cxn modelId="{6DCC6194-BA8B-48F4-8B59-53D56889E3D4}" srcId="{5246E022-C600-4552-BC39-CDCF8C2A82EF}" destId="{82112FFB-2C22-40F0-88FA-C2F232872DD8}" srcOrd="0" destOrd="0" parTransId="{1F1F5B5E-669B-468C-85E8-637A0C8D8353}" sibTransId="{072648DB-5D63-462C-934B-36F5BF056259}"/>
    <dgm:cxn modelId="{90AF3031-52B1-497F-A5AE-040856DD57D6}" srcId="{5246E022-C600-4552-BC39-CDCF8C2A82EF}" destId="{80D6D320-7B6D-4090-89F7-ED44F5BB65B7}" srcOrd="1" destOrd="0" parTransId="{75DD41F3-FAE3-40A2-BFA3-7BD2461AE6CF}" sibTransId="{BCD77AA7-544E-4A9A-BE42-941C15485A78}"/>
    <dgm:cxn modelId="{28BE9E70-70D8-41DC-961E-8424E10DCE50}" type="presParOf" srcId="{AF039DFE-271C-49CB-863D-42C9EF711D8B}" destId="{C6E66279-9A5E-49DE-8DDF-2AC00FD1A037}" srcOrd="0" destOrd="0" presId="urn:microsoft.com/office/officeart/2005/8/layout/vList6"/>
    <dgm:cxn modelId="{702EF3AD-6E47-484A-87AA-32BB33B10411}" type="presParOf" srcId="{C6E66279-9A5E-49DE-8DDF-2AC00FD1A037}" destId="{F51EB879-EDEA-4622-93DF-A78DD552D472}" srcOrd="0" destOrd="0" presId="urn:microsoft.com/office/officeart/2005/8/layout/vList6"/>
    <dgm:cxn modelId="{8BE0BB53-2D74-4512-A57A-7024C9FF4D0E}" type="presParOf" srcId="{C6E66279-9A5E-49DE-8DDF-2AC00FD1A037}" destId="{D017CBA6-A377-4201-8FE6-1BC848979FC3}" srcOrd="1" destOrd="0" presId="urn:microsoft.com/office/officeart/2005/8/layout/vList6"/>
    <dgm:cxn modelId="{74ED777C-C011-4B1B-9E37-412F467F0F3E}" type="presParOf" srcId="{AF039DFE-271C-49CB-863D-42C9EF711D8B}" destId="{5DEED731-EB48-48EA-B8E7-5CD3CE0645A3}" srcOrd="1" destOrd="0" presId="urn:microsoft.com/office/officeart/2005/8/layout/vList6"/>
    <dgm:cxn modelId="{ABBB4AC2-728B-41C1-B279-9CD76A7234A7}" type="presParOf" srcId="{AF039DFE-271C-49CB-863D-42C9EF711D8B}" destId="{04348F90-59CE-4121-91AB-12FD1B82F0C7}" srcOrd="2" destOrd="0" presId="urn:microsoft.com/office/officeart/2005/8/layout/vList6"/>
    <dgm:cxn modelId="{5512A387-2CA0-45A1-BC91-04503B1CEDB1}" type="presParOf" srcId="{04348F90-59CE-4121-91AB-12FD1B82F0C7}" destId="{E9F458B2-1002-4702-86B1-7FD5BF8AD886}" srcOrd="0" destOrd="0" presId="urn:microsoft.com/office/officeart/2005/8/layout/vList6"/>
    <dgm:cxn modelId="{89254FCD-4CB6-4961-8612-65261A7EB7D8}" type="presParOf" srcId="{04348F90-59CE-4121-91AB-12FD1B82F0C7}" destId="{68D50C61-267B-4504-8D6D-2A51C90B3BD1}" srcOrd="1" destOrd="0" presId="urn:microsoft.com/office/officeart/2005/8/layout/vList6"/>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0A3396-16EA-4FC5-886C-B4C7781D1B6D}"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zh-TW" altLang="en-US"/>
        </a:p>
      </dgm:t>
    </dgm:pt>
    <dgm:pt modelId="{6F66C3A7-81A5-45C0-AEE2-641A5EA8E4F1}">
      <dgm:prSet/>
      <dgm:spPr/>
      <dgm:t>
        <a:bodyPr/>
        <a:lstStyle/>
        <a:p>
          <a:pPr algn="l" rtl="0"/>
          <a:r>
            <a:rPr kumimoji="1" lang="zh-TW" b="1" dirty="0" smtClean="0">
              <a:latin typeface="微軟正黑體" panose="020B0604030504040204" pitchFamily="34" charset="-120"/>
              <a:ea typeface="微軟正黑體" panose="020B0604030504040204" pitchFamily="34" charset="-120"/>
            </a:rPr>
            <a:t>「休閒農業」為公司與商業登記前應經許可業務</a:t>
          </a:r>
          <a:endParaRPr lang="zh-TW" dirty="0">
            <a:latin typeface="微軟正黑體" panose="020B0604030504040204" pitchFamily="34" charset="-120"/>
            <a:ea typeface="微軟正黑體" panose="020B0604030504040204" pitchFamily="34" charset="-120"/>
          </a:endParaRPr>
        </a:p>
      </dgm:t>
    </dgm:pt>
    <dgm:pt modelId="{4166D7D3-0CC6-4E45-84F1-9BBF582147E3}" type="parTrans" cxnId="{7EE9D503-18D7-4829-98AD-E374512EC53E}">
      <dgm:prSet/>
      <dgm:spPr/>
      <dgm:t>
        <a:bodyPr/>
        <a:lstStyle/>
        <a:p>
          <a:endParaRPr lang="zh-TW" altLang="en-US"/>
        </a:p>
      </dgm:t>
    </dgm:pt>
    <dgm:pt modelId="{33DE8C0C-5322-4AA0-AA19-852B50663B72}" type="sibTrans" cxnId="{7EE9D503-18D7-4829-98AD-E374512EC53E}">
      <dgm:prSet/>
      <dgm:spPr/>
      <dgm:t>
        <a:bodyPr/>
        <a:lstStyle/>
        <a:p>
          <a:endParaRPr lang="zh-TW" altLang="en-US"/>
        </a:p>
      </dgm:t>
    </dgm:pt>
    <dgm:pt modelId="{5F046BB7-E859-49A2-A6A6-0233A5F8DB02}" type="pres">
      <dgm:prSet presAssocID="{E20A3396-16EA-4FC5-886C-B4C7781D1B6D}" presName="linear" presStyleCnt="0">
        <dgm:presLayoutVars>
          <dgm:animLvl val="lvl"/>
          <dgm:resizeHandles val="exact"/>
        </dgm:presLayoutVars>
      </dgm:prSet>
      <dgm:spPr/>
      <dgm:t>
        <a:bodyPr/>
        <a:lstStyle/>
        <a:p>
          <a:endParaRPr lang="zh-TW" altLang="en-US"/>
        </a:p>
      </dgm:t>
    </dgm:pt>
    <dgm:pt modelId="{229177AF-C48A-4EA3-B723-099E30456EA6}" type="pres">
      <dgm:prSet presAssocID="{6F66C3A7-81A5-45C0-AEE2-641A5EA8E4F1}" presName="parentText" presStyleLbl="node1" presStyleIdx="0" presStyleCnt="1">
        <dgm:presLayoutVars>
          <dgm:chMax val="0"/>
          <dgm:bulletEnabled val="1"/>
        </dgm:presLayoutVars>
      </dgm:prSet>
      <dgm:spPr/>
      <dgm:t>
        <a:bodyPr/>
        <a:lstStyle/>
        <a:p>
          <a:endParaRPr lang="zh-TW" altLang="en-US"/>
        </a:p>
      </dgm:t>
    </dgm:pt>
  </dgm:ptLst>
  <dgm:cxnLst>
    <dgm:cxn modelId="{572DCC19-2D0E-4A8D-A78D-15FF3727CA0F}" type="presOf" srcId="{E20A3396-16EA-4FC5-886C-B4C7781D1B6D}" destId="{5F046BB7-E859-49A2-A6A6-0233A5F8DB02}" srcOrd="0" destOrd="0" presId="urn:microsoft.com/office/officeart/2005/8/layout/vList2"/>
    <dgm:cxn modelId="{7EE9D503-18D7-4829-98AD-E374512EC53E}" srcId="{E20A3396-16EA-4FC5-886C-B4C7781D1B6D}" destId="{6F66C3A7-81A5-45C0-AEE2-641A5EA8E4F1}" srcOrd="0" destOrd="0" parTransId="{4166D7D3-0CC6-4E45-84F1-9BBF582147E3}" sibTransId="{33DE8C0C-5322-4AA0-AA19-852B50663B72}"/>
    <dgm:cxn modelId="{C997B02C-0908-4F2F-9F7C-85710046EF5D}" type="presOf" srcId="{6F66C3A7-81A5-45C0-AEE2-641A5EA8E4F1}" destId="{229177AF-C48A-4EA3-B723-099E30456EA6}" srcOrd="0" destOrd="0" presId="urn:microsoft.com/office/officeart/2005/8/layout/vList2"/>
    <dgm:cxn modelId="{170F238B-D8CD-43F5-AF27-2E03C0E96FE6}" type="presParOf" srcId="{5F046BB7-E859-49A2-A6A6-0233A5F8DB02}" destId="{229177AF-C48A-4EA3-B723-099E30456EA6}" srcOrd="0" destOrd="0" presId="urn:microsoft.com/office/officeart/2005/8/layout/vList2"/>
  </dgm:cxnLst>
  <dgm:bg>
    <a:gradFill>
      <a:gsLst>
        <a:gs pos="0">
          <a:schemeClr val="bg1"/>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A4D474-053A-4E0F-A135-934D678265B4}" type="doc">
      <dgm:prSet loTypeId="urn:microsoft.com/office/officeart/2005/8/layout/matrix3" loCatId="matrix" qsTypeId="urn:microsoft.com/office/officeart/2005/8/quickstyle/3d1" qsCatId="3D" csTypeId="urn:microsoft.com/office/officeart/2005/8/colors/colorful5" csCatId="colorful" phldr="1"/>
      <dgm:spPr/>
      <dgm:t>
        <a:bodyPr/>
        <a:lstStyle/>
        <a:p>
          <a:endParaRPr lang="zh-TW" altLang="en-US"/>
        </a:p>
      </dgm:t>
    </dgm:pt>
    <dgm:pt modelId="{776F9DDF-4CCF-4E41-9F20-FA69407439EF}">
      <dgm:prSet custT="1"/>
      <dgm:spPr>
        <a:solidFill>
          <a:schemeClr val="accent5">
            <a:lumMod val="75000"/>
          </a:schemeClr>
        </a:solidFill>
      </dgm:spPr>
      <dgm:t>
        <a:bodyPr/>
        <a:lstStyle/>
        <a:p>
          <a:pPr rtl="0"/>
          <a:r>
            <a:rPr lang="zh-TW" altLang="en-US" sz="1800" b="1" dirty="0" smtClean="0">
              <a:latin typeface="微軟正黑體" panose="020B0604030504040204" pitchFamily="34" charset="-120"/>
              <a:ea typeface="微軟正黑體" panose="020B0604030504040204" pitchFamily="34" charset="-120"/>
            </a:rPr>
            <a:t>土地</a:t>
          </a:r>
          <a:endParaRPr lang="en-US" altLang="zh-TW" sz="1800" b="1" dirty="0" smtClean="0">
            <a:latin typeface="微軟正黑體" panose="020B0604030504040204" pitchFamily="34" charset="-120"/>
            <a:ea typeface="微軟正黑體" panose="020B0604030504040204" pitchFamily="34" charset="-120"/>
          </a:endParaRPr>
        </a:p>
        <a:p>
          <a:pPr rtl="0"/>
          <a:r>
            <a:rPr lang="zh-TW" altLang="en-US" sz="1800" b="1" dirty="0" smtClean="0">
              <a:latin typeface="微軟正黑體" panose="020B0604030504040204" pitchFamily="34" charset="-120"/>
              <a:ea typeface="微軟正黑體" panose="020B0604030504040204" pitchFamily="34" charset="-120"/>
            </a:rPr>
            <a:t>條件</a:t>
          </a:r>
          <a:endParaRPr lang="zh-TW" altLang="en-US" sz="1800" b="1" dirty="0">
            <a:latin typeface="微軟正黑體" panose="020B0604030504040204" pitchFamily="34" charset="-120"/>
            <a:ea typeface="微軟正黑體" panose="020B0604030504040204" pitchFamily="34" charset="-120"/>
          </a:endParaRPr>
        </a:p>
      </dgm:t>
    </dgm:pt>
    <dgm:pt modelId="{A3565F1A-D8C4-4C23-AB35-C9C623E37189}" type="parTrans" cxnId="{7DFF6E20-1764-42C3-AB09-6156281C9858}">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104F728C-5EA6-48AA-B729-9AB725E0B253}" type="sibTrans" cxnId="{7DFF6E20-1764-42C3-AB09-6156281C9858}">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F33DEB48-4BE3-46AF-894B-962D1E94C23D}">
      <dgm:prSet custT="1"/>
      <dgm:spPr>
        <a:solidFill>
          <a:schemeClr val="accent5">
            <a:lumMod val="50000"/>
          </a:schemeClr>
        </a:solidFill>
      </dgm:spPr>
      <dgm:t>
        <a:bodyPr/>
        <a:lstStyle/>
        <a:p>
          <a:pPr rtl="0"/>
          <a:r>
            <a:rPr lang="zh-TW" altLang="en-US" sz="1800" b="1" dirty="0" smtClean="0">
              <a:latin typeface="微軟正黑體" panose="020B0604030504040204" pitchFamily="34" charset="-120"/>
              <a:ea typeface="微軟正黑體" panose="020B0604030504040204" pitchFamily="34" charset="-120"/>
            </a:rPr>
            <a:t>申請人資格</a:t>
          </a:r>
          <a:endParaRPr lang="zh-TW" altLang="en-US" sz="1800" b="1" dirty="0">
            <a:latin typeface="微軟正黑體" panose="020B0604030504040204" pitchFamily="34" charset="-120"/>
            <a:ea typeface="微軟正黑體" panose="020B0604030504040204" pitchFamily="34" charset="-120"/>
          </a:endParaRPr>
        </a:p>
      </dgm:t>
    </dgm:pt>
    <dgm:pt modelId="{F6090F81-CE5C-4DC5-AB75-7B1CD16605FA}" type="parTrans" cxnId="{E3E3C7CC-0AE6-4329-8E71-2A2AA99D10CB}">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23B62337-6F4F-49E5-A25D-CE82059A7E1A}" type="sibTrans" cxnId="{E3E3C7CC-0AE6-4329-8E71-2A2AA99D10CB}">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F97ED6F6-6BEC-4533-852B-49A000A6A269}">
      <dgm:prSet custT="1"/>
      <dgm:spPr>
        <a:solidFill>
          <a:schemeClr val="accent2">
            <a:lumMod val="75000"/>
          </a:schemeClr>
        </a:solidFill>
      </dgm:spPr>
      <dgm:t>
        <a:bodyPr/>
        <a:lstStyle/>
        <a:p>
          <a:pPr rtl="0"/>
          <a:r>
            <a:rPr lang="zh-TW" altLang="en-US" sz="1600" b="1" dirty="0" smtClean="0">
              <a:latin typeface="微軟正黑體" panose="020B0604030504040204" pitchFamily="34" charset="-120"/>
              <a:ea typeface="微軟正黑體" panose="020B0604030504040204" pitchFamily="34" charset="-120"/>
            </a:rPr>
            <a:t>開發利用條件</a:t>
          </a:r>
          <a:endParaRPr lang="zh-TW" altLang="en-US" sz="1600" b="1" dirty="0">
            <a:latin typeface="微軟正黑體" panose="020B0604030504040204" pitchFamily="34" charset="-120"/>
            <a:ea typeface="微軟正黑體" panose="020B0604030504040204" pitchFamily="34" charset="-120"/>
          </a:endParaRPr>
        </a:p>
      </dgm:t>
    </dgm:pt>
    <dgm:pt modelId="{9721C7D1-CB71-4CDE-AB75-8BDE626A00D5}" type="parTrans" cxnId="{2A6608CD-D4DF-405D-A0F2-DA35F2EC9336}">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B82F8666-B1B5-4329-844F-A5A2E773F790}" type="sibTrans" cxnId="{2A6608CD-D4DF-405D-A0F2-DA35F2EC9336}">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0493F6D0-8065-485E-90F4-4843B94C4FF7}">
      <dgm:prSet custT="1"/>
      <dgm:spPr>
        <a:solidFill>
          <a:schemeClr val="bg2">
            <a:lumMod val="50000"/>
          </a:schemeClr>
        </a:solidFill>
      </dgm:spPr>
      <dgm:t>
        <a:bodyPr/>
        <a:lstStyle/>
        <a:p>
          <a:pPr rtl="0"/>
          <a:r>
            <a:rPr lang="zh-TW" sz="1800" b="1" dirty="0" smtClean="0">
              <a:latin typeface="微軟正黑體" panose="020B0604030504040204" pitchFamily="34" charset="-120"/>
              <a:ea typeface="微軟正黑體" panose="020B0604030504040204" pitchFamily="34" charset="-120"/>
            </a:rPr>
            <a:t>管理</a:t>
          </a:r>
          <a:endParaRPr lang="en-US" altLang="zh-TW" sz="1800" b="1" dirty="0" smtClean="0">
            <a:latin typeface="微軟正黑體" panose="020B0604030504040204" pitchFamily="34" charset="-120"/>
            <a:ea typeface="微軟正黑體" panose="020B0604030504040204" pitchFamily="34" charset="-120"/>
          </a:endParaRPr>
        </a:p>
        <a:p>
          <a:pPr rtl="0"/>
          <a:r>
            <a:rPr lang="zh-TW" altLang="en-US" sz="1800" b="1" dirty="0" smtClean="0">
              <a:latin typeface="微軟正黑體" panose="020B0604030504040204" pitchFamily="34" charset="-120"/>
              <a:ea typeface="微軟正黑體" panose="020B0604030504040204" pitchFamily="34" charset="-120"/>
            </a:rPr>
            <a:t>機制</a:t>
          </a:r>
          <a:endParaRPr lang="zh-TW" sz="1800" b="1" dirty="0">
            <a:latin typeface="微軟正黑體" panose="020B0604030504040204" pitchFamily="34" charset="-120"/>
            <a:ea typeface="微軟正黑體" panose="020B0604030504040204" pitchFamily="34" charset="-120"/>
          </a:endParaRPr>
        </a:p>
      </dgm:t>
    </dgm:pt>
    <dgm:pt modelId="{6293C7CF-4DBF-4DFC-A95B-9DDE1EE2D3BC}" type="parTrans" cxnId="{6AD17E31-979A-426C-A0BB-08540121969D}">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C1169CED-B874-4A41-B9E9-82308D485BC1}" type="sibTrans" cxnId="{6AD17E31-979A-426C-A0BB-08540121969D}">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7E1F1F8F-FC36-40E7-AFEF-DE677B6522C3}" type="pres">
      <dgm:prSet presAssocID="{FCA4D474-053A-4E0F-A135-934D678265B4}" presName="matrix" presStyleCnt="0">
        <dgm:presLayoutVars>
          <dgm:chMax val="1"/>
          <dgm:dir/>
          <dgm:resizeHandles val="exact"/>
        </dgm:presLayoutVars>
      </dgm:prSet>
      <dgm:spPr/>
      <dgm:t>
        <a:bodyPr/>
        <a:lstStyle/>
        <a:p>
          <a:endParaRPr lang="zh-TW" altLang="en-US"/>
        </a:p>
      </dgm:t>
    </dgm:pt>
    <dgm:pt modelId="{3AEB0C9C-3935-4C9E-B549-461526A4E4BD}" type="pres">
      <dgm:prSet presAssocID="{FCA4D474-053A-4E0F-A135-934D678265B4}" presName="diamond" presStyleLbl="bgShp" presStyleIdx="0" presStyleCnt="1" custLinFactNeighborX="949"/>
      <dgm:spPr>
        <a:solidFill>
          <a:schemeClr val="bg1">
            <a:lumMod val="65000"/>
          </a:schemeClr>
        </a:solidFill>
      </dgm:spPr>
      <dgm:t>
        <a:bodyPr/>
        <a:lstStyle/>
        <a:p>
          <a:endParaRPr lang="zh-TW" altLang="en-US"/>
        </a:p>
      </dgm:t>
    </dgm:pt>
    <dgm:pt modelId="{6B05D721-BF52-4250-BB23-091D9CF45834}" type="pres">
      <dgm:prSet presAssocID="{FCA4D474-053A-4E0F-A135-934D678265B4}" presName="quad1" presStyleLbl="node1" presStyleIdx="0" presStyleCnt="4">
        <dgm:presLayoutVars>
          <dgm:chMax val="0"/>
          <dgm:chPref val="0"/>
          <dgm:bulletEnabled val="1"/>
        </dgm:presLayoutVars>
      </dgm:prSet>
      <dgm:spPr/>
      <dgm:t>
        <a:bodyPr/>
        <a:lstStyle/>
        <a:p>
          <a:endParaRPr lang="zh-TW" altLang="en-US"/>
        </a:p>
      </dgm:t>
    </dgm:pt>
    <dgm:pt modelId="{838F41CE-D423-49EA-8FD4-EAF49F61CE45}" type="pres">
      <dgm:prSet presAssocID="{FCA4D474-053A-4E0F-A135-934D678265B4}" presName="quad2" presStyleLbl="node1" presStyleIdx="1" presStyleCnt="4">
        <dgm:presLayoutVars>
          <dgm:chMax val="0"/>
          <dgm:chPref val="0"/>
          <dgm:bulletEnabled val="1"/>
        </dgm:presLayoutVars>
      </dgm:prSet>
      <dgm:spPr/>
      <dgm:t>
        <a:bodyPr/>
        <a:lstStyle/>
        <a:p>
          <a:endParaRPr lang="zh-TW" altLang="en-US"/>
        </a:p>
      </dgm:t>
    </dgm:pt>
    <dgm:pt modelId="{1AE60C98-DB20-427D-A7D4-03C009CE57D7}" type="pres">
      <dgm:prSet presAssocID="{FCA4D474-053A-4E0F-A135-934D678265B4}" presName="quad3" presStyleLbl="node1" presStyleIdx="2" presStyleCnt="4">
        <dgm:presLayoutVars>
          <dgm:chMax val="0"/>
          <dgm:chPref val="0"/>
          <dgm:bulletEnabled val="1"/>
        </dgm:presLayoutVars>
      </dgm:prSet>
      <dgm:spPr/>
      <dgm:t>
        <a:bodyPr/>
        <a:lstStyle/>
        <a:p>
          <a:endParaRPr lang="zh-TW" altLang="en-US"/>
        </a:p>
      </dgm:t>
    </dgm:pt>
    <dgm:pt modelId="{A6079E26-0F8C-4737-B902-EE1538D9A34B}" type="pres">
      <dgm:prSet presAssocID="{FCA4D474-053A-4E0F-A135-934D678265B4}" presName="quad4" presStyleLbl="node1" presStyleIdx="3" presStyleCnt="4">
        <dgm:presLayoutVars>
          <dgm:chMax val="0"/>
          <dgm:chPref val="0"/>
          <dgm:bulletEnabled val="1"/>
        </dgm:presLayoutVars>
      </dgm:prSet>
      <dgm:spPr/>
      <dgm:t>
        <a:bodyPr/>
        <a:lstStyle/>
        <a:p>
          <a:endParaRPr lang="zh-TW" altLang="en-US"/>
        </a:p>
      </dgm:t>
    </dgm:pt>
  </dgm:ptLst>
  <dgm:cxnLst>
    <dgm:cxn modelId="{E3E3C7CC-0AE6-4329-8E71-2A2AA99D10CB}" srcId="{FCA4D474-053A-4E0F-A135-934D678265B4}" destId="{F33DEB48-4BE3-46AF-894B-962D1E94C23D}" srcOrd="1" destOrd="0" parTransId="{F6090F81-CE5C-4DC5-AB75-7B1CD16605FA}" sibTransId="{23B62337-6F4F-49E5-A25D-CE82059A7E1A}"/>
    <dgm:cxn modelId="{2A6608CD-D4DF-405D-A0F2-DA35F2EC9336}" srcId="{FCA4D474-053A-4E0F-A135-934D678265B4}" destId="{F97ED6F6-6BEC-4533-852B-49A000A6A269}" srcOrd="2" destOrd="0" parTransId="{9721C7D1-CB71-4CDE-AB75-8BDE626A00D5}" sibTransId="{B82F8666-B1B5-4329-844F-A5A2E773F790}"/>
    <dgm:cxn modelId="{FFBC7A94-A41F-4D1A-A00A-BE38F077DDD8}" type="presOf" srcId="{F33DEB48-4BE3-46AF-894B-962D1E94C23D}" destId="{838F41CE-D423-49EA-8FD4-EAF49F61CE45}" srcOrd="0" destOrd="0" presId="urn:microsoft.com/office/officeart/2005/8/layout/matrix3"/>
    <dgm:cxn modelId="{7DFF6E20-1764-42C3-AB09-6156281C9858}" srcId="{FCA4D474-053A-4E0F-A135-934D678265B4}" destId="{776F9DDF-4CCF-4E41-9F20-FA69407439EF}" srcOrd="0" destOrd="0" parTransId="{A3565F1A-D8C4-4C23-AB35-C9C623E37189}" sibTransId="{104F728C-5EA6-48AA-B729-9AB725E0B253}"/>
    <dgm:cxn modelId="{3A713ADD-B910-443A-975D-8C779681C6B6}" type="presOf" srcId="{0493F6D0-8065-485E-90F4-4843B94C4FF7}" destId="{A6079E26-0F8C-4737-B902-EE1538D9A34B}" srcOrd="0" destOrd="0" presId="urn:microsoft.com/office/officeart/2005/8/layout/matrix3"/>
    <dgm:cxn modelId="{8E004056-9881-4F3C-A8F7-01F643637604}" type="presOf" srcId="{776F9DDF-4CCF-4E41-9F20-FA69407439EF}" destId="{6B05D721-BF52-4250-BB23-091D9CF45834}" srcOrd="0" destOrd="0" presId="urn:microsoft.com/office/officeart/2005/8/layout/matrix3"/>
    <dgm:cxn modelId="{6AD17E31-979A-426C-A0BB-08540121969D}" srcId="{FCA4D474-053A-4E0F-A135-934D678265B4}" destId="{0493F6D0-8065-485E-90F4-4843B94C4FF7}" srcOrd="3" destOrd="0" parTransId="{6293C7CF-4DBF-4DFC-A95B-9DDE1EE2D3BC}" sibTransId="{C1169CED-B874-4A41-B9E9-82308D485BC1}"/>
    <dgm:cxn modelId="{33075337-CC4C-4595-B855-B2752EAFA689}" type="presOf" srcId="{F97ED6F6-6BEC-4533-852B-49A000A6A269}" destId="{1AE60C98-DB20-427D-A7D4-03C009CE57D7}" srcOrd="0" destOrd="0" presId="urn:microsoft.com/office/officeart/2005/8/layout/matrix3"/>
    <dgm:cxn modelId="{7732C7B0-3130-45A3-A046-80EA4C29CC92}" type="presOf" srcId="{FCA4D474-053A-4E0F-A135-934D678265B4}" destId="{7E1F1F8F-FC36-40E7-AFEF-DE677B6522C3}" srcOrd="0" destOrd="0" presId="urn:microsoft.com/office/officeart/2005/8/layout/matrix3"/>
    <dgm:cxn modelId="{CAD0A41D-5D4A-4F0E-9F28-1D26D8ECB582}" type="presParOf" srcId="{7E1F1F8F-FC36-40E7-AFEF-DE677B6522C3}" destId="{3AEB0C9C-3935-4C9E-B549-461526A4E4BD}" srcOrd="0" destOrd="0" presId="urn:microsoft.com/office/officeart/2005/8/layout/matrix3"/>
    <dgm:cxn modelId="{F27DD1A8-DDC9-4D58-8A2C-9FA8050D7366}" type="presParOf" srcId="{7E1F1F8F-FC36-40E7-AFEF-DE677B6522C3}" destId="{6B05D721-BF52-4250-BB23-091D9CF45834}" srcOrd="1" destOrd="0" presId="urn:microsoft.com/office/officeart/2005/8/layout/matrix3"/>
    <dgm:cxn modelId="{7165558C-3CDB-4334-9CD0-F3EDC0D29245}" type="presParOf" srcId="{7E1F1F8F-FC36-40E7-AFEF-DE677B6522C3}" destId="{838F41CE-D423-49EA-8FD4-EAF49F61CE45}" srcOrd="2" destOrd="0" presId="urn:microsoft.com/office/officeart/2005/8/layout/matrix3"/>
    <dgm:cxn modelId="{A31FEB29-34E1-47F0-BE59-54A06855916F}" type="presParOf" srcId="{7E1F1F8F-FC36-40E7-AFEF-DE677B6522C3}" destId="{1AE60C98-DB20-427D-A7D4-03C009CE57D7}" srcOrd="3" destOrd="0" presId="urn:microsoft.com/office/officeart/2005/8/layout/matrix3"/>
    <dgm:cxn modelId="{1B0A259F-92DD-41BF-8E03-0A8A4F8BFC30}" type="presParOf" srcId="{7E1F1F8F-FC36-40E7-AFEF-DE677B6522C3}" destId="{A6079E26-0F8C-4737-B902-EE1538D9A34B}" srcOrd="4" destOrd="0" presId="urn:microsoft.com/office/officeart/2005/8/layout/matrix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A4D474-053A-4E0F-A135-934D678265B4}" type="doc">
      <dgm:prSet loTypeId="urn:microsoft.com/office/officeart/2005/8/layout/matrix3" loCatId="matrix" qsTypeId="urn:microsoft.com/office/officeart/2005/8/quickstyle/3d1" qsCatId="3D" csTypeId="urn:microsoft.com/office/officeart/2005/8/colors/colorful5" csCatId="colorful" phldr="1"/>
      <dgm:spPr/>
      <dgm:t>
        <a:bodyPr/>
        <a:lstStyle/>
        <a:p>
          <a:endParaRPr lang="zh-TW" altLang="en-US"/>
        </a:p>
      </dgm:t>
    </dgm:pt>
    <dgm:pt modelId="{776F9DDF-4CCF-4E41-9F20-FA69407439EF}">
      <dgm:prSet custT="1"/>
      <dgm:spPr>
        <a:solidFill>
          <a:schemeClr val="accent5">
            <a:lumMod val="75000"/>
          </a:schemeClr>
        </a:solidFill>
      </dgm:spPr>
      <dgm:t>
        <a:bodyPr/>
        <a:lstStyle/>
        <a:p>
          <a:pPr rtl="0"/>
          <a:r>
            <a:rPr lang="zh-TW" altLang="en-US" sz="1800" b="1" dirty="0" smtClean="0">
              <a:latin typeface="微軟正黑體" panose="020B0604030504040204" pitchFamily="34" charset="-120"/>
              <a:ea typeface="微軟正黑體" panose="020B0604030504040204" pitchFamily="34" charset="-120"/>
            </a:rPr>
            <a:t>土地</a:t>
          </a:r>
          <a:endParaRPr lang="en-US" altLang="zh-TW" sz="1800" b="1" dirty="0" smtClean="0">
            <a:latin typeface="微軟正黑體" panose="020B0604030504040204" pitchFamily="34" charset="-120"/>
            <a:ea typeface="微軟正黑體" panose="020B0604030504040204" pitchFamily="34" charset="-120"/>
          </a:endParaRPr>
        </a:p>
        <a:p>
          <a:pPr rtl="0"/>
          <a:r>
            <a:rPr lang="zh-TW" altLang="en-US" sz="1800" b="1" dirty="0" smtClean="0">
              <a:latin typeface="微軟正黑體" panose="020B0604030504040204" pitchFamily="34" charset="-120"/>
              <a:ea typeface="微軟正黑體" panose="020B0604030504040204" pitchFamily="34" charset="-120"/>
            </a:rPr>
            <a:t>條件</a:t>
          </a:r>
          <a:endParaRPr lang="zh-TW" altLang="en-US" sz="1800" b="1" dirty="0">
            <a:latin typeface="微軟正黑體" panose="020B0604030504040204" pitchFamily="34" charset="-120"/>
            <a:ea typeface="微軟正黑體" panose="020B0604030504040204" pitchFamily="34" charset="-120"/>
          </a:endParaRPr>
        </a:p>
      </dgm:t>
    </dgm:pt>
    <dgm:pt modelId="{A3565F1A-D8C4-4C23-AB35-C9C623E37189}" type="parTrans" cxnId="{7DFF6E20-1764-42C3-AB09-6156281C9858}">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104F728C-5EA6-48AA-B729-9AB725E0B253}" type="sibTrans" cxnId="{7DFF6E20-1764-42C3-AB09-6156281C9858}">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F33DEB48-4BE3-46AF-894B-962D1E94C23D}">
      <dgm:prSet custT="1"/>
      <dgm:spPr>
        <a:solidFill>
          <a:schemeClr val="accent5">
            <a:lumMod val="50000"/>
          </a:schemeClr>
        </a:solidFill>
      </dgm:spPr>
      <dgm:t>
        <a:bodyPr/>
        <a:lstStyle/>
        <a:p>
          <a:pPr rtl="0"/>
          <a:r>
            <a:rPr lang="zh-TW" altLang="en-US" sz="1800" b="1" dirty="0" smtClean="0">
              <a:latin typeface="微軟正黑體" panose="020B0604030504040204" pitchFamily="34" charset="-120"/>
              <a:ea typeface="微軟正黑體" panose="020B0604030504040204" pitchFamily="34" charset="-120"/>
            </a:rPr>
            <a:t>申請人資格</a:t>
          </a:r>
          <a:endParaRPr lang="zh-TW" altLang="en-US" sz="1800" b="1" dirty="0">
            <a:latin typeface="微軟正黑體" panose="020B0604030504040204" pitchFamily="34" charset="-120"/>
            <a:ea typeface="微軟正黑體" panose="020B0604030504040204" pitchFamily="34" charset="-120"/>
          </a:endParaRPr>
        </a:p>
      </dgm:t>
    </dgm:pt>
    <dgm:pt modelId="{F6090F81-CE5C-4DC5-AB75-7B1CD16605FA}" type="parTrans" cxnId="{E3E3C7CC-0AE6-4329-8E71-2A2AA99D10CB}">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23B62337-6F4F-49E5-A25D-CE82059A7E1A}" type="sibTrans" cxnId="{E3E3C7CC-0AE6-4329-8E71-2A2AA99D10CB}">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F97ED6F6-6BEC-4533-852B-49A000A6A269}">
      <dgm:prSet custT="1"/>
      <dgm:spPr>
        <a:solidFill>
          <a:schemeClr val="accent2">
            <a:lumMod val="75000"/>
          </a:schemeClr>
        </a:solidFill>
      </dgm:spPr>
      <dgm:t>
        <a:bodyPr/>
        <a:lstStyle/>
        <a:p>
          <a:pPr rtl="0"/>
          <a:r>
            <a:rPr lang="zh-TW" altLang="en-US" sz="1600" b="1" dirty="0" smtClean="0">
              <a:latin typeface="微軟正黑體" panose="020B0604030504040204" pitchFamily="34" charset="-120"/>
              <a:ea typeface="微軟正黑體" panose="020B0604030504040204" pitchFamily="34" charset="-120"/>
            </a:rPr>
            <a:t>開發利用條件</a:t>
          </a:r>
          <a:endParaRPr lang="zh-TW" altLang="en-US" sz="1600" b="1" dirty="0">
            <a:latin typeface="微軟正黑體" panose="020B0604030504040204" pitchFamily="34" charset="-120"/>
            <a:ea typeface="微軟正黑體" panose="020B0604030504040204" pitchFamily="34" charset="-120"/>
          </a:endParaRPr>
        </a:p>
      </dgm:t>
    </dgm:pt>
    <dgm:pt modelId="{9721C7D1-CB71-4CDE-AB75-8BDE626A00D5}" type="parTrans" cxnId="{2A6608CD-D4DF-405D-A0F2-DA35F2EC9336}">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B82F8666-B1B5-4329-844F-A5A2E773F790}" type="sibTrans" cxnId="{2A6608CD-D4DF-405D-A0F2-DA35F2EC9336}">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0493F6D0-8065-485E-90F4-4843B94C4FF7}">
      <dgm:prSet custT="1"/>
      <dgm:spPr>
        <a:solidFill>
          <a:schemeClr val="bg2">
            <a:lumMod val="50000"/>
          </a:schemeClr>
        </a:solidFill>
      </dgm:spPr>
      <dgm:t>
        <a:bodyPr/>
        <a:lstStyle/>
        <a:p>
          <a:pPr rtl="0"/>
          <a:r>
            <a:rPr lang="zh-TW" sz="1800" b="1" dirty="0" smtClean="0">
              <a:latin typeface="微軟正黑體" panose="020B0604030504040204" pitchFamily="34" charset="-120"/>
              <a:ea typeface="微軟正黑體" panose="020B0604030504040204" pitchFamily="34" charset="-120"/>
            </a:rPr>
            <a:t>管理</a:t>
          </a:r>
          <a:endParaRPr lang="en-US" altLang="zh-TW" sz="1800" b="1" dirty="0" smtClean="0">
            <a:latin typeface="微軟正黑體" panose="020B0604030504040204" pitchFamily="34" charset="-120"/>
            <a:ea typeface="微軟正黑體" panose="020B0604030504040204" pitchFamily="34" charset="-120"/>
          </a:endParaRPr>
        </a:p>
        <a:p>
          <a:pPr rtl="0"/>
          <a:r>
            <a:rPr lang="zh-TW" altLang="en-US" sz="1800" b="1" dirty="0" smtClean="0">
              <a:latin typeface="微軟正黑體" panose="020B0604030504040204" pitchFamily="34" charset="-120"/>
              <a:ea typeface="微軟正黑體" panose="020B0604030504040204" pitchFamily="34" charset="-120"/>
            </a:rPr>
            <a:t>機制</a:t>
          </a:r>
          <a:endParaRPr lang="zh-TW" sz="1800" b="1" dirty="0">
            <a:latin typeface="微軟正黑體" panose="020B0604030504040204" pitchFamily="34" charset="-120"/>
            <a:ea typeface="微軟正黑體" panose="020B0604030504040204" pitchFamily="34" charset="-120"/>
          </a:endParaRPr>
        </a:p>
      </dgm:t>
    </dgm:pt>
    <dgm:pt modelId="{6293C7CF-4DBF-4DFC-A95B-9DDE1EE2D3BC}" type="parTrans" cxnId="{6AD17E31-979A-426C-A0BB-08540121969D}">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C1169CED-B874-4A41-B9E9-82308D485BC1}" type="sibTrans" cxnId="{6AD17E31-979A-426C-A0BB-08540121969D}">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7E1F1F8F-FC36-40E7-AFEF-DE677B6522C3}" type="pres">
      <dgm:prSet presAssocID="{FCA4D474-053A-4E0F-A135-934D678265B4}" presName="matrix" presStyleCnt="0">
        <dgm:presLayoutVars>
          <dgm:chMax val="1"/>
          <dgm:dir/>
          <dgm:resizeHandles val="exact"/>
        </dgm:presLayoutVars>
      </dgm:prSet>
      <dgm:spPr/>
      <dgm:t>
        <a:bodyPr/>
        <a:lstStyle/>
        <a:p>
          <a:endParaRPr lang="zh-TW" altLang="en-US"/>
        </a:p>
      </dgm:t>
    </dgm:pt>
    <dgm:pt modelId="{3AEB0C9C-3935-4C9E-B549-461526A4E4BD}" type="pres">
      <dgm:prSet presAssocID="{FCA4D474-053A-4E0F-A135-934D678265B4}" presName="diamond" presStyleLbl="bgShp" presStyleIdx="0" presStyleCnt="1" custLinFactNeighborX="949"/>
      <dgm:spPr>
        <a:solidFill>
          <a:schemeClr val="bg1">
            <a:lumMod val="65000"/>
          </a:schemeClr>
        </a:solidFill>
      </dgm:spPr>
      <dgm:t>
        <a:bodyPr/>
        <a:lstStyle/>
        <a:p>
          <a:endParaRPr lang="zh-TW" altLang="en-US"/>
        </a:p>
      </dgm:t>
    </dgm:pt>
    <dgm:pt modelId="{6B05D721-BF52-4250-BB23-091D9CF45834}" type="pres">
      <dgm:prSet presAssocID="{FCA4D474-053A-4E0F-A135-934D678265B4}" presName="quad1" presStyleLbl="node1" presStyleIdx="0" presStyleCnt="4">
        <dgm:presLayoutVars>
          <dgm:chMax val="0"/>
          <dgm:chPref val="0"/>
          <dgm:bulletEnabled val="1"/>
        </dgm:presLayoutVars>
      </dgm:prSet>
      <dgm:spPr/>
      <dgm:t>
        <a:bodyPr/>
        <a:lstStyle/>
        <a:p>
          <a:endParaRPr lang="zh-TW" altLang="en-US"/>
        </a:p>
      </dgm:t>
    </dgm:pt>
    <dgm:pt modelId="{838F41CE-D423-49EA-8FD4-EAF49F61CE45}" type="pres">
      <dgm:prSet presAssocID="{FCA4D474-053A-4E0F-A135-934D678265B4}" presName="quad2" presStyleLbl="node1" presStyleIdx="1" presStyleCnt="4">
        <dgm:presLayoutVars>
          <dgm:chMax val="0"/>
          <dgm:chPref val="0"/>
          <dgm:bulletEnabled val="1"/>
        </dgm:presLayoutVars>
      </dgm:prSet>
      <dgm:spPr/>
      <dgm:t>
        <a:bodyPr/>
        <a:lstStyle/>
        <a:p>
          <a:endParaRPr lang="zh-TW" altLang="en-US"/>
        </a:p>
      </dgm:t>
    </dgm:pt>
    <dgm:pt modelId="{1AE60C98-DB20-427D-A7D4-03C009CE57D7}" type="pres">
      <dgm:prSet presAssocID="{FCA4D474-053A-4E0F-A135-934D678265B4}" presName="quad3" presStyleLbl="node1" presStyleIdx="2" presStyleCnt="4">
        <dgm:presLayoutVars>
          <dgm:chMax val="0"/>
          <dgm:chPref val="0"/>
          <dgm:bulletEnabled val="1"/>
        </dgm:presLayoutVars>
      </dgm:prSet>
      <dgm:spPr/>
      <dgm:t>
        <a:bodyPr/>
        <a:lstStyle/>
        <a:p>
          <a:endParaRPr lang="zh-TW" altLang="en-US"/>
        </a:p>
      </dgm:t>
    </dgm:pt>
    <dgm:pt modelId="{A6079E26-0F8C-4737-B902-EE1538D9A34B}" type="pres">
      <dgm:prSet presAssocID="{FCA4D474-053A-4E0F-A135-934D678265B4}" presName="quad4" presStyleLbl="node1" presStyleIdx="3" presStyleCnt="4">
        <dgm:presLayoutVars>
          <dgm:chMax val="0"/>
          <dgm:chPref val="0"/>
          <dgm:bulletEnabled val="1"/>
        </dgm:presLayoutVars>
      </dgm:prSet>
      <dgm:spPr/>
      <dgm:t>
        <a:bodyPr/>
        <a:lstStyle/>
        <a:p>
          <a:endParaRPr lang="zh-TW" altLang="en-US"/>
        </a:p>
      </dgm:t>
    </dgm:pt>
  </dgm:ptLst>
  <dgm:cxnLst>
    <dgm:cxn modelId="{43DC6F42-CC89-4A11-9064-BA7136E6A07C}" type="presOf" srcId="{FCA4D474-053A-4E0F-A135-934D678265B4}" destId="{7E1F1F8F-FC36-40E7-AFEF-DE677B6522C3}" srcOrd="0" destOrd="0" presId="urn:microsoft.com/office/officeart/2005/8/layout/matrix3"/>
    <dgm:cxn modelId="{E3E3C7CC-0AE6-4329-8E71-2A2AA99D10CB}" srcId="{FCA4D474-053A-4E0F-A135-934D678265B4}" destId="{F33DEB48-4BE3-46AF-894B-962D1E94C23D}" srcOrd="1" destOrd="0" parTransId="{F6090F81-CE5C-4DC5-AB75-7B1CD16605FA}" sibTransId="{23B62337-6F4F-49E5-A25D-CE82059A7E1A}"/>
    <dgm:cxn modelId="{2A6608CD-D4DF-405D-A0F2-DA35F2EC9336}" srcId="{FCA4D474-053A-4E0F-A135-934D678265B4}" destId="{F97ED6F6-6BEC-4533-852B-49A000A6A269}" srcOrd="2" destOrd="0" parTransId="{9721C7D1-CB71-4CDE-AB75-8BDE626A00D5}" sibTransId="{B82F8666-B1B5-4329-844F-A5A2E773F790}"/>
    <dgm:cxn modelId="{0FACB8A8-579B-4131-A5EE-E11316DAD62A}" type="presOf" srcId="{F97ED6F6-6BEC-4533-852B-49A000A6A269}" destId="{1AE60C98-DB20-427D-A7D4-03C009CE57D7}" srcOrd="0" destOrd="0" presId="urn:microsoft.com/office/officeart/2005/8/layout/matrix3"/>
    <dgm:cxn modelId="{7DFF6E20-1764-42C3-AB09-6156281C9858}" srcId="{FCA4D474-053A-4E0F-A135-934D678265B4}" destId="{776F9DDF-4CCF-4E41-9F20-FA69407439EF}" srcOrd="0" destOrd="0" parTransId="{A3565F1A-D8C4-4C23-AB35-C9C623E37189}" sibTransId="{104F728C-5EA6-48AA-B729-9AB725E0B253}"/>
    <dgm:cxn modelId="{E40D9076-23CC-4145-AFCF-76E40749FC65}" type="presOf" srcId="{776F9DDF-4CCF-4E41-9F20-FA69407439EF}" destId="{6B05D721-BF52-4250-BB23-091D9CF45834}" srcOrd="0" destOrd="0" presId="urn:microsoft.com/office/officeart/2005/8/layout/matrix3"/>
    <dgm:cxn modelId="{6AD17E31-979A-426C-A0BB-08540121969D}" srcId="{FCA4D474-053A-4E0F-A135-934D678265B4}" destId="{0493F6D0-8065-485E-90F4-4843B94C4FF7}" srcOrd="3" destOrd="0" parTransId="{6293C7CF-4DBF-4DFC-A95B-9DDE1EE2D3BC}" sibTransId="{C1169CED-B874-4A41-B9E9-82308D485BC1}"/>
    <dgm:cxn modelId="{2B390D4F-21AA-43CC-A70A-D81A007DAABD}" type="presOf" srcId="{0493F6D0-8065-485E-90F4-4843B94C4FF7}" destId="{A6079E26-0F8C-4737-B902-EE1538D9A34B}" srcOrd="0" destOrd="0" presId="urn:microsoft.com/office/officeart/2005/8/layout/matrix3"/>
    <dgm:cxn modelId="{EA46D785-5E64-45C4-BEEC-F9616FD7A958}" type="presOf" srcId="{F33DEB48-4BE3-46AF-894B-962D1E94C23D}" destId="{838F41CE-D423-49EA-8FD4-EAF49F61CE45}" srcOrd="0" destOrd="0" presId="urn:microsoft.com/office/officeart/2005/8/layout/matrix3"/>
    <dgm:cxn modelId="{8D052650-5A78-41D2-977F-4117C3FE39FB}" type="presParOf" srcId="{7E1F1F8F-FC36-40E7-AFEF-DE677B6522C3}" destId="{3AEB0C9C-3935-4C9E-B549-461526A4E4BD}" srcOrd="0" destOrd="0" presId="urn:microsoft.com/office/officeart/2005/8/layout/matrix3"/>
    <dgm:cxn modelId="{118F25E7-A65A-497D-836C-758D8DB97F5C}" type="presParOf" srcId="{7E1F1F8F-FC36-40E7-AFEF-DE677B6522C3}" destId="{6B05D721-BF52-4250-BB23-091D9CF45834}" srcOrd="1" destOrd="0" presId="urn:microsoft.com/office/officeart/2005/8/layout/matrix3"/>
    <dgm:cxn modelId="{5C2C1E60-32F9-4D19-A6CF-F48BDC12C350}" type="presParOf" srcId="{7E1F1F8F-FC36-40E7-AFEF-DE677B6522C3}" destId="{838F41CE-D423-49EA-8FD4-EAF49F61CE45}" srcOrd="2" destOrd="0" presId="urn:microsoft.com/office/officeart/2005/8/layout/matrix3"/>
    <dgm:cxn modelId="{53867BE9-B10F-42A2-857D-2C8D98314EFB}" type="presParOf" srcId="{7E1F1F8F-FC36-40E7-AFEF-DE677B6522C3}" destId="{1AE60C98-DB20-427D-A7D4-03C009CE57D7}" srcOrd="3" destOrd="0" presId="urn:microsoft.com/office/officeart/2005/8/layout/matrix3"/>
    <dgm:cxn modelId="{EF73A349-DBDB-4617-8B61-533BDD6D0B27}" type="presParOf" srcId="{7E1F1F8F-FC36-40E7-AFEF-DE677B6522C3}" destId="{A6079E26-0F8C-4737-B902-EE1538D9A34B}" srcOrd="4" destOrd="0" presId="urn:microsoft.com/office/officeart/2005/8/layout/matrix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09B923-BF6B-4A39-BCC2-A0A709AC2B4E}" type="doc">
      <dgm:prSet loTypeId="urn:microsoft.com/office/officeart/2005/8/layout/arrow6" loCatId="relationship" qsTypeId="urn:microsoft.com/office/officeart/2005/8/quickstyle/simple2" qsCatId="simple" csTypeId="urn:microsoft.com/office/officeart/2005/8/colors/accent2_3" csCatId="accent2" phldr="1"/>
      <dgm:spPr/>
      <dgm:t>
        <a:bodyPr/>
        <a:lstStyle/>
        <a:p>
          <a:endParaRPr lang="zh-TW" altLang="en-US"/>
        </a:p>
      </dgm:t>
    </dgm:pt>
    <dgm:pt modelId="{9142FB50-AFD6-46B6-ADCC-A4159CDDE142}">
      <dgm:prSet phldrT="[文字]"/>
      <dgm:spPr/>
      <dgm:t>
        <a:bodyPr/>
        <a:lstStyle/>
        <a:p>
          <a:r>
            <a:rPr lang="zh-TW" altLang="en-US" dirty="0" smtClean="0"/>
            <a:t>自然人</a:t>
          </a:r>
          <a:endParaRPr lang="zh-TW" altLang="en-US" dirty="0"/>
        </a:p>
      </dgm:t>
    </dgm:pt>
    <dgm:pt modelId="{3C5E2937-A45D-43B7-ACF2-B726C3D28C75}" type="parTrans" cxnId="{8CA117ED-CE6F-4AAE-A17F-B363DE264A2F}">
      <dgm:prSet/>
      <dgm:spPr/>
      <dgm:t>
        <a:bodyPr/>
        <a:lstStyle/>
        <a:p>
          <a:endParaRPr lang="zh-TW" altLang="en-US"/>
        </a:p>
      </dgm:t>
    </dgm:pt>
    <dgm:pt modelId="{1EDA133C-3E54-44C4-85A4-589A753C4310}" type="sibTrans" cxnId="{8CA117ED-CE6F-4AAE-A17F-B363DE264A2F}">
      <dgm:prSet/>
      <dgm:spPr/>
      <dgm:t>
        <a:bodyPr/>
        <a:lstStyle/>
        <a:p>
          <a:endParaRPr lang="zh-TW" altLang="en-US"/>
        </a:p>
      </dgm:t>
    </dgm:pt>
    <dgm:pt modelId="{F31F9F68-4088-405D-80B1-C16053FA0A23}">
      <dgm:prSet phldrT="[文字]"/>
      <dgm:spPr/>
      <dgm:t>
        <a:bodyPr/>
        <a:lstStyle/>
        <a:p>
          <a:r>
            <a:rPr lang="zh-TW" altLang="en-US" dirty="0" smtClean="0"/>
            <a:t>法人及其他</a:t>
          </a:r>
          <a:endParaRPr lang="zh-TW" altLang="en-US" dirty="0"/>
        </a:p>
      </dgm:t>
    </dgm:pt>
    <dgm:pt modelId="{60FE1695-5FB8-401E-AF31-B8BBCD79513A}" type="parTrans" cxnId="{BABB73DF-E405-4286-9EC7-D26D01995D6D}">
      <dgm:prSet/>
      <dgm:spPr/>
      <dgm:t>
        <a:bodyPr/>
        <a:lstStyle/>
        <a:p>
          <a:endParaRPr lang="zh-TW" altLang="en-US"/>
        </a:p>
      </dgm:t>
    </dgm:pt>
    <dgm:pt modelId="{CF035346-CCE2-4798-A924-783437F05CB3}" type="sibTrans" cxnId="{BABB73DF-E405-4286-9EC7-D26D01995D6D}">
      <dgm:prSet/>
      <dgm:spPr/>
      <dgm:t>
        <a:bodyPr/>
        <a:lstStyle/>
        <a:p>
          <a:endParaRPr lang="zh-TW" altLang="en-US"/>
        </a:p>
      </dgm:t>
    </dgm:pt>
    <dgm:pt modelId="{2DB80B36-E8A6-4E9C-A0E6-C21F53BCFEC1}" type="pres">
      <dgm:prSet presAssocID="{0009B923-BF6B-4A39-BCC2-A0A709AC2B4E}" presName="compositeShape" presStyleCnt="0">
        <dgm:presLayoutVars>
          <dgm:chMax val="2"/>
          <dgm:dir/>
          <dgm:resizeHandles val="exact"/>
        </dgm:presLayoutVars>
      </dgm:prSet>
      <dgm:spPr/>
      <dgm:t>
        <a:bodyPr/>
        <a:lstStyle/>
        <a:p>
          <a:endParaRPr lang="zh-TW" altLang="en-US"/>
        </a:p>
      </dgm:t>
    </dgm:pt>
    <dgm:pt modelId="{BB5032B9-0551-4B70-BD16-266C074F0278}" type="pres">
      <dgm:prSet presAssocID="{0009B923-BF6B-4A39-BCC2-A0A709AC2B4E}" presName="ribbon" presStyleLbl="node1" presStyleIdx="0" presStyleCnt="1"/>
      <dgm:spPr/>
      <dgm:t>
        <a:bodyPr/>
        <a:lstStyle/>
        <a:p>
          <a:endParaRPr lang="zh-TW" altLang="en-US"/>
        </a:p>
      </dgm:t>
    </dgm:pt>
    <dgm:pt modelId="{BD9819C1-38E4-483A-9091-618BF5EBF305}" type="pres">
      <dgm:prSet presAssocID="{0009B923-BF6B-4A39-BCC2-A0A709AC2B4E}" presName="leftArrowText" presStyleLbl="node1" presStyleIdx="0" presStyleCnt="1">
        <dgm:presLayoutVars>
          <dgm:chMax val="0"/>
          <dgm:bulletEnabled val="1"/>
        </dgm:presLayoutVars>
      </dgm:prSet>
      <dgm:spPr/>
      <dgm:t>
        <a:bodyPr/>
        <a:lstStyle/>
        <a:p>
          <a:endParaRPr lang="zh-TW" altLang="en-US"/>
        </a:p>
      </dgm:t>
    </dgm:pt>
    <dgm:pt modelId="{E7C476D2-30EF-445C-A53B-7D483D37C9B0}" type="pres">
      <dgm:prSet presAssocID="{0009B923-BF6B-4A39-BCC2-A0A709AC2B4E}" presName="rightArrowText" presStyleLbl="node1" presStyleIdx="0" presStyleCnt="1">
        <dgm:presLayoutVars>
          <dgm:chMax val="0"/>
          <dgm:bulletEnabled val="1"/>
        </dgm:presLayoutVars>
      </dgm:prSet>
      <dgm:spPr/>
      <dgm:t>
        <a:bodyPr/>
        <a:lstStyle/>
        <a:p>
          <a:endParaRPr lang="zh-TW" altLang="en-US"/>
        </a:p>
      </dgm:t>
    </dgm:pt>
  </dgm:ptLst>
  <dgm:cxnLst>
    <dgm:cxn modelId="{8CA117ED-CE6F-4AAE-A17F-B363DE264A2F}" srcId="{0009B923-BF6B-4A39-BCC2-A0A709AC2B4E}" destId="{9142FB50-AFD6-46B6-ADCC-A4159CDDE142}" srcOrd="0" destOrd="0" parTransId="{3C5E2937-A45D-43B7-ACF2-B726C3D28C75}" sibTransId="{1EDA133C-3E54-44C4-85A4-589A753C4310}"/>
    <dgm:cxn modelId="{A8019B35-8CA6-4735-B424-DF01CFAA8172}" type="presOf" srcId="{F31F9F68-4088-405D-80B1-C16053FA0A23}" destId="{E7C476D2-30EF-445C-A53B-7D483D37C9B0}" srcOrd="0" destOrd="0" presId="urn:microsoft.com/office/officeart/2005/8/layout/arrow6"/>
    <dgm:cxn modelId="{BABB73DF-E405-4286-9EC7-D26D01995D6D}" srcId="{0009B923-BF6B-4A39-BCC2-A0A709AC2B4E}" destId="{F31F9F68-4088-405D-80B1-C16053FA0A23}" srcOrd="1" destOrd="0" parTransId="{60FE1695-5FB8-401E-AF31-B8BBCD79513A}" sibTransId="{CF035346-CCE2-4798-A924-783437F05CB3}"/>
    <dgm:cxn modelId="{0C207EBC-97A2-4113-A0D8-5061397644A8}" type="presOf" srcId="{9142FB50-AFD6-46B6-ADCC-A4159CDDE142}" destId="{BD9819C1-38E4-483A-9091-618BF5EBF305}" srcOrd="0" destOrd="0" presId="urn:microsoft.com/office/officeart/2005/8/layout/arrow6"/>
    <dgm:cxn modelId="{1A23F53F-F36C-4068-8F77-9800E73F2322}" type="presOf" srcId="{0009B923-BF6B-4A39-BCC2-A0A709AC2B4E}" destId="{2DB80B36-E8A6-4E9C-A0E6-C21F53BCFEC1}" srcOrd="0" destOrd="0" presId="urn:microsoft.com/office/officeart/2005/8/layout/arrow6"/>
    <dgm:cxn modelId="{15EAF66C-C9B1-4559-898D-C84472AF6539}" type="presParOf" srcId="{2DB80B36-E8A6-4E9C-A0E6-C21F53BCFEC1}" destId="{BB5032B9-0551-4B70-BD16-266C074F0278}" srcOrd="0" destOrd="0" presId="urn:microsoft.com/office/officeart/2005/8/layout/arrow6"/>
    <dgm:cxn modelId="{1DBD400B-9278-4AE8-80C7-E278BC6A6372}" type="presParOf" srcId="{2DB80B36-E8A6-4E9C-A0E6-C21F53BCFEC1}" destId="{BD9819C1-38E4-483A-9091-618BF5EBF305}" srcOrd="1" destOrd="0" presId="urn:microsoft.com/office/officeart/2005/8/layout/arrow6"/>
    <dgm:cxn modelId="{109BE20D-6D43-4C6D-8670-01943CB0FDC4}" type="presParOf" srcId="{2DB80B36-E8A6-4E9C-A0E6-C21F53BCFEC1}" destId="{E7C476D2-30EF-445C-A53B-7D483D37C9B0}"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EC904D-13D2-4A05-BC81-A55B226337B3}" type="doc">
      <dgm:prSet loTypeId="urn:microsoft.com/office/officeart/2005/8/layout/radial4" loCatId="relationship" qsTypeId="urn:microsoft.com/office/officeart/2005/8/quickstyle/simple1#3" qsCatId="simple" csTypeId="urn:microsoft.com/office/officeart/2005/8/colors/accent6_2" csCatId="accent6" phldr="1"/>
      <dgm:spPr/>
      <dgm:t>
        <a:bodyPr/>
        <a:lstStyle/>
        <a:p>
          <a:endParaRPr lang="zh-TW" altLang="en-US"/>
        </a:p>
      </dgm:t>
    </dgm:pt>
    <dgm:pt modelId="{D7934615-DFA7-402E-8EDD-19FA77F5EB16}">
      <dgm:prSet phldrT="[文字]"/>
      <dgm:spPr/>
      <dgm:t>
        <a:bodyPr/>
        <a:lstStyle/>
        <a:p>
          <a:r>
            <a:rPr lang="zh-TW" altLang="en-US" b="1" dirty="0" smtClean="0">
              <a:latin typeface="微軟正黑體" panose="020B0604030504040204" pitchFamily="34" charset="-120"/>
              <a:ea typeface="微軟正黑體" panose="020B0604030504040204" pitchFamily="34" charset="-120"/>
            </a:rPr>
            <a:t>法人</a:t>
          </a:r>
          <a:endParaRPr lang="zh-TW" altLang="en-US" b="1" dirty="0">
            <a:latin typeface="微軟正黑體" panose="020B0604030504040204" pitchFamily="34" charset="-120"/>
            <a:ea typeface="微軟正黑體" panose="020B0604030504040204" pitchFamily="34" charset="-120"/>
          </a:endParaRPr>
        </a:p>
      </dgm:t>
    </dgm:pt>
    <dgm:pt modelId="{144D1FFD-8224-42F9-96E1-5557692C544B}" type="parTrans" cxnId="{3874A52B-3B80-4721-9DD8-D3BEDD8B906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4B54FA1-DDC5-43A9-9B9A-045DF5215691}" type="sibTrans" cxnId="{3874A52B-3B80-4721-9DD8-D3BEDD8B906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34F73AC-7188-4B2A-814D-19A23D6B9E64}">
      <dgm:prSet/>
      <dgm:spPr/>
      <dgm:t>
        <a:bodyPr/>
        <a:lstStyle/>
        <a:p>
          <a:r>
            <a:rPr lang="zh-TW" altLang="en-US" b="1" dirty="0" smtClean="0">
              <a:latin typeface="微軟正黑體" panose="020B0604030504040204" pitchFamily="34" charset="-120"/>
              <a:ea typeface="微軟正黑體" panose="020B0604030504040204" pitchFamily="34" charset="-120"/>
            </a:rPr>
            <a:t>農民團體</a:t>
          </a:r>
          <a:endParaRPr lang="zh-TW" altLang="en-US" b="1" dirty="0">
            <a:latin typeface="微軟正黑體" panose="020B0604030504040204" pitchFamily="34" charset="-120"/>
            <a:ea typeface="微軟正黑體" panose="020B0604030504040204" pitchFamily="34" charset="-120"/>
          </a:endParaRPr>
        </a:p>
      </dgm:t>
    </dgm:pt>
    <dgm:pt modelId="{BF5E8E7C-9EF6-4502-A44B-EC6EA9EDA298}" type="parTrans" cxnId="{BC558DD2-78F1-4CF2-9C18-D1F64BAA624D}">
      <dgm:prSet/>
      <dgm:spPr>
        <a:solidFill>
          <a:schemeClr val="bg1">
            <a:lumMod val="50000"/>
          </a:schemeClr>
        </a:solidFill>
      </dgm:spPr>
      <dgm:t>
        <a:bodyPr/>
        <a:lstStyle/>
        <a:p>
          <a:endParaRPr lang="zh-TW" altLang="en-US" b="1">
            <a:latin typeface="微軟正黑體" panose="020B0604030504040204" pitchFamily="34" charset="-120"/>
            <a:ea typeface="微軟正黑體" panose="020B0604030504040204" pitchFamily="34" charset="-120"/>
          </a:endParaRPr>
        </a:p>
      </dgm:t>
    </dgm:pt>
    <dgm:pt modelId="{701CFB20-4722-49B4-B9D5-E1CA0087215E}" type="sibTrans" cxnId="{BC558DD2-78F1-4CF2-9C18-D1F64BAA624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AC36039-3182-40E0-8D01-38F830F43D90}">
      <dgm:prSet/>
      <dgm:spPr>
        <a:solidFill>
          <a:schemeClr val="accent1">
            <a:lumMod val="75000"/>
          </a:schemeClr>
        </a:solidFill>
      </dgm:spPr>
      <dgm:t>
        <a:bodyPr/>
        <a:lstStyle/>
        <a:p>
          <a:r>
            <a:rPr lang="zh-TW" altLang="en-US" b="1" dirty="0" smtClean="0">
              <a:latin typeface="微軟正黑體" panose="020B0604030504040204" pitchFamily="34" charset="-120"/>
              <a:ea typeface="微軟正黑體" panose="020B0604030504040204" pitchFamily="34" charset="-120"/>
            </a:rPr>
            <a:t>農業試驗研究機構</a:t>
          </a:r>
          <a:endParaRPr lang="zh-TW" altLang="en-US" b="1" dirty="0">
            <a:latin typeface="微軟正黑體" panose="020B0604030504040204" pitchFamily="34" charset="-120"/>
            <a:ea typeface="微軟正黑體" panose="020B0604030504040204" pitchFamily="34" charset="-120"/>
          </a:endParaRPr>
        </a:p>
      </dgm:t>
    </dgm:pt>
    <dgm:pt modelId="{660BAD27-FBDE-4BB9-A625-D5ABAD1E8738}" type="parTrans" cxnId="{425D1DFE-C048-40FC-8146-D30801664130}">
      <dgm:prSet/>
      <dgm:spPr>
        <a:solidFill>
          <a:schemeClr val="bg1">
            <a:lumMod val="50000"/>
          </a:schemeClr>
        </a:solidFill>
      </dgm:spPr>
      <dgm:t>
        <a:bodyPr/>
        <a:lstStyle/>
        <a:p>
          <a:endParaRPr lang="zh-TW" altLang="en-US" b="1">
            <a:latin typeface="微軟正黑體" panose="020B0604030504040204" pitchFamily="34" charset="-120"/>
            <a:ea typeface="微軟正黑體" panose="020B0604030504040204" pitchFamily="34" charset="-120"/>
          </a:endParaRPr>
        </a:p>
      </dgm:t>
    </dgm:pt>
    <dgm:pt modelId="{5FCE961E-D904-43D0-81EE-E52AE3BD0AFE}" type="sibTrans" cxnId="{425D1DFE-C048-40FC-8146-D3080166413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A13C3AD-BB4D-4723-9D81-EDB7550BC8A2}">
      <dgm:prSet/>
      <dgm:spPr>
        <a:solidFill>
          <a:schemeClr val="bg2">
            <a:lumMod val="75000"/>
          </a:schemeClr>
        </a:solidFill>
      </dgm:spPr>
      <dgm:t>
        <a:bodyPr/>
        <a:lstStyle/>
        <a:p>
          <a:r>
            <a:rPr lang="zh-TW" altLang="en-US" b="1" dirty="0" smtClean="0">
              <a:latin typeface="微軟正黑體" panose="020B0604030504040204" pitchFamily="34" charset="-120"/>
              <a:ea typeface="微軟正黑體" panose="020B0604030504040204" pitchFamily="34" charset="-120"/>
            </a:rPr>
            <a:t>有農業經營實績之農業企業機構</a:t>
          </a:r>
          <a:endParaRPr lang="zh-TW" altLang="en-US" b="1" dirty="0">
            <a:latin typeface="微軟正黑體" panose="020B0604030504040204" pitchFamily="34" charset="-120"/>
            <a:ea typeface="微軟正黑體" panose="020B0604030504040204" pitchFamily="34" charset="-120"/>
          </a:endParaRPr>
        </a:p>
      </dgm:t>
    </dgm:pt>
    <dgm:pt modelId="{2167D3F4-E39C-41D1-AA2C-85764CF04D52}" type="parTrans" cxnId="{B71F59D0-B9C9-4E3D-8981-0F74C7BAF450}">
      <dgm:prSet/>
      <dgm:spPr>
        <a:solidFill>
          <a:schemeClr val="bg1">
            <a:lumMod val="50000"/>
          </a:schemeClr>
        </a:solidFill>
      </dgm:spPr>
      <dgm:t>
        <a:bodyPr/>
        <a:lstStyle/>
        <a:p>
          <a:endParaRPr lang="zh-TW" altLang="en-US" b="1">
            <a:latin typeface="微軟正黑體" panose="020B0604030504040204" pitchFamily="34" charset="-120"/>
            <a:ea typeface="微軟正黑體" panose="020B0604030504040204" pitchFamily="34" charset="-120"/>
          </a:endParaRPr>
        </a:p>
      </dgm:t>
    </dgm:pt>
    <dgm:pt modelId="{A7351320-BD10-4204-976A-2BE3100AEB5C}" type="sibTrans" cxnId="{B71F59D0-B9C9-4E3D-8981-0F74C7BAF45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111EF9F-CD84-4E55-9267-739636525393}" type="pres">
      <dgm:prSet presAssocID="{BCEC904D-13D2-4A05-BC81-A55B226337B3}" presName="cycle" presStyleCnt="0">
        <dgm:presLayoutVars>
          <dgm:chMax val="1"/>
          <dgm:dir/>
          <dgm:animLvl val="ctr"/>
          <dgm:resizeHandles val="exact"/>
        </dgm:presLayoutVars>
      </dgm:prSet>
      <dgm:spPr/>
      <dgm:t>
        <a:bodyPr/>
        <a:lstStyle/>
        <a:p>
          <a:endParaRPr lang="zh-TW" altLang="en-US"/>
        </a:p>
      </dgm:t>
    </dgm:pt>
    <dgm:pt modelId="{E51EC984-E98D-416F-8B2F-0F0CDBAFA856}" type="pres">
      <dgm:prSet presAssocID="{D7934615-DFA7-402E-8EDD-19FA77F5EB16}" presName="centerShape" presStyleLbl="node0" presStyleIdx="0" presStyleCnt="1"/>
      <dgm:spPr/>
      <dgm:t>
        <a:bodyPr/>
        <a:lstStyle/>
        <a:p>
          <a:endParaRPr lang="zh-TW" altLang="en-US"/>
        </a:p>
      </dgm:t>
    </dgm:pt>
    <dgm:pt modelId="{307572DF-E4BD-497C-B715-38893E3FF597}" type="pres">
      <dgm:prSet presAssocID="{BF5E8E7C-9EF6-4502-A44B-EC6EA9EDA298}" presName="parTrans" presStyleLbl="bgSibTrans2D1" presStyleIdx="0" presStyleCnt="3"/>
      <dgm:spPr/>
      <dgm:t>
        <a:bodyPr/>
        <a:lstStyle/>
        <a:p>
          <a:endParaRPr lang="zh-TW" altLang="en-US"/>
        </a:p>
      </dgm:t>
    </dgm:pt>
    <dgm:pt modelId="{7DDA8BE5-6139-48EC-A0C1-CD05E82691FA}" type="pres">
      <dgm:prSet presAssocID="{834F73AC-7188-4B2A-814D-19A23D6B9E64}" presName="node" presStyleLbl="node1" presStyleIdx="0" presStyleCnt="3">
        <dgm:presLayoutVars>
          <dgm:bulletEnabled val="1"/>
        </dgm:presLayoutVars>
      </dgm:prSet>
      <dgm:spPr/>
      <dgm:t>
        <a:bodyPr/>
        <a:lstStyle/>
        <a:p>
          <a:endParaRPr lang="zh-TW" altLang="en-US"/>
        </a:p>
      </dgm:t>
    </dgm:pt>
    <dgm:pt modelId="{C1DBDD4E-B8BA-4D40-B139-CCC5713883BD}" type="pres">
      <dgm:prSet presAssocID="{660BAD27-FBDE-4BB9-A625-D5ABAD1E8738}" presName="parTrans" presStyleLbl="bgSibTrans2D1" presStyleIdx="1" presStyleCnt="3"/>
      <dgm:spPr/>
      <dgm:t>
        <a:bodyPr/>
        <a:lstStyle/>
        <a:p>
          <a:endParaRPr lang="zh-TW" altLang="en-US"/>
        </a:p>
      </dgm:t>
    </dgm:pt>
    <dgm:pt modelId="{316DB051-EEEE-4027-9555-C94B15F65B1C}" type="pres">
      <dgm:prSet presAssocID="{2AC36039-3182-40E0-8D01-38F830F43D90}" presName="node" presStyleLbl="node1" presStyleIdx="1" presStyleCnt="3">
        <dgm:presLayoutVars>
          <dgm:bulletEnabled val="1"/>
        </dgm:presLayoutVars>
      </dgm:prSet>
      <dgm:spPr/>
      <dgm:t>
        <a:bodyPr/>
        <a:lstStyle/>
        <a:p>
          <a:endParaRPr lang="zh-TW" altLang="en-US"/>
        </a:p>
      </dgm:t>
    </dgm:pt>
    <dgm:pt modelId="{C38B3A8E-1163-4231-8575-86A0F4922413}" type="pres">
      <dgm:prSet presAssocID="{2167D3F4-E39C-41D1-AA2C-85764CF04D52}" presName="parTrans" presStyleLbl="bgSibTrans2D1" presStyleIdx="2" presStyleCnt="3"/>
      <dgm:spPr/>
      <dgm:t>
        <a:bodyPr/>
        <a:lstStyle/>
        <a:p>
          <a:endParaRPr lang="zh-TW" altLang="en-US"/>
        </a:p>
      </dgm:t>
    </dgm:pt>
    <dgm:pt modelId="{7297FB6A-B4F7-4FBC-B217-2F29C04B70F7}" type="pres">
      <dgm:prSet presAssocID="{4A13C3AD-BB4D-4723-9D81-EDB7550BC8A2}" presName="node" presStyleLbl="node1" presStyleIdx="2" presStyleCnt="3">
        <dgm:presLayoutVars>
          <dgm:bulletEnabled val="1"/>
        </dgm:presLayoutVars>
      </dgm:prSet>
      <dgm:spPr/>
      <dgm:t>
        <a:bodyPr/>
        <a:lstStyle/>
        <a:p>
          <a:endParaRPr lang="zh-TW" altLang="en-US"/>
        </a:p>
      </dgm:t>
    </dgm:pt>
  </dgm:ptLst>
  <dgm:cxnLst>
    <dgm:cxn modelId="{4299CDFF-C272-41BB-8466-A61419A1889C}" type="presOf" srcId="{660BAD27-FBDE-4BB9-A625-D5ABAD1E8738}" destId="{C1DBDD4E-B8BA-4D40-B139-CCC5713883BD}" srcOrd="0" destOrd="0" presId="urn:microsoft.com/office/officeart/2005/8/layout/radial4"/>
    <dgm:cxn modelId="{1E0AFB93-6B0F-495B-984B-B2A3C4B1710C}" type="presOf" srcId="{BCEC904D-13D2-4A05-BC81-A55B226337B3}" destId="{1111EF9F-CD84-4E55-9267-739636525393}" srcOrd="0" destOrd="0" presId="urn:microsoft.com/office/officeart/2005/8/layout/radial4"/>
    <dgm:cxn modelId="{F98597A9-F9AC-456A-913F-3296EE232098}" type="presOf" srcId="{D7934615-DFA7-402E-8EDD-19FA77F5EB16}" destId="{E51EC984-E98D-416F-8B2F-0F0CDBAFA856}" srcOrd="0" destOrd="0" presId="urn:microsoft.com/office/officeart/2005/8/layout/radial4"/>
    <dgm:cxn modelId="{BC558DD2-78F1-4CF2-9C18-D1F64BAA624D}" srcId="{D7934615-DFA7-402E-8EDD-19FA77F5EB16}" destId="{834F73AC-7188-4B2A-814D-19A23D6B9E64}" srcOrd="0" destOrd="0" parTransId="{BF5E8E7C-9EF6-4502-A44B-EC6EA9EDA298}" sibTransId="{701CFB20-4722-49B4-B9D5-E1CA0087215E}"/>
    <dgm:cxn modelId="{3874A52B-3B80-4721-9DD8-D3BEDD8B906B}" srcId="{BCEC904D-13D2-4A05-BC81-A55B226337B3}" destId="{D7934615-DFA7-402E-8EDD-19FA77F5EB16}" srcOrd="0" destOrd="0" parTransId="{144D1FFD-8224-42F9-96E1-5557692C544B}" sibTransId="{24B54FA1-DDC5-43A9-9B9A-045DF5215691}"/>
    <dgm:cxn modelId="{92E56ADF-49D1-48F4-8D54-9E1186BACDDD}" type="presOf" srcId="{4A13C3AD-BB4D-4723-9D81-EDB7550BC8A2}" destId="{7297FB6A-B4F7-4FBC-B217-2F29C04B70F7}" srcOrd="0" destOrd="0" presId="urn:microsoft.com/office/officeart/2005/8/layout/radial4"/>
    <dgm:cxn modelId="{71D2B560-4CDB-42C1-8E26-F0D3CF3B1FE3}" type="presOf" srcId="{834F73AC-7188-4B2A-814D-19A23D6B9E64}" destId="{7DDA8BE5-6139-48EC-A0C1-CD05E82691FA}" srcOrd="0" destOrd="0" presId="urn:microsoft.com/office/officeart/2005/8/layout/radial4"/>
    <dgm:cxn modelId="{B71F59D0-B9C9-4E3D-8981-0F74C7BAF450}" srcId="{D7934615-DFA7-402E-8EDD-19FA77F5EB16}" destId="{4A13C3AD-BB4D-4723-9D81-EDB7550BC8A2}" srcOrd="2" destOrd="0" parTransId="{2167D3F4-E39C-41D1-AA2C-85764CF04D52}" sibTransId="{A7351320-BD10-4204-976A-2BE3100AEB5C}"/>
    <dgm:cxn modelId="{CBCEEE27-CDD8-4031-8F81-6B61435E0651}" type="presOf" srcId="{2AC36039-3182-40E0-8D01-38F830F43D90}" destId="{316DB051-EEEE-4027-9555-C94B15F65B1C}" srcOrd="0" destOrd="0" presId="urn:microsoft.com/office/officeart/2005/8/layout/radial4"/>
    <dgm:cxn modelId="{425D1DFE-C048-40FC-8146-D30801664130}" srcId="{D7934615-DFA7-402E-8EDD-19FA77F5EB16}" destId="{2AC36039-3182-40E0-8D01-38F830F43D90}" srcOrd="1" destOrd="0" parTransId="{660BAD27-FBDE-4BB9-A625-D5ABAD1E8738}" sibTransId="{5FCE961E-D904-43D0-81EE-E52AE3BD0AFE}"/>
    <dgm:cxn modelId="{6B407612-FF47-4279-9043-B78FAEDDE89F}" type="presOf" srcId="{2167D3F4-E39C-41D1-AA2C-85764CF04D52}" destId="{C38B3A8E-1163-4231-8575-86A0F4922413}" srcOrd="0" destOrd="0" presId="urn:microsoft.com/office/officeart/2005/8/layout/radial4"/>
    <dgm:cxn modelId="{8C36E7EC-731F-4DC0-90E2-67AC46BD50E8}" type="presOf" srcId="{BF5E8E7C-9EF6-4502-A44B-EC6EA9EDA298}" destId="{307572DF-E4BD-497C-B715-38893E3FF597}" srcOrd="0" destOrd="0" presId="urn:microsoft.com/office/officeart/2005/8/layout/radial4"/>
    <dgm:cxn modelId="{FEA27682-7C6C-4768-BA8D-6727E2A5F6DB}" type="presParOf" srcId="{1111EF9F-CD84-4E55-9267-739636525393}" destId="{E51EC984-E98D-416F-8B2F-0F0CDBAFA856}" srcOrd="0" destOrd="0" presId="urn:microsoft.com/office/officeart/2005/8/layout/radial4"/>
    <dgm:cxn modelId="{2FAE4A22-3A17-4004-9DE0-767D5F580DD3}" type="presParOf" srcId="{1111EF9F-CD84-4E55-9267-739636525393}" destId="{307572DF-E4BD-497C-B715-38893E3FF597}" srcOrd="1" destOrd="0" presId="urn:microsoft.com/office/officeart/2005/8/layout/radial4"/>
    <dgm:cxn modelId="{EDD0B832-D46B-4863-BF8C-EA529C4D2400}" type="presParOf" srcId="{1111EF9F-CD84-4E55-9267-739636525393}" destId="{7DDA8BE5-6139-48EC-A0C1-CD05E82691FA}" srcOrd="2" destOrd="0" presId="urn:microsoft.com/office/officeart/2005/8/layout/radial4"/>
    <dgm:cxn modelId="{1E8D9153-F1A9-47FE-86F0-18D39B2E3396}" type="presParOf" srcId="{1111EF9F-CD84-4E55-9267-739636525393}" destId="{C1DBDD4E-B8BA-4D40-B139-CCC5713883BD}" srcOrd="3" destOrd="0" presId="urn:microsoft.com/office/officeart/2005/8/layout/radial4"/>
    <dgm:cxn modelId="{48ACBD48-9D74-4C10-84A6-3DDAC729CA69}" type="presParOf" srcId="{1111EF9F-CD84-4E55-9267-739636525393}" destId="{316DB051-EEEE-4027-9555-C94B15F65B1C}" srcOrd="4" destOrd="0" presId="urn:microsoft.com/office/officeart/2005/8/layout/radial4"/>
    <dgm:cxn modelId="{770C2CA9-1442-4267-9623-C3B47FF1F356}" type="presParOf" srcId="{1111EF9F-CD84-4E55-9267-739636525393}" destId="{C38B3A8E-1163-4231-8575-86A0F4922413}" srcOrd="5" destOrd="0" presId="urn:microsoft.com/office/officeart/2005/8/layout/radial4"/>
    <dgm:cxn modelId="{4FD796D0-C71C-42FA-9310-30AAA32F2355}" type="presParOf" srcId="{1111EF9F-CD84-4E55-9267-739636525393}" destId="{7297FB6A-B4F7-4FBC-B217-2F29C04B70F7}"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DDA996-0212-498B-90EA-C617A5AC2C13}" type="doc">
      <dgm:prSet loTypeId="urn:microsoft.com/office/officeart/2005/8/layout/vList2" loCatId="list" qsTypeId="urn:microsoft.com/office/officeart/2005/8/quickstyle/simple1#4" qsCatId="simple" csTypeId="urn:microsoft.com/office/officeart/2005/8/colors/accent1_2#1" csCatId="accent1" phldr="1"/>
      <dgm:spPr/>
      <dgm:t>
        <a:bodyPr/>
        <a:lstStyle/>
        <a:p>
          <a:endParaRPr lang="zh-TW" altLang="en-US"/>
        </a:p>
      </dgm:t>
    </dgm:pt>
    <dgm:pt modelId="{1240A9EA-497C-414A-9B42-951CB623E4C2}">
      <dgm:prSet custT="1"/>
      <dgm:spPr>
        <a:solidFill>
          <a:schemeClr val="accent4">
            <a:lumMod val="50000"/>
            <a:lumOff val="50000"/>
          </a:schemeClr>
        </a:solidFill>
      </dgm:spPr>
      <dgm:t>
        <a:bodyPr/>
        <a:lstStyle/>
        <a:p>
          <a:pPr rtl="0"/>
          <a:r>
            <a:rPr kumimoji="1" lang="zh-TW" sz="1600" b="1" dirty="0" smtClean="0">
              <a:latin typeface="微軟正黑體" pitchFamily="34" charset="-120"/>
              <a:ea typeface="微軟正黑體" pitchFamily="34" charset="-120"/>
            </a:rPr>
            <a:t>申請籌設休閒農場之農業企業機構，應提供該企業</a:t>
          </a:r>
          <a:r>
            <a:rPr kumimoji="1" lang="zh-TW" sz="1600" b="1" dirty="0" smtClean="0">
              <a:solidFill>
                <a:srgbClr val="C00000"/>
              </a:solidFill>
              <a:latin typeface="微軟正黑體" pitchFamily="34" charset="-120"/>
              <a:ea typeface="微軟正黑體" pitchFamily="34" charset="-120"/>
            </a:rPr>
            <a:t>最近半年</a:t>
          </a:r>
          <a:r>
            <a:rPr kumimoji="1" lang="zh-TW" altLang="en-US" sz="1600" b="1" dirty="0" smtClean="0">
              <a:solidFill>
                <a:srgbClr val="C00000"/>
              </a:solidFill>
              <a:latin typeface="微軟正黑體" pitchFamily="34" charset="-120"/>
              <a:ea typeface="微軟正黑體" pitchFamily="34" charset="-120"/>
            </a:rPr>
            <a:t>以上</a:t>
          </a:r>
          <a:r>
            <a:rPr kumimoji="1" lang="zh-TW" sz="1600" b="1" dirty="0" smtClean="0">
              <a:latin typeface="微軟正黑體" pitchFamily="34" charset="-120"/>
              <a:ea typeface="微軟正黑體" pitchFamily="34" charset="-120"/>
            </a:rPr>
            <a:t>之農業生產、交易紀錄或辦理農業試驗相關佐證資料以供審查認定。</a:t>
          </a:r>
          <a:r>
            <a:rPr kumimoji="1" lang="en-US" altLang="zh-TW" sz="1600" b="1" dirty="0" smtClean="0">
              <a:latin typeface="微軟正黑體" pitchFamily="34" charset="-120"/>
              <a:ea typeface="微軟正黑體" pitchFamily="34" charset="-120"/>
            </a:rPr>
            <a:t>(</a:t>
          </a:r>
          <a:r>
            <a:rPr kumimoji="1" lang="zh-TW" altLang="en-US" sz="1600" b="1" dirty="0" smtClean="0">
              <a:latin typeface="微軟正黑體" pitchFamily="34" charset="-120"/>
              <a:ea typeface="微軟正黑體" pitchFamily="34" charset="-120"/>
            </a:rPr>
            <a:t>第</a:t>
          </a:r>
          <a:r>
            <a:rPr kumimoji="1" lang="en-US" altLang="zh-TW" sz="1600" b="1" dirty="0" smtClean="0">
              <a:latin typeface="微軟正黑體" pitchFamily="34" charset="-120"/>
              <a:ea typeface="微軟正黑體" pitchFamily="34" charset="-120"/>
            </a:rPr>
            <a:t>16</a:t>
          </a:r>
          <a:r>
            <a:rPr kumimoji="1" lang="zh-TW" altLang="en-US" sz="1600" b="1" dirty="0" smtClean="0">
              <a:latin typeface="微軟正黑體" pitchFamily="34" charset="-120"/>
              <a:ea typeface="微軟正黑體" pitchFamily="34" charset="-120"/>
            </a:rPr>
            <a:t>條第</a:t>
          </a:r>
          <a:r>
            <a:rPr kumimoji="1" lang="en-US" altLang="zh-TW" sz="1600" b="1" dirty="0" smtClean="0">
              <a:latin typeface="微軟正黑體" pitchFamily="34" charset="-120"/>
              <a:ea typeface="微軟正黑體" pitchFamily="34" charset="-120"/>
            </a:rPr>
            <a:t>2</a:t>
          </a:r>
          <a:r>
            <a:rPr kumimoji="1" lang="zh-TW" altLang="en-US" sz="1600" b="1" dirty="0" smtClean="0">
              <a:latin typeface="微軟正黑體" pitchFamily="34" charset="-120"/>
              <a:ea typeface="微軟正黑體" pitchFamily="34" charset="-120"/>
            </a:rPr>
            <a:t>項</a:t>
          </a:r>
          <a:r>
            <a:rPr kumimoji="1" lang="en-US" altLang="zh-TW" sz="1600" b="1" dirty="0" smtClean="0">
              <a:latin typeface="微軟正黑體" pitchFamily="34" charset="-120"/>
              <a:ea typeface="微軟正黑體" pitchFamily="34" charset="-120"/>
            </a:rPr>
            <a:t>)</a:t>
          </a:r>
          <a:endParaRPr lang="zh-TW" sz="1600" b="1" dirty="0">
            <a:solidFill>
              <a:srgbClr val="FFFF00"/>
            </a:solidFill>
            <a:latin typeface="微軟正黑體" pitchFamily="34" charset="-120"/>
            <a:ea typeface="微軟正黑體" pitchFamily="34" charset="-120"/>
          </a:endParaRPr>
        </a:p>
      </dgm:t>
    </dgm:pt>
    <dgm:pt modelId="{9BC3E734-8964-4886-A9A2-8B2FD2E4B460}" type="parTrans" cxnId="{7E2D4B19-B21E-4A15-9A74-BF68C7FC5898}">
      <dgm:prSet/>
      <dgm:spPr/>
      <dgm:t>
        <a:bodyPr/>
        <a:lstStyle/>
        <a:p>
          <a:endParaRPr lang="zh-TW" altLang="en-US" sz="1600" b="1">
            <a:latin typeface="微軟正黑體" pitchFamily="34" charset="-120"/>
            <a:ea typeface="微軟正黑體" pitchFamily="34" charset="-120"/>
          </a:endParaRPr>
        </a:p>
      </dgm:t>
    </dgm:pt>
    <dgm:pt modelId="{8D85473F-073B-4726-BB00-6DA6B7B5E1DE}" type="sibTrans" cxnId="{7E2D4B19-B21E-4A15-9A74-BF68C7FC5898}">
      <dgm:prSet/>
      <dgm:spPr/>
      <dgm:t>
        <a:bodyPr/>
        <a:lstStyle/>
        <a:p>
          <a:endParaRPr lang="zh-TW" altLang="en-US" sz="1600" b="1">
            <a:latin typeface="微軟正黑體" pitchFamily="34" charset="-120"/>
            <a:ea typeface="微軟正黑體" pitchFamily="34" charset="-120"/>
          </a:endParaRPr>
        </a:p>
      </dgm:t>
    </dgm:pt>
    <dgm:pt modelId="{92832A70-D1F5-43DC-8BD8-9277B0573B3E}" type="pres">
      <dgm:prSet presAssocID="{F5DDA996-0212-498B-90EA-C617A5AC2C13}" presName="linear" presStyleCnt="0">
        <dgm:presLayoutVars>
          <dgm:animLvl val="lvl"/>
          <dgm:resizeHandles val="exact"/>
        </dgm:presLayoutVars>
      </dgm:prSet>
      <dgm:spPr/>
      <dgm:t>
        <a:bodyPr/>
        <a:lstStyle/>
        <a:p>
          <a:endParaRPr lang="zh-TW" altLang="en-US"/>
        </a:p>
      </dgm:t>
    </dgm:pt>
    <dgm:pt modelId="{8771A92D-58E4-4A88-80D1-4ADE211C6614}" type="pres">
      <dgm:prSet presAssocID="{1240A9EA-497C-414A-9B42-951CB623E4C2}" presName="parentText" presStyleLbl="node1" presStyleIdx="0" presStyleCnt="1">
        <dgm:presLayoutVars>
          <dgm:chMax val="0"/>
          <dgm:bulletEnabled val="1"/>
        </dgm:presLayoutVars>
      </dgm:prSet>
      <dgm:spPr/>
      <dgm:t>
        <a:bodyPr/>
        <a:lstStyle/>
        <a:p>
          <a:endParaRPr lang="zh-TW" altLang="en-US"/>
        </a:p>
      </dgm:t>
    </dgm:pt>
  </dgm:ptLst>
  <dgm:cxnLst>
    <dgm:cxn modelId="{2DBD0E36-8572-4C0A-A16E-1F7E8941FDE2}" type="presOf" srcId="{F5DDA996-0212-498B-90EA-C617A5AC2C13}" destId="{92832A70-D1F5-43DC-8BD8-9277B0573B3E}" srcOrd="0" destOrd="0" presId="urn:microsoft.com/office/officeart/2005/8/layout/vList2"/>
    <dgm:cxn modelId="{7E2D4B19-B21E-4A15-9A74-BF68C7FC5898}" srcId="{F5DDA996-0212-498B-90EA-C617A5AC2C13}" destId="{1240A9EA-497C-414A-9B42-951CB623E4C2}" srcOrd="0" destOrd="0" parTransId="{9BC3E734-8964-4886-A9A2-8B2FD2E4B460}" sibTransId="{8D85473F-073B-4726-BB00-6DA6B7B5E1DE}"/>
    <dgm:cxn modelId="{EB8D6218-5E3F-4EF3-B090-8B7DBA228D3A}" type="presOf" srcId="{1240A9EA-497C-414A-9B42-951CB623E4C2}" destId="{8771A92D-58E4-4A88-80D1-4ADE211C6614}" srcOrd="0" destOrd="0" presId="urn:microsoft.com/office/officeart/2005/8/layout/vList2"/>
    <dgm:cxn modelId="{F4145D7B-F748-4F67-8E1D-1461012FC081}" type="presParOf" srcId="{92832A70-D1F5-43DC-8BD8-9277B0573B3E}" destId="{8771A92D-58E4-4A88-80D1-4ADE211C6614}" srcOrd="0" destOrd="0" presId="urn:microsoft.com/office/officeart/2005/8/layout/vList2"/>
  </dgm:cxnLst>
  <dgm:bg>
    <a:solidFill>
      <a:schemeClr val="bg1">
        <a:lumMod val="50000"/>
      </a:schemeClr>
    </a:solid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a:latin typeface="Arial" pitchFamily="34" charset="0"/>
                <a:ea typeface="新細明體" pitchFamily="18" charset="-120"/>
                <a:cs typeface="+mn-cs"/>
              </a:defRPr>
            </a:lvl1pPr>
          </a:lstStyle>
          <a:p>
            <a:pPr>
              <a:defRPr/>
            </a:pPr>
            <a:endParaRPr lang="en-US" altLang="zh-TW"/>
          </a:p>
        </p:txBody>
      </p:sp>
      <p:sp>
        <p:nvSpPr>
          <p:cNvPr id="12291" name="Rectangle 3"/>
          <p:cNvSpPr>
            <a:spLocks noGrp="1" noChangeArrowheads="1"/>
          </p:cNvSpPr>
          <p:nvPr>
            <p:ph type="dt" idx="1"/>
          </p:nvPr>
        </p:nvSpPr>
        <p:spPr bwMode="auto">
          <a:xfrm>
            <a:off x="3856038"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atin typeface="Arial" pitchFamily="34" charset="0"/>
                <a:ea typeface="新細明體" pitchFamily="18" charset="-120"/>
                <a:cs typeface="+mn-cs"/>
              </a:defRPr>
            </a:lvl1pPr>
          </a:lstStyle>
          <a:p>
            <a:pPr>
              <a:defRPr/>
            </a:pPr>
            <a:endParaRPr lang="en-US" altLang="zh-TW"/>
          </a:p>
        </p:txBody>
      </p:sp>
      <p:sp>
        <p:nvSpPr>
          <p:cNvPr id="98308"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1038" y="4721225"/>
            <a:ext cx="5445125" cy="447198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2294" name="Rectangle 6"/>
          <p:cNvSpPr>
            <a:spLocks noGrp="1" noChangeArrowheads="1"/>
          </p:cNvSpPr>
          <p:nvPr>
            <p:ph type="ftr" sz="quarter" idx="4"/>
          </p:nvPr>
        </p:nvSpPr>
        <p:spPr bwMode="auto">
          <a:xfrm>
            <a:off x="0" y="9440863"/>
            <a:ext cx="29495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a:latin typeface="Arial" pitchFamily="34" charset="0"/>
                <a:ea typeface="新細明體" pitchFamily="18" charset="-120"/>
                <a:cs typeface="+mn-cs"/>
              </a:defRPr>
            </a:lvl1pPr>
          </a:lstStyle>
          <a:p>
            <a:pPr>
              <a:defRPr/>
            </a:pPr>
            <a:endParaRPr lang="en-US" altLang="zh-TW"/>
          </a:p>
        </p:txBody>
      </p:sp>
      <p:sp>
        <p:nvSpPr>
          <p:cNvPr id="12295" name="Rectangle 7"/>
          <p:cNvSpPr>
            <a:spLocks noGrp="1" noChangeArrowheads="1"/>
          </p:cNvSpPr>
          <p:nvPr>
            <p:ph type="sldNum" sz="quarter" idx="5"/>
          </p:nvPr>
        </p:nvSpPr>
        <p:spPr bwMode="auto">
          <a:xfrm>
            <a:off x="3856038" y="9440863"/>
            <a:ext cx="29495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atin typeface="Arial" pitchFamily="34" charset="0"/>
                <a:ea typeface="新細明體" pitchFamily="18" charset="-120"/>
                <a:cs typeface="+mn-cs"/>
              </a:defRPr>
            </a:lvl1pPr>
          </a:lstStyle>
          <a:p>
            <a:pPr>
              <a:defRPr/>
            </a:pPr>
            <a:fld id="{D51BBCE0-455B-463D-81A3-E30F7E3BFFC1}"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miter lim="800000"/>
            <a:headEnd/>
            <a:tailEnd/>
          </a:ln>
        </p:spPr>
        <p:txBody>
          <a:bodyPr/>
          <a:lstStyle/>
          <a:p>
            <a:fld id="{03B9DC40-702E-4029-88AB-33098D0B9DCC}" type="slidenum">
              <a:rPr lang="en-US" altLang="zh-TW" smtClean="0">
                <a:latin typeface="Arial" charset="0"/>
                <a:ea typeface="新細明體" charset="-120"/>
              </a:rPr>
              <a:pPr/>
              <a:t>19</a:t>
            </a:fld>
            <a:endParaRPr lang="en-US" altLang="zh-TW" smtClean="0">
              <a:latin typeface="Arial" charset="0"/>
              <a:ea typeface="新細明體" charset="-12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miter lim="800000"/>
            <a:headEnd/>
            <a:tailEnd/>
          </a:ln>
        </p:spPr>
        <p:txBody>
          <a:bodyPr/>
          <a:lstStyle/>
          <a:p>
            <a:fld id="{10286351-2E92-453C-8AA0-02781F613AD4}" type="slidenum">
              <a:rPr lang="en-US" altLang="zh-TW" smtClean="0">
                <a:latin typeface="Arial" charset="0"/>
                <a:ea typeface="新細明體" charset="-120"/>
              </a:rPr>
              <a:pPr/>
              <a:t>51</a:t>
            </a:fld>
            <a:endParaRPr lang="en-US" altLang="zh-TW" smtClean="0">
              <a:latin typeface="Arial" charset="0"/>
              <a:ea typeface="新細明體" charset="-12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miter lim="800000"/>
            <a:headEnd/>
            <a:tailEnd/>
          </a:ln>
        </p:spPr>
        <p:txBody>
          <a:bodyPr/>
          <a:lstStyle/>
          <a:p>
            <a:fld id="{5D67583E-4EAB-4F47-84AE-B9C2EEE5B89C}" type="slidenum">
              <a:rPr lang="en-US" altLang="zh-TW" smtClean="0">
                <a:latin typeface="Arial" charset="0"/>
                <a:ea typeface="新細明體" charset="-120"/>
              </a:rPr>
              <a:pPr/>
              <a:t>53</a:t>
            </a:fld>
            <a:endParaRPr lang="en-US" altLang="zh-TW" smtClean="0">
              <a:latin typeface="Arial" charset="0"/>
              <a:ea typeface="新細明體" charset="-120"/>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miter lim="800000"/>
            <a:headEnd/>
            <a:tailEnd/>
          </a:ln>
        </p:spPr>
        <p:txBody>
          <a:bodyPr/>
          <a:lstStyle/>
          <a:p>
            <a:fld id="{7442F623-8908-429D-8988-CDAC2DD8086C}" type="slidenum">
              <a:rPr lang="en-US" altLang="zh-TW" smtClean="0">
                <a:latin typeface="Arial" charset="0"/>
                <a:ea typeface="新細明體" charset="-120"/>
              </a:rPr>
              <a:pPr/>
              <a:t>66</a:t>
            </a:fld>
            <a:endParaRPr lang="en-US" altLang="zh-TW" smtClean="0">
              <a:latin typeface="Arial" charset="0"/>
              <a:ea typeface="新細明體" charset="-12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miter lim="800000"/>
            <a:headEnd/>
            <a:tailEnd/>
          </a:ln>
        </p:spPr>
        <p:txBody>
          <a:bodyPr/>
          <a:lstStyle/>
          <a:p>
            <a:fld id="{998251BC-5341-494A-839F-4D167A0144B3}" type="slidenum">
              <a:rPr lang="en-US" altLang="zh-TW" smtClean="0">
                <a:latin typeface="Arial" charset="0"/>
                <a:ea typeface="新細明體" charset="-120"/>
              </a:rPr>
              <a:pPr/>
              <a:t>73</a:t>
            </a:fld>
            <a:endParaRPr lang="en-US" altLang="zh-TW" smtClean="0">
              <a:latin typeface="Arial" charset="0"/>
              <a:ea typeface="新細明體" charset="-120"/>
            </a:endParaRPr>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ln>
            <a:miter lim="800000"/>
            <a:headEnd/>
            <a:tailEnd/>
          </a:ln>
        </p:spPr>
        <p:txBody>
          <a:bodyPr/>
          <a:lstStyle/>
          <a:p>
            <a:fld id="{3BC5780D-CA27-421B-A383-8AF4A3AED050}" type="slidenum">
              <a:rPr lang="en-US" altLang="zh-TW" smtClean="0">
                <a:latin typeface="Arial" charset="0"/>
                <a:ea typeface="新細明體" charset="-120"/>
              </a:rPr>
              <a:pPr/>
              <a:t>75</a:t>
            </a:fld>
            <a:endParaRPr lang="en-US" altLang="zh-TW" smtClean="0">
              <a:latin typeface="Arial" charset="0"/>
              <a:ea typeface="新細明體" charset="-120"/>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p:spPr>
        <p:txBody>
          <a:bodyPr/>
          <a:lstStyle/>
          <a:p>
            <a:endParaRPr lang="zh-TW" altLang="zh-TW" smtClean="0">
              <a:latin typeface="Arial" charset="0"/>
              <a:ea typeface="新細明體"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miter lim="800000"/>
            <a:headEnd/>
            <a:tailEnd/>
          </a:ln>
        </p:spPr>
        <p:txBody>
          <a:bodyPr/>
          <a:lstStyle/>
          <a:p>
            <a:fld id="{A08522ED-F5C9-4F2E-9E7D-F768B0AF9575}" type="slidenum">
              <a:rPr lang="en-US" altLang="zh-TW" smtClean="0">
                <a:latin typeface="Arial" charset="0"/>
                <a:ea typeface="新細明體" charset="-120"/>
              </a:rPr>
              <a:pPr/>
              <a:t>76</a:t>
            </a:fld>
            <a:endParaRPr lang="en-US" altLang="zh-TW" smtClean="0">
              <a:latin typeface="Arial" charset="0"/>
              <a:ea typeface="新細明體" charset="-120"/>
            </a:endParaRP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投影片圖像版面配置區 1"/>
          <p:cNvSpPr>
            <a:spLocks noGrp="1" noRot="1" noChangeAspect="1" noTextEdit="1"/>
          </p:cNvSpPr>
          <p:nvPr>
            <p:ph type="sldImg"/>
          </p:nvPr>
        </p:nvSpPr>
        <p:spPr>
          <a:ln/>
        </p:spPr>
      </p:sp>
      <p:sp>
        <p:nvSpPr>
          <p:cNvPr id="125954" name="備忘稿版面配置區 2"/>
          <p:cNvSpPr>
            <a:spLocks noGrp="1"/>
          </p:cNvSpPr>
          <p:nvPr>
            <p:ph type="body" idx="1"/>
          </p:nvPr>
        </p:nvSpPr>
        <p:spPr>
          <a:noFill/>
        </p:spPr>
        <p:txBody>
          <a:bodyPr/>
          <a:lstStyle/>
          <a:p>
            <a:endParaRPr lang="zh-TW" altLang="en-US" smtClean="0">
              <a:latin typeface="Arial" charset="0"/>
              <a:ea typeface="新細明體" charset="-120"/>
            </a:endParaRPr>
          </a:p>
        </p:txBody>
      </p:sp>
      <p:sp>
        <p:nvSpPr>
          <p:cNvPr id="125955" name="投影片編號版面配置區 3"/>
          <p:cNvSpPr>
            <a:spLocks noGrp="1"/>
          </p:cNvSpPr>
          <p:nvPr>
            <p:ph type="sldNum" sz="quarter" idx="5"/>
          </p:nvPr>
        </p:nvSpPr>
        <p:spPr>
          <a:noFill/>
          <a:ln>
            <a:miter lim="800000"/>
            <a:headEnd/>
            <a:tailEnd/>
          </a:ln>
        </p:spPr>
        <p:txBody>
          <a:bodyPr/>
          <a:lstStyle/>
          <a:p>
            <a:fld id="{A8A145AA-D25B-4F1E-A50C-03D33B6B42F5}" type="slidenum">
              <a:rPr lang="en-US" altLang="zh-TW" smtClean="0">
                <a:latin typeface="Arial" charset="0"/>
                <a:ea typeface="新細明體" charset="-120"/>
              </a:rPr>
              <a:pPr/>
              <a:t>23</a:t>
            </a:fld>
            <a:endParaRPr lang="en-US" altLang="zh-TW" smtClean="0">
              <a:latin typeface="Arial" charset="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miter lim="800000"/>
            <a:headEnd/>
            <a:tailEnd/>
          </a:ln>
        </p:spPr>
        <p:txBody>
          <a:bodyPr/>
          <a:lstStyle/>
          <a:p>
            <a:fld id="{59851211-B2E2-48CE-A28F-F434DEC8029A}" type="slidenum">
              <a:rPr lang="en-US" altLang="zh-TW" smtClean="0">
                <a:latin typeface="Arial" charset="0"/>
                <a:ea typeface="新細明體" charset="-120"/>
              </a:rPr>
              <a:pPr/>
              <a:t>27</a:t>
            </a:fld>
            <a:endParaRPr lang="en-US" altLang="zh-TW" smtClean="0">
              <a:latin typeface="Arial" charset="0"/>
              <a:ea typeface="新細明體" charset="-120"/>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miter lim="800000"/>
            <a:headEnd/>
            <a:tailEnd/>
          </a:ln>
        </p:spPr>
        <p:txBody>
          <a:bodyPr/>
          <a:lstStyle/>
          <a:p>
            <a:fld id="{C91E24AC-A4BB-46C3-A039-157CF2606842}" type="slidenum">
              <a:rPr lang="en-US" altLang="zh-TW" smtClean="0">
                <a:latin typeface="Arial" charset="0"/>
                <a:ea typeface="新細明體" charset="-120"/>
              </a:rPr>
              <a:pPr/>
              <a:t>29</a:t>
            </a:fld>
            <a:endParaRPr lang="en-US" altLang="zh-TW" smtClean="0">
              <a:latin typeface="Arial" charset="0"/>
              <a:ea typeface="新細明體" charset="-12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miter lim="800000"/>
            <a:headEnd/>
            <a:tailEnd/>
          </a:ln>
        </p:spPr>
        <p:txBody>
          <a:bodyPr/>
          <a:lstStyle/>
          <a:p>
            <a:fld id="{783F11C7-C169-468D-AC72-26A807D803ED}" type="slidenum">
              <a:rPr lang="en-US" altLang="zh-TW" smtClean="0">
                <a:latin typeface="Arial" charset="0"/>
                <a:ea typeface="新細明體" charset="-120"/>
              </a:rPr>
              <a:pPr/>
              <a:t>45</a:t>
            </a:fld>
            <a:endParaRPr lang="en-US" altLang="zh-TW" smtClean="0">
              <a:latin typeface="Arial" charset="0"/>
              <a:ea typeface="新細明體" charset="-120"/>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miter lim="800000"/>
            <a:headEnd/>
            <a:tailEnd/>
          </a:ln>
        </p:spPr>
        <p:txBody>
          <a:bodyPr/>
          <a:lstStyle/>
          <a:p>
            <a:fld id="{7D978437-BCFE-4512-AAB3-F24DBDDE30A6}" type="slidenum">
              <a:rPr lang="en-US" altLang="zh-TW" smtClean="0">
                <a:latin typeface="Arial" charset="0"/>
                <a:ea typeface="新細明體" charset="-120"/>
              </a:rPr>
              <a:pPr/>
              <a:t>46</a:t>
            </a:fld>
            <a:endParaRPr lang="en-US" altLang="zh-TW" smtClean="0">
              <a:latin typeface="Arial" charset="0"/>
              <a:ea typeface="新細明體" charset="-120"/>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miter lim="800000"/>
            <a:headEnd/>
            <a:tailEnd/>
          </a:ln>
        </p:spPr>
        <p:txBody>
          <a:bodyPr/>
          <a:lstStyle/>
          <a:p>
            <a:fld id="{7B2E768A-2C4B-4D05-A350-0A7D31CFDF83}" type="slidenum">
              <a:rPr lang="en-US" altLang="zh-TW" smtClean="0">
                <a:latin typeface="Arial" charset="0"/>
                <a:ea typeface="新細明體" charset="-120"/>
              </a:rPr>
              <a:pPr/>
              <a:t>47</a:t>
            </a:fld>
            <a:endParaRPr lang="en-US" altLang="zh-TW" smtClean="0">
              <a:latin typeface="Arial" charset="0"/>
              <a:ea typeface="新細明體" charset="-120"/>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miter lim="800000"/>
            <a:headEnd/>
            <a:tailEnd/>
          </a:ln>
        </p:spPr>
        <p:txBody>
          <a:bodyPr/>
          <a:lstStyle/>
          <a:p>
            <a:fld id="{8FC31B3C-8DD0-4200-A9CA-A305BF3F37BE}" type="slidenum">
              <a:rPr lang="en-US" altLang="zh-TW" smtClean="0">
                <a:latin typeface="Arial" charset="0"/>
                <a:ea typeface="新細明體" charset="-120"/>
              </a:rPr>
              <a:pPr/>
              <a:t>48</a:t>
            </a:fld>
            <a:endParaRPr lang="en-US" altLang="zh-TW" smtClean="0">
              <a:latin typeface="Arial" charset="0"/>
              <a:ea typeface="新細明體" charset="-120"/>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miter lim="800000"/>
            <a:headEnd/>
            <a:tailEnd/>
          </a:ln>
        </p:spPr>
        <p:txBody>
          <a:bodyPr/>
          <a:lstStyle/>
          <a:p>
            <a:fld id="{1D600E22-C48B-4E37-8A09-98263B979CA1}" type="slidenum">
              <a:rPr lang="en-US" altLang="zh-TW" smtClean="0">
                <a:latin typeface="Arial" charset="0"/>
                <a:ea typeface="新細明體" charset="-120"/>
              </a:rPr>
              <a:pPr/>
              <a:t>50</a:t>
            </a:fld>
            <a:endParaRPr lang="en-US" altLang="zh-TW" smtClean="0">
              <a:latin typeface="Arial" charset="0"/>
              <a:ea typeface="新細明體" charset="-12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Date Placeholder 3"/>
          <p:cNvSpPr>
            <a:spLocks noGrp="1"/>
          </p:cNvSpPr>
          <p:nvPr>
            <p:ph type="dt" sz="half" idx="10"/>
          </p:nvPr>
        </p:nvSpPr>
        <p:spPr/>
        <p:txBody>
          <a:bodyPr/>
          <a:lstStyle>
            <a:lvl1pPr>
              <a:defRPr/>
            </a:lvl1pPr>
          </a:lstStyle>
          <a:p>
            <a:pPr>
              <a:defRPr/>
            </a:pPr>
            <a:fld id="{38F1ED6C-2015-47BE-817D-9CFF5F320D2F}"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25781027-3A2A-4029-87F1-09BC715CF6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017626A3-75EE-4926-B547-5A5FEDD37D01}"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1BA4534F-1307-4D67-B816-198F61BC02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2D6EA93C-DE67-4FD7-83C0-0E9C7022250B}"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ACEACD14-7B7C-4A6D-AAA8-DAF9E92EB77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Date Placeholder 3"/>
          <p:cNvSpPr>
            <a:spLocks noGrp="1"/>
          </p:cNvSpPr>
          <p:nvPr>
            <p:ph type="dt" sz="half" idx="10"/>
          </p:nvPr>
        </p:nvSpPr>
        <p:spPr/>
        <p:txBody>
          <a:bodyPr/>
          <a:lstStyle>
            <a:lvl1pPr>
              <a:defRPr/>
            </a:lvl1pPr>
          </a:lstStyle>
          <a:p>
            <a:pPr>
              <a:defRPr/>
            </a:pPr>
            <a:fld id="{0CFD2213-3C9D-40F9-B241-60D240ED9146}"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E2708B84-8A4D-4B6F-BA1A-9E352414DAD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06F4CE98-A372-442C-8572-6B9BFB9555CB}"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2B57D6CB-1A67-4426-9FEB-4A9D1DAFB33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0EF7FCDD-EA4B-4729-9128-6B9C41188969}"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E64F2FA3-2359-4D3E-A34C-B201046FD8E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Date Placeholder 3"/>
          <p:cNvSpPr>
            <a:spLocks noGrp="1"/>
          </p:cNvSpPr>
          <p:nvPr>
            <p:ph type="dt" sz="half" idx="10"/>
          </p:nvPr>
        </p:nvSpPr>
        <p:spPr/>
        <p:txBody>
          <a:bodyPr/>
          <a:lstStyle>
            <a:lvl1pPr>
              <a:defRPr/>
            </a:lvl1pPr>
          </a:lstStyle>
          <a:p>
            <a:pPr>
              <a:defRPr/>
            </a:pPr>
            <a:fld id="{7475D3D5-4B2E-411C-A6D9-F4D34A055B48}" type="datetime1">
              <a:rPr lang="zh-TW" altLang="en-US"/>
              <a:pPr>
                <a:defRPr/>
              </a:pPr>
              <a:t>2018/10/31</a:t>
            </a:fld>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3E1F9CC0-6E14-4B00-9711-CF2AA82EC20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Date Placeholder 3"/>
          <p:cNvSpPr>
            <a:spLocks noGrp="1"/>
          </p:cNvSpPr>
          <p:nvPr>
            <p:ph type="dt" sz="half" idx="10"/>
          </p:nvPr>
        </p:nvSpPr>
        <p:spPr/>
        <p:txBody>
          <a:bodyPr/>
          <a:lstStyle>
            <a:lvl1pPr>
              <a:defRPr/>
            </a:lvl1pPr>
          </a:lstStyle>
          <a:p>
            <a:pPr>
              <a:defRPr/>
            </a:pPr>
            <a:fld id="{94479D32-D4A9-4BB8-B298-3D02A7DF78C3}" type="datetime1">
              <a:rPr lang="zh-TW" altLang="en-US"/>
              <a:pPr>
                <a:defRPr/>
              </a:pPr>
              <a:t>2018/10/31</a:t>
            </a:fld>
            <a:endParaRPr lang="en-US"/>
          </a:p>
        </p:txBody>
      </p:sp>
      <p:sp>
        <p:nvSpPr>
          <p:cNvPr id="8"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5F1031A1-C731-4259-A551-2D6024B4795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Date Placeholder 3"/>
          <p:cNvSpPr>
            <a:spLocks noGrp="1"/>
          </p:cNvSpPr>
          <p:nvPr>
            <p:ph type="dt" sz="half" idx="10"/>
          </p:nvPr>
        </p:nvSpPr>
        <p:spPr/>
        <p:txBody>
          <a:bodyPr/>
          <a:lstStyle>
            <a:lvl1pPr>
              <a:defRPr/>
            </a:lvl1pPr>
          </a:lstStyle>
          <a:p>
            <a:pPr>
              <a:defRPr/>
            </a:pPr>
            <a:fld id="{C7FAE311-7C3F-46CE-857C-2B4DAFE6FC92}" type="datetime1">
              <a:rPr lang="zh-TW" altLang="en-US"/>
              <a:pPr>
                <a:defRPr/>
              </a:pPr>
              <a:t>2018/10/31</a:t>
            </a:fld>
            <a:endParaRPr lang="en-US"/>
          </a:p>
        </p:txBody>
      </p:sp>
      <p:sp>
        <p:nvSpPr>
          <p:cNvPr id="4"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CF268FC7-2EB0-4607-9C20-4CD5175C47E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F45DE4-786D-4E2B-A151-E126D9CB58EB}" type="datetime1">
              <a:rPr lang="zh-TW" altLang="en-US"/>
              <a:pPr>
                <a:defRPr/>
              </a:pPr>
              <a:t>2018/10/31</a:t>
            </a:fld>
            <a:endParaRPr lang="en-US"/>
          </a:p>
        </p:txBody>
      </p:sp>
      <p:sp>
        <p:nvSpPr>
          <p:cNvPr id="3"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6A3F3FC9-CFAE-43BE-B0F3-F4A34789EDD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7D578C2F-4353-49C7-9F76-106F57F315FE}" type="datetime1">
              <a:rPr lang="zh-TW" altLang="en-US"/>
              <a:pPr>
                <a:defRPr/>
              </a:pPr>
              <a:t>2018/10/31</a:t>
            </a:fld>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D25CC1C2-96CD-43CB-B68D-8408C5C93BF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7E9726E8-E78C-429A-AB77-4242853F8476}"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067CF28A-7A51-46C6-9865-5C7BE0A4A8C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5E5D5F6A-B60F-49A8-836B-6414C58A3B81}" type="datetime1">
              <a:rPr lang="zh-TW" altLang="en-US"/>
              <a:pPr>
                <a:defRPr/>
              </a:pPr>
              <a:t>2018/10/31</a:t>
            </a:fld>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F9620FD0-06D8-445D-9B5F-3FA6FD464C0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7597029C-3AA0-4E33-8C85-13A7325CBD72}"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8131B84A-164A-46D5-AFF3-9B2F6A1E066B}"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43A3FEA1-933D-4548-A082-00017C9252E0}"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7150664C-11FB-4BAF-89F5-D910FFD030CA}"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Date Placeholder 3"/>
          <p:cNvSpPr>
            <a:spLocks noGrp="1"/>
          </p:cNvSpPr>
          <p:nvPr>
            <p:ph type="dt" sz="half" idx="10"/>
          </p:nvPr>
        </p:nvSpPr>
        <p:spPr/>
        <p:txBody>
          <a:bodyPr/>
          <a:lstStyle>
            <a:lvl1pPr>
              <a:defRPr/>
            </a:lvl1pPr>
          </a:lstStyle>
          <a:p>
            <a:pPr>
              <a:defRPr/>
            </a:pPr>
            <a:fld id="{D5E7664C-59DD-4BBF-9D75-920861978BE8}"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CDD6EEA8-A7DB-4E42-AA32-FD20276D28A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E9F42FD3-E8E7-40B7-8DA6-7D4F82752F86}"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D9E559FE-8BBB-48FC-9A08-82DEA1FC471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26A49364-DB8D-406F-A028-38EB6F65B283}"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64D16A8F-6EB8-4C07-BE2A-0DFB52AF144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Date Placeholder 3"/>
          <p:cNvSpPr>
            <a:spLocks noGrp="1"/>
          </p:cNvSpPr>
          <p:nvPr>
            <p:ph type="dt" sz="half" idx="10"/>
          </p:nvPr>
        </p:nvSpPr>
        <p:spPr/>
        <p:txBody>
          <a:bodyPr/>
          <a:lstStyle>
            <a:lvl1pPr>
              <a:defRPr/>
            </a:lvl1pPr>
          </a:lstStyle>
          <a:p>
            <a:pPr>
              <a:defRPr/>
            </a:pPr>
            <a:fld id="{B46F60D6-ADAB-4788-9230-56389E09F400}" type="datetime1">
              <a:rPr lang="zh-TW" altLang="en-US"/>
              <a:pPr>
                <a:defRPr/>
              </a:pPr>
              <a:t>2018/10/31</a:t>
            </a:fld>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2F6F4E74-C5F4-4FAA-8CA7-F1069745B3F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Date Placeholder 3"/>
          <p:cNvSpPr>
            <a:spLocks noGrp="1"/>
          </p:cNvSpPr>
          <p:nvPr>
            <p:ph type="dt" sz="half" idx="10"/>
          </p:nvPr>
        </p:nvSpPr>
        <p:spPr/>
        <p:txBody>
          <a:bodyPr/>
          <a:lstStyle>
            <a:lvl1pPr>
              <a:defRPr/>
            </a:lvl1pPr>
          </a:lstStyle>
          <a:p>
            <a:pPr>
              <a:defRPr/>
            </a:pPr>
            <a:fld id="{88F0B0D2-8B10-4C5E-B81E-BF64D07829E9}" type="datetime1">
              <a:rPr lang="zh-TW" altLang="en-US"/>
              <a:pPr>
                <a:defRPr/>
              </a:pPr>
              <a:t>2018/10/31</a:t>
            </a:fld>
            <a:endParaRPr lang="en-US"/>
          </a:p>
        </p:txBody>
      </p:sp>
      <p:sp>
        <p:nvSpPr>
          <p:cNvPr id="8"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D3720C0E-59DC-4729-AB30-5681D9D96FE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Date Placeholder 3"/>
          <p:cNvSpPr>
            <a:spLocks noGrp="1"/>
          </p:cNvSpPr>
          <p:nvPr>
            <p:ph type="dt" sz="half" idx="10"/>
          </p:nvPr>
        </p:nvSpPr>
        <p:spPr/>
        <p:txBody>
          <a:bodyPr/>
          <a:lstStyle>
            <a:lvl1pPr>
              <a:defRPr/>
            </a:lvl1pPr>
          </a:lstStyle>
          <a:p>
            <a:pPr>
              <a:defRPr/>
            </a:pPr>
            <a:fld id="{D31A32B2-00C9-4391-8DBA-2623F511E5DB}" type="datetime1">
              <a:rPr lang="zh-TW" altLang="en-US"/>
              <a:pPr>
                <a:defRPr/>
              </a:pPr>
              <a:t>2018/10/31</a:t>
            </a:fld>
            <a:endParaRPr lang="en-US"/>
          </a:p>
        </p:txBody>
      </p:sp>
      <p:sp>
        <p:nvSpPr>
          <p:cNvPr id="4"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5AAA0327-DA13-4618-9CB0-8A2F8A5DEF5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B4FC32-84E7-470C-8A26-2C4B3DA42BA5}" type="datetime1">
              <a:rPr lang="zh-TW" altLang="en-US"/>
              <a:pPr>
                <a:defRPr/>
              </a:pPr>
              <a:t>2018/10/31</a:t>
            </a:fld>
            <a:endParaRPr lang="en-US"/>
          </a:p>
        </p:txBody>
      </p:sp>
      <p:sp>
        <p:nvSpPr>
          <p:cNvPr id="3"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81661765-05A1-4A38-BF87-BDD3D927DE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F7CCDD28-8A6A-418A-AC0D-50B7FCB7AD40}"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5B8DCDD8-533C-49F7-9B63-90845575E88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4F2AEB86-C6BF-4E52-956E-3AD2240A11F6}" type="datetime1">
              <a:rPr lang="zh-TW" altLang="en-US"/>
              <a:pPr>
                <a:defRPr/>
              </a:pPr>
              <a:t>2018/10/31</a:t>
            </a:fld>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D65D9583-5EBE-4473-8965-A8DFE1898A6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B0E4F126-7338-438D-8AF6-0D5AFCCC49EF}" type="datetime1">
              <a:rPr lang="zh-TW" altLang="en-US"/>
              <a:pPr>
                <a:defRPr/>
              </a:pPr>
              <a:t>2018/10/31</a:t>
            </a:fld>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73FB7ED2-CD1C-4DA4-96DA-F277255CC45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2C934FB1-0DC7-45D4-A968-20FC380E03DC}"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00C38503-B3CF-4286-B829-DCA25E7D60D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0CE213D6-9945-493A-AA0F-936DE8A2FE72}"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994D3956-583E-4F8E-9597-FCBFB531B2C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smtClean="0"/>
          </a:p>
        </p:txBody>
      </p:sp>
      <p:sp>
        <p:nvSpPr>
          <p:cNvPr id="4" name="Date Placeholder 3"/>
          <p:cNvSpPr>
            <a:spLocks noGrp="1"/>
          </p:cNvSpPr>
          <p:nvPr>
            <p:ph type="dt" sz="half" idx="10"/>
          </p:nvPr>
        </p:nvSpPr>
        <p:spPr/>
        <p:txBody>
          <a:bodyPr/>
          <a:lstStyle>
            <a:lvl1pPr>
              <a:defRPr/>
            </a:lvl1pPr>
          </a:lstStyle>
          <a:p>
            <a:pPr>
              <a:defRPr/>
            </a:pPr>
            <a:fld id="{134217FE-B491-4354-A0CE-41905F1336DA}"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1BA1C146-4F72-4CD2-AF6A-E7BC3492125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Date Placeholder 3"/>
          <p:cNvSpPr>
            <a:spLocks noGrp="1"/>
          </p:cNvSpPr>
          <p:nvPr>
            <p:ph type="dt" sz="half" idx="10"/>
          </p:nvPr>
        </p:nvSpPr>
        <p:spPr/>
        <p:txBody>
          <a:bodyPr/>
          <a:lstStyle>
            <a:lvl1pPr>
              <a:defRPr/>
            </a:lvl1pPr>
          </a:lstStyle>
          <a:p>
            <a:pPr>
              <a:defRPr/>
            </a:pPr>
            <a:fld id="{198E103A-07A8-47AA-8E87-B3D78EB06156}" type="datetime1">
              <a:rPr lang="zh-TW" altLang="en-US"/>
              <a:pPr>
                <a:defRPr/>
              </a:pPr>
              <a:t>2018/10/31</a:t>
            </a:fld>
            <a:endParaRPr lang="en-US"/>
          </a:p>
        </p:txBody>
      </p:sp>
      <p:sp>
        <p:nvSpPr>
          <p:cNvPr id="4"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A70B9EF8-4304-4A9C-B179-85D899B3048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smtClean="0"/>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smtClean="0"/>
              <a:t>按一下以編輯母片標題樣式</a:t>
            </a:r>
            <a:endParaRPr lang="fr-CA"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2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553805"/>
            <a:ext cx="8229600" cy="1143000"/>
          </a:xfrm>
        </p:spPr>
        <p:txBody>
          <a:bodyPr/>
          <a:lstStyle>
            <a:lvl1pPr>
              <a:defRPr/>
            </a:lvl1pPr>
          </a:lstStyle>
          <a:p>
            <a:r>
              <a:rPr lang="zh-TW" altLang="en-US" smtClean="0"/>
              <a:t>按一下以編輯母片標題樣式</a:t>
            </a:r>
            <a:endParaRPr lang="fr-CA" dirty="0"/>
          </a:p>
        </p:txBody>
      </p:sp>
      <p:sp>
        <p:nvSpPr>
          <p:cNvPr id="8" name="Content Placeholder 2"/>
          <p:cNvSpPr>
            <a:spLocks noGrp="1"/>
          </p:cNvSpPr>
          <p:nvPr>
            <p:ph idx="1"/>
          </p:nvPr>
        </p:nvSpPr>
        <p:spPr>
          <a:xfrm>
            <a:off x="457200" y="1879368"/>
            <a:ext cx="8229600" cy="4525963"/>
          </a:xfrm>
        </p:spPr>
        <p:txBody>
          <a:bodyPr>
            <a:normAutofit/>
          </a:bodyPr>
          <a:lstStyle/>
          <a:p>
            <a:pPr lvl="0"/>
            <a:r>
              <a:rPr lang="zh-TW" altLang="en-US" smtClean="0"/>
              <a:t>按一下以編輯母片文字樣式</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3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627784" y="553805"/>
            <a:ext cx="6059016" cy="1143000"/>
          </a:xfrm>
        </p:spPr>
        <p:txBody>
          <a:bodyPr/>
          <a:lstStyle>
            <a:lvl1pPr>
              <a:defRPr/>
            </a:lvl1pPr>
          </a:lstStyle>
          <a:p>
            <a:r>
              <a:rPr lang="zh-TW" altLang="en-US" smtClean="0"/>
              <a:t>按一下以編輯母片標題樣式</a:t>
            </a:r>
            <a:endParaRPr lang="fr-CA" dirty="0"/>
          </a:p>
        </p:txBody>
      </p:sp>
      <p:sp>
        <p:nvSpPr>
          <p:cNvPr id="9" name="Content Placeholder 2"/>
          <p:cNvSpPr>
            <a:spLocks noGrp="1"/>
          </p:cNvSpPr>
          <p:nvPr>
            <p:ph idx="1"/>
          </p:nvPr>
        </p:nvSpPr>
        <p:spPr>
          <a:xfrm>
            <a:off x="2627784" y="1879368"/>
            <a:ext cx="6059016" cy="4525963"/>
          </a:xfrm>
        </p:spPr>
        <p:txBody>
          <a:bodyPr/>
          <a:lstStyle/>
          <a:p>
            <a:pPr lvl="0"/>
            <a:r>
              <a:rPr lang="zh-TW" altLang="en-US" smtClean="0"/>
              <a:t>按一下以編輯母片文字樣式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Date Placeholder 3"/>
          <p:cNvSpPr>
            <a:spLocks noGrp="1"/>
          </p:cNvSpPr>
          <p:nvPr>
            <p:ph type="dt" sz="half" idx="10"/>
          </p:nvPr>
        </p:nvSpPr>
        <p:spPr/>
        <p:txBody>
          <a:bodyPr/>
          <a:lstStyle>
            <a:lvl1pPr>
              <a:defRPr/>
            </a:lvl1pPr>
          </a:lstStyle>
          <a:p>
            <a:pPr>
              <a:defRPr/>
            </a:pPr>
            <a:fld id="{3B543FA5-0EB1-4BBB-8E39-D782DE802B75}" type="datetime1">
              <a:rPr lang="zh-TW" altLang="en-US"/>
              <a:pPr>
                <a:defRPr/>
              </a:pPr>
              <a:t>2018/10/31</a:t>
            </a:fld>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E28271F2-2C42-42CA-B4AB-330955D85C4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Date Placeholder 3"/>
          <p:cNvSpPr>
            <a:spLocks noGrp="1"/>
          </p:cNvSpPr>
          <p:nvPr>
            <p:ph type="dt" sz="half" idx="10"/>
          </p:nvPr>
        </p:nvSpPr>
        <p:spPr/>
        <p:txBody>
          <a:bodyPr/>
          <a:lstStyle>
            <a:lvl1pPr>
              <a:defRPr/>
            </a:lvl1pPr>
          </a:lstStyle>
          <a:p>
            <a:pPr>
              <a:defRPr/>
            </a:pPr>
            <a:fld id="{01B0EF0D-274D-49AB-B178-E16ED0F77BBE}"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A87BD41E-8A10-4B81-BDF4-8420A0480AC6}"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0BE08B0C-E3D1-43F8-BB74-88B450959278}"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C62E3711-C019-44FC-958E-5A908CB7D1EF}"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9158B5A6-CB23-4FE9-9879-AC59121C233C}"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6F151630-E5E8-46F0-A542-A0BCD488395A}"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Date Placeholder 3"/>
          <p:cNvSpPr>
            <a:spLocks noGrp="1"/>
          </p:cNvSpPr>
          <p:nvPr>
            <p:ph type="dt" sz="half" idx="10"/>
          </p:nvPr>
        </p:nvSpPr>
        <p:spPr/>
        <p:txBody>
          <a:bodyPr/>
          <a:lstStyle>
            <a:lvl1pPr>
              <a:defRPr/>
            </a:lvl1pPr>
          </a:lstStyle>
          <a:p>
            <a:pPr>
              <a:defRPr/>
            </a:pPr>
            <a:fld id="{ECE2EF0A-828E-4ADF-93A7-E611788E24F8}" type="datetime1">
              <a:rPr lang="zh-TW" altLang="en-US"/>
              <a:pPr>
                <a:defRPr/>
              </a:pPr>
              <a:t>2018/10/31</a:t>
            </a:fld>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B86D45BC-422F-4DF8-88B1-C98C8E2A596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Date Placeholder 3"/>
          <p:cNvSpPr>
            <a:spLocks noGrp="1"/>
          </p:cNvSpPr>
          <p:nvPr>
            <p:ph type="dt" sz="half" idx="10"/>
          </p:nvPr>
        </p:nvSpPr>
        <p:spPr/>
        <p:txBody>
          <a:bodyPr/>
          <a:lstStyle>
            <a:lvl1pPr>
              <a:defRPr/>
            </a:lvl1pPr>
          </a:lstStyle>
          <a:p>
            <a:pPr>
              <a:defRPr/>
            </a:pPr>
            <a:fld id="{9A9C0E1C-0A44-4CE8-BB7B-F4516F333994}" type="datetime1">
              <a:rPr lang="zh-TW" altLang="en-US"/>
              <a:pPr>
                <a:defRPr/>
              </a:pPr>
              <a:t>2018/10/31</a:t>
            </a:fld>
            <a:endParaRPr lang="en-US"/>
          </a:p>
        </p:txBody>
      </p:sp>
      <p:sp>
        <p:nvSpPr>
          <p:cNvPr id="8"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964E46BA-9BC2-4420-AAD0-43A448E646C1}"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Date Placeholder 3"/>
          <p:cNvSpPr>
            <a:spLocks noGrp="1"/>
          </p:cNvSpPr>
          <p:nvPr>
            <p:ph type="dt" sz="half" idx="10"/>
          </p:nvPr>
        </p:nvSpPr>
        <p:spPr/>
        <p:txBody>
          <a:bodyPr/>
          <a:lstStyle>
            <a:lvl1pPr>
              <a:defRPr/>
            </a:lvl1pPr>
          </a:lstStyle>
          <a:p>
            <a:pPr>
              <a:defRPr/>
            </a:pPr>
            <a:fld id="{86D519F8-1DAC-47C9-AE3D-3B8632DA9E3F}" type="datetime1">
              <a:rPr lang="zh-TW" altLang="en-US"/>
              <a:pPr>
                <a:defRPr/>
              </a:pPr>
              <a:t>2018/10/31</a:t>
            </a:fld>
            <a:endParaRPr lang="en-US"/>
          </a:p>
        </p:txBody>
      </p:sp>
      <p:sp>
        <p:nvSpPr>
          <p:cNvPr id="4"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A3674B3F-49D5-4B8E-AC77-AB9C519AD8D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8F4BBB-6A7D-42DC-B65D-08E26101601A}" type="datetime1">
              <a:rPr lang="zh-TW" altLang="en-US"/>
              <a:pPr>
                <a:defRPr/>
              </a:pPr>
              <a:t>2018/10/31</a:t>
            </a:fld>
            <a:endParaRPr lang="en-US"/>
          </a:p>
        </p:txBody>
      </p:sp>
      <p:sp>
        <p:nvSpPr>
          <p:cNvPr id="3"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1EA51CC8-2372-49FC-BD75-1F5D55338391}"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C5A74080-5AEE-4927-9158-2A2680ABD66F}" type="datetime1">
              <a:rPr lang="zh-TW" altLang="en-US"/>
              <a:pPr>
                <a:defRPr/>
              </a:pPr>
              <a:t>2018/10/31</a:t>
            </a:fld>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6036168F-85EF-4A62-880B-198CE32E2D6F}"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70F78329-843C-47C1-9E9D-2A068269B486}" type="datetime1">
              <a:rPr lang="zh-TW" altLang="en-US"/>
              <a:pPr>
                <a:defRPr/>
              </a:pPr>
              <a:t>2018/10/31</a:t>
            </a:fld>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CDEC3C26-8F2A-41AC-B169-7B7886178B87}"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A90F2F4D-6F16-45F0-A342-1EA7E93482FD}"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653DA87D-1EEE-404A-B532-84365BC2761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Date Placeholder 3"/>
          <p:cNvSpPr>
            <a:spLocks noGrp="1"/>
          </p:cNvSpPr>
          <p:nvPr>
            <p:ph type="dt" sz="half" idx="10"/>
          </p:nvPr>
        </p:nvSpPr>
        <p:spPr/>
        <p:txBody>
          <a:bodyPr/>
          <a:lstStyle>
            <a:lvl1pPr>
              <a:defRPr/>
            </a:lvl1pPr>
          </a:lstStyle>
          <a:p>
            <a:pPr>
              <a:defRPr/>
            </a:pPr>
            <a:fld id="{08D0D6BC-B193-4677-BB1A-F7EDE88593B6}" type="datetime1">
              <a:rPr lang="zh-TW" altLang="en-US"/>
              <a:pPr>
                <a:defRPr/>
              </a:pPr>
              <a:t>2018/10/31</a:t>
            </a:fld>
            <a:endParaRPr lang="en-US"/>
          </a:p>
        </p:txBody>
      </p:sp>
      <p:sp>
        <p:nvSpPr>
          <p:cNvPr id="8"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4D747049-991C-46C5-9477-572B7E5A3EAE}"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fld id="{394F2EC8-0DE6-4FB0-9AA8-EB3A5ACCFF43}" type="datetime1">
              <a:rPr lang="zh-TW" altLang="en-US"/>
              <a:pPr>
                <a:defRPr/>
              </a:pPr>
              <a:t>2018/10/31</a:t>
            </a:fld>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81E61432-8B42-4025-979B-27465DEC081B}"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Date Placeholder 3"/>
          <p:cNvSpPr>
            <a:spLocks noGrp="1"/>
          </p:cNvSpPr>
          <p:nvPr>
            <p:ph type="dt" sz="half" idx="10"/>
          </p:nvPr>
        </p:nvSpPr>
        <p:spPr/>
        <p:txBody>
          <a:bodyPr/>
          <a:lstStyle>
            <a:lvl1pPr>
              <a:defRPr/>
            </a:lvl1pPr>
          </a:lstStyle>
          <a:p>
            <a:pPr>
              <a:defRPr/>
            </a:pPr>
            <a:r>
              <a:rPr lang="en-US" altLang="zh-TW"/>
              <a:t>2015/10/15</a:t>
            </a:r>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437B98C0-3368-429B-9DC6-20CFEF525386}"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r>
              <a:rPr lang="en-US" altLang="zh-TW"/>
              <a:t>2015/10/15</a:t>
            </a:r>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D2B02C1A-E4EB-44AC-8085-EBE533519529}"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r>
              <a:rPr lang="en-US" altLang="zh-TW"/>
              <a:t>2015/10/15</a:t>
            </a:r>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2554A07A-EBDE-4D8C-9F72-54F414AF3956}"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Date Placeholder 3"/>
          <p:cNvSpPr>
            <a:spLocks noGrp="1"/>
          </p:cNvSpPr>
          <p:nvPr>
            <p:ph type="dt" sz="half" idx="10"/>
          </p:nvPr>
        </p:nvSpPr>
        <p:spPr/>
        <p:txBody>
          <a:bodyPr/>
          <a:lstStyle>
            <a:lvl1pPr>
              <a:defRPr/>
            </a:lvl1pPr>
          </a:lstStyle>
          <a:p>
            <a:pPr>
              <a:defRPr/>
            </a:pPr>
            <a:r>
              <a:rPr lang="en-US" altLang="zh-TW"/>
              <a:t>2015/10/15</a:t>
            </a:r>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6CD3C19B-5EB6-4613-80F2-31C0C9E552DE}"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Date Placeholder 3"/>
          <p:cNvSpPr>
            <a:spLocks noGrp="1"/>
          </p:cNvSpPr>
          <p:nvPr>
            <p:ph type="dt" sz="half" idx="10"/>
          </p:nvPr>
        </p:nvSpPr>
        <p:spPr/>
        <p:txBody>
          <a:bodyPr/>
          <a:lstStyle>
            <a:lvl1pPr>
              <a:defRPr/>
            </a:lvl1pPr>
          </a:lstStyle>
          <a:p>
            <a:pPr>
              <a:defRPr/>
            </a:pPr>
            <a:r>
              <a:rPr lang="en-US" altLang="zh-TW"/>
              <a:t>2015/10/15</a:t>
            </a:r>
            <a:endParaRPr lang="en-US"/>
          </a:p>
        </p:txBody>
      </p:sp>
      <p:sp>
        <p:nvSpPr>
          <p:cNvPr id="8"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CF24A982-7418-4C43-AA8A-904746E1C44C}"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Date Placeholder 3"/>
          <p:cNvSpPr>
            <a:spLocks noGrp="1"/>
          </p:cNvSpPr>
          <p:nvPr>
            <p:ph type="dt" sz="half" idx="10"/>
          </p:nvPr>
        </p:nvSpPr>
        <p:spPr/>
        <p:txBody>
          <a:bodyPr/>
          <a:lstStyle>
            <a:lvl1pPr>
              <a:defRPr/>
            </a:lvl1pPr>
          </a:lstStyle>
          <a:p>
            <a:pPr>
              <a:defRPr/>
            </a:pPr>
            <a:r>
              <a:rPr lang="en-US" altLang="zh-TW"/>
              <a:t>2015/10/15</a:t>
            </a:r>
            <a:endParaRPr lang="en-US"/>
          </a:p>
        </p:txBody>
      </p:sp>
      <p:sp>
        <p:nvSpPr>
          <p:cNvPr id="4"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5E8CE492-AD97-4232-9881-C32F2906736A}"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TW"/>
              <a:t>2015/10/15</a:t>
            </a:r>
            <a:endParaRPr lang="en-US"/>
          </a:p>
        </p:txBody>
      </p:sp>
      <p:sp>
        <p:nvSpPr>
          <p:cNvPr id="3"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E1A55821-204D-4055-9876-A0C034EAA40F}"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en-US" altLang="zh-TW"/>
              <a:t>2015/10/15</a:t>
            </a:r>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91BE5DAB-9FFE-48D5-8C5B-6923AC94F404}"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en-US" altLang="zh-TW"/>
              <a:t>2015/10/15</a:t>
            </a:r>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86BC92AE-886E-4D49-B361-E988A3991D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Date Placeholder 3"/>
          <p:cNvSpPr>
            <a:spLocks noGrp="1"/>
          </p:cNvSpPr>
          <p:nvPr>
            <p:ph type="dt" sz="half" idx="10"/>
          </p:nvPr>
        </p:nvSpPr>
        <p:spPr/>
        <p:txBody>
          <a:bodyPr/>
          <a:lstStyle>
            <a:lvl1pPr>
              <a:defRPr/>
            </a:lvl1pPr>
          </a:lstStyle>
          <a:p>
            <a:pPr>
              <a:defRPr/>
            </a:pPr>
            <a:fld id="{F55FA6E1-C473-49C6-9D4F-878FFE5AB75F}" type="datetime1">
              <a:rPr lang="zh-TW" altLang="en-US"/>
              <a:pPr>
                <a:defRPr/>
              </a:pPr>
              <a:t>2018/10/31</a:t>
            </a:fld>
            <a:endParaRPr lang="en-US"/>
          </a:p>
        </p:txBody>
      </p:sp>
      <p:sp>
        <p:nvSpPr>
          <p:cNvPr id="4"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E7055470-516A-44EA-93C7-ED5A97CA4C2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r>
              <a:rPr lang="en-US" altLang="zh-TW"/>
              <a:t>2015/10/15</a:t>
            </a:r>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DE5417AD-AF6B-4769-9C09-F42BEB5CE00A}"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3"/>
          <p:cNvSpPr>
            <a:spLocks noGrp="1"/>
          </p:cNvSpPr>
          <p:nvPr>
            <p:ph type="dt" sz="half" idx="10"/>
          </p:nvPr>
        </p:nvSpPr>
        <p:spPr/>
        <p:txBody>
          <a:bodyPr/>
          <a:lstStyle>
            <a:lvl1pPr>
              <a:defRPr/>
            </a:lvl1pPr>
          </a:lstStyle>
          <a:p>
            <a:pPr>
              <a:defRPr/>
            </a:pPr>
            <a:r>
              <a:rPr lang="en-US" altLang="zh-TW"/>
              <a:t>2015/10/15</a:t>
            </a:r>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E5717DC7-4355-4252-A0E1-AB9A9B6A7FAD}"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smtClean="0"/>
          </a:p>
        </p:txBody>
      </p:sp>
      <p:sp>
        <p:nvSpPr>
          <p:cNvPr id="4" name="Date Placeholder 3"/>
          <p:cNvSpPr>
            <a:spLocks noGrp="1"/>
          </p:cNvSpPr>
          <p:nvPr>
            <p:ph type="dt" sz="half" idx="10"/>
          </p:nvPr>
        </p:nvSpPr>
        <p:spPr/>
        <p:txBody>
          <a:bodyPr/>
          <a:lstStyle>
            <a:lvl1pPr>
              <a:defRPr/>
            </a:lvl1pPr>
          </a:lstStyle>
          <a:p>
            <a:pPr>
              <a:defRPr/>
            </a:pPr>
            <a:r>
              <a:rPr lang="en-US" altLang="zh-TW"/>
              <a:t>2015/10/15</a:t>
            </a:r>
            <a:endParaRPr lang="en-US"/>
          </a:p>
        </p:txBody>
      </p:sp>
      <p:sp>
        <p:nvSpPr>
          <p:cNvPr id="5"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645C3B21-39E2-4409-BEB4-892CABB3BAE9}"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Date Placeholder 3"/>
          <p:cNvSpPr>
            <a:spLocks noGrp="1"/>
          </p:cNvSpPr>
          <p:nvPr>
            <p:ph type="dt" sz="half" idx="10"/>
          </p:nvPr>
        </p:nvSpPr>
        <p:spPr/>
        <p:txBody>
          <a:bodyPr/>
          <a:lstStyle>
            <a:lvl1pPr>
              <a:defRPr/>
            </a:lvl1pPr>
          </a:lstStyle>
          <a:p>
            <a:pPr>
              <a:defRPr/>
            </a:pPr>
            <a:r>
              <a:rPr lang="en-US" altLang="zh-TW"/>
              <a:t>2015/10/15</a:t>
            </a:r>
            <a:endParaRPr lang="en-US"/>
          </a:p>
        </p:txBody>
      </p:sp>
      <p:sp>
        <p:nvSpPr>
          <p:cNvPr id="4"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0907AE2E-B890-467C-B36A-7DF7C99CB9A6}"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smtClean="0"/>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smtClean="0"/>
              <a:t>按一下以編輯母片標題樣式</a:t>
            </a:r>
            <a:endParaRPr lang="fr-CA"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2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553805"/>
            <a:ext cx="8229600" cy="1143000"/>
          </a:xfrm>
        </p:spPr>
        <p:txBody>
          <a:bodyPr/>
          <a:lstStyle>
            <a:lvl1pPr>
              <a:defRPr/>
            </a:lvl1pPr>
          </a:lstStyle>
          <a:p>
            <a:r>
              <a:rPr lang="zh-TW" altLang="en-US" smtClean="0"/>
              <a:t>按一下以編輯母片標題樣式</a:t>
            </a:r>
            <a:endParaRPr lang="fr-CA" dirty="0"/>
          </a:p>
        </p:txBody>
      </p:sp>
      <p:sp>
        <p:nvSpPr>
          <p:cNvPr id="8" name="Content Placeholder 2"/>
          <p:cNvSpPr>
            <a:spLocks noGrp="1"/>
          </p:cNvSpPr>
          <p:nvPr>
            <p:ph idx="1"/>
          </p:nvPr>
        </p:nvSpPr>
        <p:spPr>
          <a:xfrm>
            <a:off x="457200" y="1879368"/>
            <a:ext cx="8229600" cy="4525963"/>
          </a:xfrm>
        </p:spPr>
        <p:txBody>
          <a:bodyPr>
            <a:normAutofit/>
          </a:bodyPr>
          <a:lstStyle/>
          <a:p>
            <a:pPr lvl="0"/>
            <a:r>
              <a:rPr lang="zh-TW" altLang="en-US" smtClean="0"/>
              <a:t>按一下以編輯母片文字樣式</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3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627784" y="553805"/>
            <a:ext cx="6059016" cy="1143000"/>
          </a:xfrm>
        </p:spPr>
        <p:txBody>
          <a:bodyPr/>
          <a:lstStyle>
            <a:lvl1pPr>
              <a:defRPr/>
            </a:lvl1pPr>
          </a:lstStyle>
          <a:p>
            <a:r>
              <a:rPr lang="zh-TW" altLang="en-US" smtClean="0"/>
              <a:t>按一下以編輯母片標題樣式</a:t>
            </a:r>
            <a:endParaRPr lang="fr-CA" dirty="0"/>
          </a:p>
        </p:txBody>
      </p:sp>
      <p:sp>
        <p:nvSpPr>
          <p:cNvPr id="9" name="Content Placeholder 2"/>
          <p:cNvSpPr>
            <a:spLocks noGrp="1"/>
          </p:cNvSpPr>
          <p:nvPr>
            <p:ph idx="1"/>
          </p:nvPr>
        </p:nvSpPr>
        <p:spPr>
          <a:xfrm>
            <a:off x="2627784" y="1879368"/>
            <a:ext cx="6059016" cy="4525963"/>
          </a:xfrm>
        </p:spPr>
        <p:txBody>
          <a:bodyPr/>
          <a:lstStyle/>
          <a:p>
            <a:pPr lvl="0"/>
            <a:r>
              <a:rPr lang="zh-TW" altLang="en-US" smtClean="0"/>
              <a:t>按一下以編輯母片文字樣式</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12674" name="Rectangle 2"/>
          <p:cNvSpPr>
            <a:spLocks noGrp="1" noRot="1" noChangeArrowheads="1"/>
          </p:cNvSpPr>
          <p:nvPr>
            <p:ph type="ctrTitle"/>
          </p:nvPr>
        </p:nvSpPr>
        <p:spPr>
          <a:xfrm>
            <a:off x="685800" y="2286000"/>
            <a:ext cx="7772400" cy="1143000"/>
          </a:xfrm>
        </p:spPr>
        <p:txBody>
          <a:bodyPr/>
          <a:lstStyle>
            <a:lvl1pPr>
              <a:defRPr/>
            </a:lvl1pPr>
          </a:lstStyle>
          <a:p>
            <a:r>
              <a:rPr lang="zh-TW" altLang="en-US"/>
              <a:t>按一下以編輯母片標題樣式</a:t>
            </a:r>
          </a:p>
        </p:txBody>
      </p:sp>
      <p:sp>
        <p:nvSpPr>
          <p:cNvPr id="41267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4"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8B0D3924-4F87-4908-B2F6-3B57279BB9FE}" type="slidenum">
              <a:rPr lang="en-US" altLang="zh-TW"/>
              <a:pPr>
                <a:defRPr/>
              </a:pPr>
              <a:t>‹#›</a:t>
            </a:fld>
            <a:endParaRPr lang="en-US" altLang="zh-TW"/>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7720D50B-B803-4E1C-8D3A-1C7420D8741C}" type="slidenum">
              <a:rPr lang="en-US" altLang="zh-TW"/>
              <a:pPr>
                <a:defRPr/>
              </a:pPr>
              <a:t>‹#›</a:t>
            </a:fld>
            <a:endParaRPr lang="en-US" altLang="zh-TW"/>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5D21F44D-12D3-4FC0-85BA-D426F9E5A0E2}"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6F886D-E47C-45FB-9477-CA72DB14FE34}" type="datetime1">
              <a:rPr lang="zh-TW" altLang="en-US"/>
              <a:pPr>
                <a:defRPr/>
              </a:pPr>
              <a:t>2018/10/31</a:t>
            </a:fld>
            <a:endParaRPr lang="en-US"/>
          </a:p>
        </p:txBody>
      </p:sp>
      <p:sp>
        <p:nvSpPr>
          <p:cNvPr id="3"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521C1FE5-8896-4293-A8E7-06BB82DFB07C}"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C564EBBF-8D93-4812-A8C6-2AB4407E7B22}" type="slidenum">
              <a:rPr lang="en-US" altLang="zh-TW"/>
              <a:pPr>
                <a:defRPr/>
              </a:pPr>
              <a:t>‹#›</a:t>
            </a:fld>
            <a:endParaRPr lang="en-US" altLang="zh-TW"/>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C67CD56C-9E66-4C93-A45B-A15296CBD03A}" type="slidenum">
              <a:rPr lang="en-US" altLang="zh-TW"/>
              <a:pPr>
                <a:defRPr/>
              </a:pPr>
              <a:t>‹#›</a:t>
            </a:fld>
            <a:endParaRPr lang="en-US" altLang="zh-TW"/>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93B81F86-F7FE-441F-91EF-22E68CE7F1DB}" type="slidenum">
              <a:rPr lang="en-US" altLang="zh-TW"/>
              <a:pPr>
                <a:defRPr/>
              </a:pPr>
              <a:t>‹#›</a:t>
            </a:fld>
            <a:endParaRPr lang="en-US" altLang="zh-TW"/>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3901F7CD-A8A2-44AF-A438-80E129F9027B}" type="slidenum">
              <a:rPr lang="en-US" altLang="zh-TW"/>
              <a:pPr>
                <a:defRPr/>
              </a:pPr>
              <a:t>‹#›</a:t>
            </a:fld>
            <a:endParaRPr lang="en-US" altLang="zh-TW"/>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8935704F-9C85-4EDF-92AB-E37C566DD850}" type="slidenum">
              <a:rPr lang="en-US" altLang="zh-TW"/>
              <a:pPr>
                <a:defRPr/>
              </a:pPr>
              <a:t>‹#›</a:t>
            </a:fld>
            <a:endParaRPr lang="en-US" altLang="zh-TW"/>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0A3D59B0-B73B-4938-9598-9912030F9992}" type="slidenum">
              <a:rPr lang="en-US" altLang="zh-TW"/>
              <a:pPr>
                <a:defRPr/>
              </a:pPr>
              <a:t>‹#›</a:t>
            </a:fld>
            <a:endParaRPr lang="en-US" altLang="zh-TW"/>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AFACE52A-3D81-4491-9DF1-04EBCEEBABA0}" type="slidenum">
              <a:rPr lang="en-US" altLang="zh-TW"/>
              <a:pPr>
                <a:defRPr/>
              </a:pPr>
              <a:t>‹#›</a:t>
            </a:fld>
            <a:endParaRPr lang="en-US" altLang="zh-TW"/>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7188" y="609600"/>
            <a:ext cx="2135187" cy="54895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01625" y="609600"/>
            <a:ext cx="6253163" cy="54895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C0483CBF-F507-42FD-A1E5-A0D7B50D8884}" type="slidenum">
              <a:rPr lang="en-US" altLang="zh-TW"/>
              <a:pPr>
                <a:defRPr/>
              </a:pPr>
              <a:t>‹#›</a:t>
            </a:fld>
            <a:endParaRPr lang="en-US" altLang="zh-TW"/>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12674" name="Rectangle 2"/>
          <p:cNvSpPr>
            <a:spLocks noGrp="1" noRot="1" noChangeArrowheads="1"/>
          </p:cNvSpPr>
          <p:nvPr>
            <p:ph type="ctrTitle"/>
          </p:nvPr>
        </p:nvSpPr>
        <p:spPr>
          <a:xfrm>
            <a:off x="685800" y="2286000"/>
            <a:ext cx="7772400" cy="1143000"/>
          </a:xfrm>
        </p:spPr>
        <p:txBody>
          <a:bodyPr/>
          <a:lstStyle>
            <a:lvl1pPr>
              <a:defRPr/>
            </a:lvl1pPr>
          </a:lstStyle>
          <a:p>
            <a:r>
              <a:rPr lang="zh-TW" altLang="en-US"/>
              <a:t>按一下以編輯母片標題樣式</a:t>
            </a:r>
          </a:p>
        </p:txBody>
      </p:sp>
      <p:sp>
        <p:nvSpPr>
          <p:cNvPr id="41267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4"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B14D111F-D6A9-42DD-B2B5-551468488FE3}" type="slidenum">
              <a:rPr lang="en-US" altLang="zh-TW"/>
              <a:pPr>
                <a:defRPr/>
              </a:pPr>
              <a:t>‹#›</a:t>
            </a:fld>
            <a:endParaRPr lang="en-US" altLang="zh-TW"/>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6882651F-9FEC-4F5D-89EA-37F631ADCFF8}"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7B26FA16-E2A8-4B20-836C-7471D7345FAB}" type="datetime1">
              <a:rPr lang="zh-TW" altLang="en-US"/>
              <a:pPr>
                <a:defRPr/>
              </a:pPr>
              <a:t>2018/10/31</a:t>
            </a:fld>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1AB47C15-5743-45A2-AC79-122FF1D95E92}"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A8CBAE1C-CE8F-47EF-92BD-2B5FD798C92C}" type="slidenum">
              <a:rPr lang="en-US" altLang="zh-TW"/>
              <a:pPr>
                <a:defRPr/>
              </a:pPr>
              <a:t>‹#›</a:t>
            </a:fld>
            <a:endParaRPr lang="en-US" altLang="zh-TW"/>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CC8C91EC-D11A-4BB9-9D20-A5F80FF3A3C3}" type="slidenum">
              <a:rPr lang="en-US" altLang="zh-TW"/>
              <a:pPr>
                <a:defRPr/>
              </a:pPr>
              <a:t>‹#›</a:t>
            </a:fld>
            <a:endParaRPr lang="en-US" altLang="zh-TW"/>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8ECD739D-9195-493B-978E-35E1526E99A3}" type="slidenum">
              <a:rPr lang="en-US" altLang="zh-TW"/>
              <a:pPr>
                <a:defRPr/>
              </a:pPr>
              <a:t>‹#›</a:t>
            </a:fld>
            <a:endParaRPr lang="en-US" altLang="zh-TW"/>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047BFB52-1A39-4DAB-B325-EC8B7A63E86F}" type="slidenum">
              <a:rPr lang="en-US" altLang="zh-TW"/>
              <a:pPr>
                <a:defRPr/>
              </a:pPr>
              <a:t>‹#›</a:t>
            </a:fld>
            <a:endParaRPr lang="en-US" altLang="zh-TW"/>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A60C3F98-57D8-4981-A1E0-D2C038370B98}" type="slidenum">
              <a:rPr lang="en-US" altLang="zh-TW"/>
              <a:pPr>
                <a:defRPr/>
              </a:pPr>
              <a:t>‹#›</a:t>
            </a:fld>
            <a:endParaRPr lang="en-US" altLang="zh-TW"/>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2ACE7FEB-4512-497C-BDB4-3F8F7E5096B6}" type="slidenum">
              <a:rPr lang="en-US" altLang="zh-TW"/>
              <a:pPr>
                <a:defRPr/>
              </a:pPr>
              <a:t>‹#›</a:t>
            </a:fld>
            <a:endParaRPr lang="en-US" altLang="zh-TW"/>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94D2AFB1-F3AC-4A13-8097-E5C08844DD9B}" type="slidenum">
              <a:rPr lang="en-US" altLang="zh-TW"/>
              <a:pPr>
                <a:defRPr/>
              </a:pPr>
              <a:t>‹#›</a:t>
            </a:fld>
            <a:endParaRPr lang="en-US" altLang="zh-TW"/>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9AC09480-C74A-4092-B5EF-F84FA6E698E8}" type="slidenum">
              <a:rPr lang="en-US" altLang="zh-TW"/>
              <a:pPr>
                <a:defRPr/>
              </a:pPr>
              <a:t>‹#›</a:t>
            </a:fld>
            <a:endParaRPr lang="en-US" altLang="zh-TW"/>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7188" y="609600"/>
            <a:ext cx="2135187" cy="54895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01625" y="609600"/>
            <a:ext cx="6253163" cy="54895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b="1">
                <a:ea typeface="標楷體" pitchFamily="65"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b="1">
                <a:ea typeface="標楷體" pitchFamily="65"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b="1">
                <a:latin typeface="Times New Roman" pitchFamily="18" charset="0"/>
                <a:ea typeface="標楷體" pitchFamily="65" charset="-120"/>
              </a:defRPr>
            </a:lvl1pPr>
          </a:lstStyle>
          <a:p>
            <a:pPr>
              <a:defRPr/>
            </a:pPr>
            <a:fld id="{62A3C0F1-E565-41E8-B800-035B97CB46E2}"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E57476D3-91B4-4799-9601-A693EDE14A46}" type="datetime1">
              <a:rPr lang="zh-TW" altLang="en-US"/>
              <a:pPr>
                <a:defRPr/>
              </a:pPr>
              <a:t>2018/10/31</a:t>
            </a:fld>
            <a:endParaRPr lang="en-US"/>
          </a:p>
        </p:txBody>
      </p:sp>
      <p:sp>
        <p:nvSpPr>
          <p:cNvPr id="6" name="Footer Placeholder 4"/>
          <p:cNvSpPr>
            <a:spLocks noGrp="1"/>
          </p:cNvSpPr>
          <p:nvPr>
            <p:ph type="ftr" sz="quarter" idx="11"/>
          </p:nvPr>
        </p:nvSpPr>
        <p:spPr/>
        <p:txBody>
          <a:bodyPr/>
          <a:lstStyle>
            <a:lvl1pPr>
              <a:defRPr/>
            </a:lvl1pPr>
          </a:lstStyle>
          <a:p>
            <a:pPr>
              <a:defRPr/>
            </a:pPr>
            <a:r>
              <a:rPr lang="zh-TW" altLang="en-US"/>
              <a:t>休閒農場申設要領</a:t>
            </a: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9EF67B53-E0EC-454F-A1AB-2C79BFB2AE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sp3d extrusionH="57150" prstMaterial="metal">
              <a:bevelT w="0" h="0"/>
              <a:contourClr>
                <a:schemeClr val="bg2"/>
              </a:contourClr>
            </a:sp3d>
          </a:bodyPr>
          <a:lstStyle/>
          <a:p>
            <a:pPr lvl="0"/>
            <a:r>
              <a:rPr lang="zh-TW" altLang="en-US" smtClean="0"/>
              <a:t>按一下以編輯母片標題樣式</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b="0">
                <a:solidFill>
                  <a:srgbClr val="57201F"/>
                </a:solidFill>
                <a:latin typeface="+mn-lt"/>
                <a:ea typeface="+mn-ea"/>
                <a:cs typeface="Arial" pitchFamily="34" charset="0"/>
              </a:defRPr>
            </a:lvl1pPr>
          </a:lstStyle>
          <a:p>
            <a:pPr>
              <a:defRPr/>
            </a:pPr>
            <a:fld id="{0E5925F8-6759-432D-8DE0-70CEDC7538A2}" type="datetime1">
              <a:rPr lang="zh-TW" altLang="en-US"/>
              <a:pPr>
                <a:defRPr/>
              </a:pPr>
              <a:t>2018/10/31</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ctr">
              <a:defRPr kumimoji="0" sz="1200" b="0">
                <a:solidFill>
                  <a:srgbClr val="57201F"/>
                </a:solidFill>
                <a:latin typeface="+mn-lt"/>
                <a:ea typeface="新細明體" pitchFamily="18" charset="-120"/>
                <a:cs typeface="Arial" pitchFamily="34" charset="0"/>
              </a:defRPr>
            </a:lvl1pPr>
          </a:lstStyle>
          <a:p>
            <a:pPr>
              <a:defRPr/>
            </a:pPr>
            <a:r>
              <a:rPr lang="zh-TW" altLang="en-US"/>
              <a:t>休閒農場申設要領</a:t>
            </a:r>
            <a:endParaRPr lang="en-US" altLang="zh-TW"/>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b="0">
                <a:solidFill>
                  <a:srgbClr val="57201F"/>
                </a:solidFill>
                <a:latin typeface="+mn-lt"/>
                <a:ea typeface="+mn-ea"/>
                <a:cs typeface="Arial" pitchFamily="34" charset="0"/>
              </a:defRPr>
            </a:lvl1pPr>
          </a:lstStyle>
          <a:p>
            <a:pPr>
              <a:defRPr/>
            </a:pPr>
            <a:fld id="{641700CE-040A-494C-815B-CD0FBFFACE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58" r:id="rId1"/>
    <p:sldLayoutId id="2147486057" r:id="rId2"/>
    <p:sldLayoutId id="2147486056" r:id="rId3"/>
    <p:sldLayoutId id="2147486055" r:id="rId4"/>
    <p:sldLayoutId id="2147486054" r:id="rId5"/>
    <p:sldLayoutId id="2147486053" r:id="rId6"/>
    <p:sldLayoutId id="2147486052" r:id="rId7"/>
    <p:sldLayoutId id="2147486051" r:id="rId8"/>
    <p:sldLayoutId id="2147486050" r:id="rId9"/>
    <p:sldLayoutId id="2147486049" r:id="rId10"/>
    <p:sldLayoutId id="2147486048" r:id="rId11"/>
  </p:sldLayoutIdLst>
  <p:hf sldNum="0" hdr="0" ftr="0"/>
  <p:txStyles>
    <p:titleStyle>
      <a:lvl1pPr algn="ctr" rtl="0" eaLnBrk="0" fontAlgn="base" hangingPunct="0">
        <a:spcBef>
          <a:spcPct val="0"/>
        </a:spcBef>
        <a:spcAft>
          <a:spcPct val="0"/>
        </a:spcAft>
        <a:defRPr sz="4400" b="1">
          <a:solidFill>
            <a:srgbClr val="57201F"/>
          </a:solidFill>
          <a:latin typeface="+mj-lt"/>
          <a:ea typeface="+mj-ea"/>
          <a:cs typeface="+mj-cs"/>
        </a:defRPr>
      </a:lvl1pPr>
      <a:lvl2pPr algn="ctr" rtl="0" eaLnBrk="0" fontAlgn="base" hangingPunct="0">
        <a:spcBef>
          <a:spcPct val="0"/>
        </a:spcBef>
        <a:spcAft>
          <a:spcPct val="0"/>
        </a:spcAft>
        <a:defRPr sz="4400" b="1">
          <a:solidFill>
            <a:srgbClr val="57201F"/>
          </a:solidFill>
          <a:latin typeface="Corbel" pitchFamily="34" charset="0"/>
        </a:defRPr>
      </a:lvl2pPr>
      <a:lvl3pPr algn="ctr" rtl="0" eaLnBrk="0" fontAlgn="base" hangingPunct="0">
        <a:spcBef>
          <a:spcPct val="0"/>
        </a:spcBef>
        <a:spcAft>
          <a:spcPct val="0"/>
        </a:spcAft>
        <a:defRPr sz="4400" b="1">
          <a:solidFill>
            <a:srgbClr val="57201F"/>
          </a:solidFill>
          <a:latin typeface="Corbel" pitchFamily="34" charset="0"/>
        </a:defRPr>
      </a:lvl3pPr>
      <a:lvl4pPr algn="ctr" rtl="0" eaLnBrk="0" fontAlgn="base" hangingPunct="0">
        <a:spcBef>
          <a:spcPct val="0"/>
        </a:spcBef>
        <a:spcAft>
          <a:spcPct val="0"/>
        </a:spcAft>
        <a:defRPr sz="4400" b="1">
          <a:solidFill>
            <a:srgbClr val="57201F"/>
          </a:solidFill>
          <a:latin typeface="Corbel" pitchFamily="34" charset="0"/>
        </a:defRPr>
      </a:lvl4pPr>
      <a:lvl5pPr algn="ctr" rtl="0" eaLnBrk="0" fontAlgn="base" hangingPunct="0">
        <a:spcBef>
          <a:spcPct val="0"/>
        </a:spcBef>
        <a:spcAft>
          <a:spcPct val="0"/>
        </a:spcAft>
        <a:defRPr sz="4400" b="1">
          <a:solidFill>
            <a:srgbClr val="57201F"/>
          </a:solidFill>
          <a:latin typeface="Corbel" pitchFamily="34" charset="0"/>
        </a:defRPr>
      </a:lvl5pPr>
      <a:lvl6pPr marL="457200" algn="ctr" rtl="0" fontAlgn="base">
        <a:spcBef>
          <a:spcPct val="0"/>
        </a:spcBef>
        <a:spcAft>
          <a:spcPct val="0"/>
        </a:spcAft>
        <a:defRPr sz="4400" b="1">
          <a:solidFill>
            <a:srgbClr val="57201F"/>
          </a:solidFill>
          <a:latin typeface="Corbel" pitchFamily="34" charset="0"/>
        </a:defRPr>
      </a:lvl6pPr>
      <a:lvl7pPr marL="914400" algn="ctr" rtl="0" fontAlgn="base">
        <a:spcBef>
          <a:spcPct val="0"/>
        </a:spcBef>
        <a:spcAft>
          <a:spcPct val="0"/>
        </a:spcAft>
        <a:defRPr sz="4400" b="1">
          <a:solidFill>
            <a:srgbClr val="57201F"/>
          </a:solidFill>
          <a:latin typeface="Corbel" pitchFamily="34" charset="0"/>
        </a:defRPr>
      </a:lvl7pPr>
      <a:lvl8pPr marL="1371600" algn="ctr" rtl="0" fontAlgn="base">
        <a:spcBef>
          <a:spcPct val="0"/>
        </a:spcBef>
        <a:spcAft>
          <a:spcPct val="0"/>
        </a:spcAft>
        <a:defRPr sz="4400" b="1">
          <a:solidFill>
            <a:srgbClr val="57201F"/>
          </a:solidFill>
          <a:latin typeface="Corbel" pitchFamily="34" charset="0"/>
        </a:defRPr>
      </a:lvl8pPr>
      <a:lvl9pPr marL="1828800" algn="ctr" rtl="0" fontAlgn="base">
        <a:spcBef>
          <a:spcPct val="0"/>
        </a:spcBef>
        <a:spcAft>
          <a:spcPct val="0"/>
        </a:spcAft>
        <a:defRPr sz="4400" b="1">
          <a:solidFill>
            <a:srgbClr val="57201F"/>
          </a:solidFill>
          <a:latin typeface="Corbel" pitchFamily="34" charset="0"/>
        </a:defRPr>
      </a:lvl9pPr>
    </p:titleStyle>
    <p:bodyStyle>
      <a:lvl1pPr marL="342900" indent="-342900" algn="l" rtl="0" eaLnBrk="0" fontAlgn="base" hangingPunct="0">
        <a:spcBef>
          <a:spcPct val="20000"/>
        </a:spcBef>
        <a:spcAft>
          <a:spcPct val="0"/>
        </a:spcAft>
        <a:buBlip>
          <a:blip r:embed="rId14"/>
        </a:buBlip>
        <a:defRPr sz="3200">
          <a:solidFill>
            <a:srgbClr val="0D0D0D"/>
          </a:solidFill>
          <a:latin typeface="+mn-lt"/>
          <a:ea typeface="+mn-ea"/>
          <a:cs typeface="+mn-cs"/>
        </a:defRPr>
      </a:lvl1pPr>
      <a:lvl2pPr marL="742950" indent="-285750" algn="l" rtl="0" eaLnBrk="0" fontAlgn="base" hangingPunct="0">
        <a:spcBef>
          <a:spcPct val="20000"/>
        </a:spcBef>
        <a:spcAft>
          <a:spcPct val="0"/>
        </a:spcAft>
        <a:buBlip>
          <a:blip r:embed="rId15"/>
        </a:buBlip>
        <a:defRPr sz="2800">
          <a:solidFill>
            <a:srgbClr val="0D0D0D"/>
          </a:solidFill>
          <a:latin typeface="+mn-lt"/>
          <a:cs typeface="+mn-cs"/>
        </a:defRPr>
      </a:lvl2pPr>
      <a:lvl3pPr marL="1143000" indent="-228600" algn="l" rtl="0" eaLnBrk="0" fontAlgn="base" hangingPunct="0">
        <a:spcBef>
          <a:spcPct val="20000"/>
        </a:spcBef>
        <a:spcAft>
          <a:spcPct val="0"/>
        </a:spcAft>
        <a:buBlip>
          <a:blip r:embed="rId14"/>
        </a:buBlip>
        <a:defRPr sz="2400">
          <a:solidFill>
            <a:srgbClr val="0D0D0D"/>
          </a:solidFill>
          <a:latin typeface="+mn-lt"/>
          <a:cs typeface="+mn-cs"/>
        </a:defRPr>
      </a:lvl3pPr>
      <a:lvl4pPr marL="1600200" indent="-228600" algn="l" rtl="0" eaLnBrk="0" fontAlgn="base" hangingPunct="0">
        <a:spcBef>
          <a:spcPct val="20000"/>
        </a:spcBef>
        <a:spcAft>
          <a:spcPct val="0"/>
        </a:spcAft>
        <a:buBlip>
          <a:blip r:embed="rId15"/>
        </a:buBlip>
        <a:defRPr sz="2000">
          <a:solidFill>
            <a:srgbClr val="0D0D0D"/>
          </a:solidFill>
          <a:latin typeface="+mn-lt"/>
          <a:cs typeface="+mn-cs"/>
        </a:defRPr>
      </a:lvl4pPr>
      <a:lvl5pPr marL="2057400" indent="-228600" algn="l" rtl="0" eaLnBrk="0" fontAlgn="base" hangingPunct="0">
        <a:spcBef>
          <a:spcPct val="20000"/>
        </a:spcBef>
        <a:spcAft>
          <a:spcPct val="0"/>
        </a:spcAft>
        <a:buBlip>
          <a:blip r:embed="rId16"/>
        </a:buBlip>
        <a:defRPr sz="2000">
          <a:solidFill>
            <a:srgbClr val="0D0D0D"/>
          </a:solidFill>
          <a:latin typeface="+mn-lt"/>
          <a:cs typeface="+mn-cs"/>
        </a:defRPr>
      </a:lvl5pPr>
      <a:lvl6pPr marL="2514600" indent="-228600" algn="l" rtl="0" fontAlgn="base">
        <a:spcBef>
          <a:spcPct val="20000"/>
        </a:spcBef>
        <a:spcAft>
          <a:spcPct val="0"/>
        </a:spcAft>
        <a:buBlip>
          <a:blip r:embed="rId16"/>
        </a:buBlip>
        <a:defRPr sz="2000">
          <a:solidFill>
            <a:srgbClr val="0D0D0D"/>
          </a:solidFill>
          <a:latin typeface="+mn-lt"/>
          <a:cs typeface="+mn-cs"/>
        </a:defRPr>
      </a:lvl6pPr>
      <a:lvl7pPr marL="2971800" indent="-228600" algn="l" rtl="0" fontAlgn="base">
        <a:spcBef>
          <a:spcPct val="20000"/>
        </a:spcBef>
        <a:spcAft>
          <a:spcPct val="0"/>
        </a:spcAft>
        <a:buBlip>
          <a:blip r:embed="rId16"/>
        </a:buBlip>
        <a:defRPr sz="2000">
          <a:solidFill>
            <a:srgbClr val="0D0D0D"/>
          </a:solidFill>
          <a:latin typeface="+mn-lt"/>
          <a:cs typeface="+mn-cs"/>
        </a:defRPr>
      </a:lvl7pPr>
      <a:lvl8pPr marL="3429000" indent="-228600" algn="l" rtl="0" fontAlgn="base">
        <a:spcBef>
          <a:spcPct val="20000"/>
        </a:spcBef>
        <a:spcAft>
          <a:spcPct val="0"/>
        </a:spcAft>
        <a:buBlip>
          <a:blip r:embed="rId16"/>
        </a:buBlip>
        <a:defRPr sz="2000">
          <a:solidFill>
            <a:srgbClr val="0D0D0D"/>
          </a:solidFill>
          <a:latin typeface="+mn-lt"/>
          <a:cs typeface="+mn-cs"/>
        </a:defRPr>
      </a:lvl8pPr>
      <a:lvl9pPr marL="3886200" indent="-228600" algn="l" rtl="0" fontAlgn="base">
        <a:spcBef>
          <a:spcPct val="20000"/>
        </a:spcBef>
        <a:spcAft>
          <a:spcPct val="0"/>
        </a:spcAft>
        <a:buBlip>
          <a:blip r:embed="rId16"/>
        </a:buBlip>
        <a:defRPr sz="2000">
          <a:solidFill>
            <a:srgbClr val="0D0D0D"/>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sp3d extrusionH="57150" prstMaterial="metal">
              <a:bevelT w="0" h="0"/>
              <a:contourClr>
                <a:schemeClr val="bg2"/>
              </a:contourClr>
            </a:sp3d>
          </a:bodyPr>
          <a:lstStyle/>
          <a:p>
            <a:pPr lvl="0"/>
            <a:r>
              <a:rPr lang="zh-TW" altLang="en-US" smtClean="0"/>
              <a:t>按一下以編輯母片標題樣式</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b="0">
                <a:solidFill>
                  <a:srgbClr val="57201F"/>
                </a:solidFill>
                <a:latin typeface="+mn-lt"/>
                <a:ea typeface="+mn-ea"/>
                <a:cs typeface="Arial" pitchFamily="34" charset="0"/>
              </a:defRPr>
            </a:lvl1pPr>
          </a:lstStyle>
          <a:p>
            <a:pPr>
              <a:defRPr/>
            </a:pPr>
            <a:fld id="{D2047994-6C0B-4729-948E-D9FDCEF2520A}" type="datetime1">
              <a:rPr lang="zh-TW" altLang="en-US"/>
              <a:pPr>
                <a:defRPr/>
              </a:pPr>
              <a:t>2018/10/31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ctr">
              <a:defRPr kumimoji="0" sz="1200" b="0">
                <a:solidFill>
                  <a:srgbClr val="57201F"/>
                </a:solidFill>
                <a:latin typeface="+mn-lt"/>
                <a:ea typeface="新細明體" pitchFamily="18" charset="-120"/>
                <a:cs typeface="Arial" pitchFamily="34" charset="0"/>
              </a:defRPr>
            </a:lvl1pPr>
          </a:lstStyle>
          <a:p>
            <a:pPr>
              <a:defRPr/>
            </a:pPr>
            <a:r>
              <a:rPr lang="zh-TW" altLang="en-US"/>
              <a:t>休閒農場申設要領</a:t>
            </a:r>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b="0">
                <a:solidFill>
                  <a:srgbClr val="57201F"/>
                </a:solidFill>
                <a:latin typeface="+mn-lt"/>
                <a:ea typeface="+mn-ea"/>
                <a:cs typeface="Arial" pitchFamily="34" charset="0"/>
              </a:defRPr>
            </a:lvl1pPr>
          </a:lstStyle>
          <a:p>
            <a:pPr>
              <a:defRPr/>
            </a:pPr>
            <a:fld id="{A4D12CBD-456C-4A3E-BD89-99537AC0F7B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069" r:id="rId1"/>
    <p:sldLayoutId id="2147486068" r:id="rId2"/>
    <p:sldLayoutId id="2147486067" r:id="rId3"/>
    <p:sldLayoutId id="2147486066" r:id="rId4"/>
    <p:sldLayoutId id="2147486065" r:id="rId5"/>
    <p:sldLayoutId id="2147486064" r:id="rId6"/>
    <p:sldLayoutId id="2147486063" r:id="rId7"/>
    <p:sldLayoutId id="2147486062" r:id="rId8"/>
    <p:sldLayoutId id="2147486061" r:id="rId9"/>
    <p:sldLayoutId id="2147486060" r:id="rId10"/>
    <p:sldLayoutId id="2147486059" r:id="rId11"/>
  </p:sldLayoutIdLst>
  <p:hf sldNum="0" hdr="0" ftr="0"/>
  <p:txStyles>
    <p:titleStyle>
      <a:lvl1pPr algn="ctr" rtl="0" eaLnBrk="0" fontAlgn="base" hangingPunct="0">
        <a:spcBef>
          <a:spcPct val="0"/>
        </a:spcBef>
        <a:spcAft>
          <a:spcPct val="0"/>
        </a:spcAft>
        <a:defRPr sz="4400" b="1">
          <a:solidFill>
            <a:srgbClr val="57201F"/>
          </a:solidFill>
          <a:latin typeface="+mj-lt"/>
          <a:ea typeface="+mj-ea"/>
          <a:cs typeface="+mj-cs"/>
        </a:defRPr>
      </a:lvl1pPr>
      <a:lvl2pPr algn="ctr" rtl="0" eaLnBrk="0" fontAlgn="base" hangingPunct="0">
        <a:spcBef>
          <a:spcPct val="0"/>
        </a:spcBef>
        <a:spcAft>
          <a:spcPct val="0"/>
        </a:spcAft>
        <a:defRPr sz="4400" b="1">
          <a:solidFill>
            <a:srgbClr val="57201F"/>
          </a:solidFill>
          <a:latin typeface="Corbel" pitchFamily="34" charset="0"/>
        </a:defRPr>
      </a:lvl2pPr>
      <a:lvl3pPr algn="ctr" rtl="0" eaLnBrk="0" fontAlgn="base" hangingPunct="0">
        <a:spcBef>
          <a:spcPct val="0"/>
        </a:spcBef>
        <a:spcAft>
          <a:spcPct val="0"/>
        </a:spcAft>
        <a:defRPr sz="4400" b="1">
          <a:solidFill>
            <a:srgbClr val="57201F"/>
          </a:solidFill>
          <a:latin typeface="Corbel" pitchFamily="34" charset="0"/>
        </a:defRPr>
      </a:lvl3pPr>
      <a:lvl4pPr algn="ctr" rtl="0" eaLnBrk="0" fontAlgn="base" hangingPunct="0">
        <a:spcBef>
          <a:spcPct val="0"/>
        </a:spcBef>
        <a:spcAft>
          <a:spcPct val="0"/>
        </a:spcAft>
        <a:defRPr sz="4400" b="1">
          <a:solidFill>
            <a:srgbClr val="57201F"/>
          </a:solidFill>
          <a:latin typeface="Corbel" pitchFamily="34" charset="0"/>
        </a:defRPr>
      </a:lvl4pPr>
      <a:lvl5pPr algn="ctr" rtl="0" eaLnBrk="0" fontAlgn="base" hangingPunct="0">
        <a:spcBef>
          <a:spcPct val="0"/>
        </a:spcBef>
        <a:spcAft>
          <a:spcPct val="0"/>
        </a:spcAft>
        <a:defRPr sz="4400" b="1">
          <a:solidFill>
            <a:srgbClr val="57201F"/>
          </a:solidFill>
          <a:latin typeface="Corbel" pitchFamily="34" charset="0"/>
        </a:defRPr>
      </a:lvl5pPr>
      <a:lvl6pPr marL="457200" algn="ctr" rtl="0" fontAlgn="base">
        <a:spcBef>
          <a:spcPct val="0"/>
        </a:spcBef>
        <a:spcAft>
          <a:spcPct val="0"/>
        </a:spcAft>
        <a:defRPr sz="4400" b="1">
          <a:solidFill>
            <a:srgbClr val="57201F"/>
          </a:solidFill>
          <a:latin typeface="Corbel" pitchFamily="34" charset="0"/>
        </a:defRPr>
      </a:lvl6pPr>
      <a:lvl7pPr marL="914400" algn="ctr" rtl="0" fontAlgn="base">
        <a:spcBef>
          <a:spcPct val="0"/>
        </a:spcBef>
        <a:spcAft>
          <a:spcPct val="0"/>
        </a:spcAft>
        <a:defRPr sz="4400" b="1">
          <a:solidFill>
            <a:srgbClr val="57201F"/>
          </a:solidFill>
          <a:latin typeface="Corbel" pitchFamily="34" charset="0"/>
        </a:defRPr>
      </a:lvl7pPr>
      <a:lvl8pPr marL="1371600" algn="ctr" rtl="0" fontAlgn="base">
        <a:spcBef>
          <a:spcPct val="0"/>
        </a:spcBef>
        <a:spcAft>
          <a:spcPct val="0"/>
        </a:spcAft>
        <a:defRPr sz="4400" b="1">
          <a:solidFill>
            <a:srgbClr val="57201F"/>
          </a:solidFill>
          <a:latin typeface="Corbel" pitchFamily="34" charset="0"/>
        </a:defRPr>
      </a:lvl8pPr>
      <a:lvl9pPr marL="1828800" algn="ctr" rtl="0" fontAlgn="base">
        <a:spcBef>
          <a:spcPct val="0"/>
        </a:spcBef>
        <a:spcAft>
          <a:spcPct val="0"/>
        </a:spcAft>
        <a:defRPr sz="4400" b="1">
          <a:solidFill>
            <a:srgbClr val="57201F"/>
          </a:solidFill>
          <a:latin typeface="Corbel" pitchFamily="34" charset="0"/>
        </a:defRPr>
      </a:lvl9pPr>
    </p:titleStyle>
    <p:bodyStyle>
      <a:lvl1pPr marL="342900" indent="-342900" algn="l" rtl="0" eaLnBrk="0" fontAlgn="base" hangingPunct="0">
        <a:spcBef>
          <a:spcPct val="20000"/>
        </a:spcBef>
        <a:spcAft>
          <a:spcPct val="0"/>
        </a:spcAft>
        <a:buBlip>
          <a:blip r:embed="rId14"/>
        </a:buBlip>
        <a:defRPr sz="3200">
          <a:solidFill>
            <a:srgbClr val="0D0D0D"/>
          </a:solidFill>
          <a:latin typeface="+mn-lt"/>
          <a:ea typeface="+mn-ea"/>
          <a:cs typeface="+mn-cs"/>
        </a:defRPr>
      </a:lvl1pPr>
      <a:lvl2pPr marL="742950" indent="-285750" algn="l" rtl="0" eaLnBrk="0" fontAlgn="base" hangingPunct="0">
        <a:spcBef>
          <a:spcPct val="20000"/>
        </a:spcBef>
        <a:spcAft>
          <a:spcPct val="0"/>
        </a:spcAft>
        <a:buBlip>
          <a:blip r:embed="rId15"/>
        </a:buBlip>
        <a:defRPr sz="2800">
          <a:solidFill>
            <a:srgbClr val="0D0D0D"/>
          </a:solidFill>
          <a:latin typeface="+mn-lt"/>
          <a:cs typeface="+mn-cs"/>
        </a:defRPr>
      </a:lvl2pPr>
      <a:lvl3pPr marL="1143000" indent="-228600" algn="l" rtl="0" eaLnBrk="0" fontAlgn="base" hangingPunct="0">
        <a:spcBef>
          <a:spcPct val="20000"/>
        </a:spcBef>
        <a:spcAft>
          <a:spcPct val="0"/>
        </a:spcAft>
        <a:buBlip>
          <a:blip r:embed="rId14"/>
        </a:buBlip>
        <a:defRPr sz="2400">
          <a:solidFill>
            <a:srgbClr val="0D0D0D"/>
          </a:solidFill>
          <a:latin typeface="+mn-lt"/>
          <a:cs typeface="+mn-cs"/>
        </a:defRPr>
      </a:lvl3pPr>
      <a:lvl4pPr marL="1600200" indent="-228600" algn="l" rtl="0" eaLnBrk="0" fontAlgn="base" hangingPunct="0">
        <a:spcBef>
          <a:spcPct val="20000"/>
        </a:spcBef>
        <a:spcAft>
          <a:spcPct val="0"/>
        </a:spcAft>
        <a:buBlip>
          <a:blip r:embed="rId15"/>
        </a:buBlip>
        <a:defRPr sz="2000">
          <a:solidFill>
            <a:srgbClr val="0D0D0D"/>
          </a:solidFill>
          <a:latin typeface="+mn-lt"/>
          <a:cs typeface="+mn-cs"/>
        </a:defRPr>
      </a:lvl4pPr>
      <a:lvl5pPr marL="2057400" indent="-228600" algn="l" rtl="0" eaLnBrk="0" fontAlgn="base" hangingPunct="0">
        <a:spcBef>
          <a:spcPct val="20000"/>
        </a:spcBef>
        <a:spcAft>
          <a:spcPct val="0"/>
        </a:spcAft>
        <a:buBlip>
          <a:blip r:embed="rId16"/>
        </a:buBlip>
        <a:defRPr sz="2000">
          <a:solidFill>
            <a:srgbClr val="0D0D0D"/>
          </a:solidFill>
          <a:latin typeface="+mn-lt"/>
          <a:cs typeface="+mn-cs"/>
        </a:defRPr>
      </a:lvl5pPr>
      <a:lvl6pPr marL="2514600" indent="-228600" algn="l" rtl="0" fontAlgn="base">
        <a:spcBef>
          <a:spcPct val="20000"/>
        </a:spcBef>
        <a:spcAft>
          <a:spcPct val="0"/>
        </a:spcAft>
        <a:buBlip>
          <a:blip r:embed="rId16"/>
        </a:buBlip>
        <a:defRPr sz="2000">
          <a:solidFill>
            <a:srgbClr val="0D0D0D"/>
          </a:solidFill>
          <a:latin typeface="+mn-lt"/>
          <a:cs typeface="+mn-cs"/>
        </a:defRPr>
      </a:lvl6pPr>
      <a:lvl7pPr marL="2971800" indent="-228600" algn="l" rtl="0" fontAlgn="base">
        <a:spcBef>
          <a:spcPct val="20000"/>
        </a:spcBef>
        <a:spcAft>
          <a:spcPct val="0"/>
        </a:spcAft>
        <a:buBlip>
          <a:blip r:embed="rId16"/>
        </a:buBlip>
        <a:defRPr sz="2000">
          <a:solidFill>
            <a:srgbClr val="0D0D0D"/>
          </a:solidFill>
          <a:latin typeface="+mn-lt"/>
          <a:cs typeface="+mn-cs"/>
        </a:defRPr>
      </a:lvl7pPr>
      <a:lvl8pPr marL="3429000" indent="-228600" algn="l" rtl="0" fontAlgn="base">
        <a:spcBef>
          <a:spcPct val="20000"/>
        </a:spcBef>
        <a:spcAft>
          <a:spcPct val="0"/>
        </a:spcAft>
        <a:buBlip>
          <a:blip r:embed="rId16"/>
        </a:buBlip>
        <a:defRPr sz="2000">
          <a:solidFill>
            <a:srgbClr val="0D0D0D"/>
          </a:solidFill>
          <a:latin typeface="+mn-lt"/>
          <a:cs typeface="+mn-cs"/>
        </a:defRPr>
      </a:lvl8pPr>
      <a:lvl9pPr marL="3886200" indent="-228600" algn="l" rtl="0" fontAlgn="base">
        <a:spcBef>
          <a:spcPct val="20000"/>
        </a:spcBef>
        <a:spcAft>
          <a:spcPct val="0"/>
        </a:spcAft>
        <a:buBlip>
          <a:blip r:embed="rId16"/>
        </a:buBlip>
        <a:defRPr sz="2000">
          <a:solidFill>
            <a:srgbClr val="0D0D0D"/>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5602" name="Group 32"/>
          <p:cNvGrpSpPr>
            <a:grpSpLocks/>
          </p:cNvGrpSpPr>
          <p:nvPr/>
        </p:nvGrpSpPr>
        <p:grpSpPr bwMode="auto">
          <a:xfrm>
            <a:off x="0" y="0"/>
            <a:ext cx="9144000" cy="6858000"/>
            <a:chOff x="0" y="0"/>
            <a:chExt cx="9144001" cy="6858000"/>
          </a:xfrm>
        </p:grpSpPr>
        <p:sp>
          <p:nvSpPr>
            <p:cNvPr id="8" name="Rectangle 7"/>
            <p:cNvSpPr/>
            <p:nvPr userDrawn="1"/>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sz="1800" b="0"/>
            </a:p>
          </p:txBody>
        </p:sp>
        <p:sp>
          <p:nvSpPr>
            <p:cNvPr id="3096" name="Freeform 9"/>
            <p:cNvSpPr>
              <a:spLocks/>
            </p:cNvSpPr>
            <p:nvPr userDrawn="1"/>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extLst>
          </p:spPr>
          <p:txBody>
            <a:bodyPr/>
            <a:lstStyle/>
            <a:p>
              <a:pPr>
                <a:defRPr/>
              </a:pPr>
              <a:endParaRPr lang="zh-TW" altLang="en-US"/>
            </a:p>
          </p:txBody>
        </p:sp>
        <p:sp>
          <p:nvSpPr>
            <p:cNvPr id="11" name="Freeform 10"/>
            <p:cNvSpPr>
              <a:spLocks/>
            </p:cNvSpPr>
            <p:nvPr userDrawn="1"/>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grpSp>
      <p:grpSp>
        <p:nvGrpSpPr>
          <p:cNvPr id="25603" name="Group 11"/>
          <p:cNvGrpSpPr>
            <a:grpSpLocks/>
          </p:cNvGrpSpPr>
          <p:nvPr/>
        </p:nvGrpSpPr>
        <p:grpSpPr bwMode="auto">
          <a:xfrm>
            <a:off x="0" y="2854325"/>
            <a:ext cx="3581400" cy="4003675"/>
            <a:chOff x="0" y="2533588"/>
            <a:chExt cx="8022336" cy="8966516"/>
          </a:xfrm>
        </p:grpSpPr>
        <p:sp>
          <p:nvSpPr>
            <p:cNvPr id="13" name="Freeform 7"/>
            <p:cNvSpPr>
              <a:spLocks/>
            </p:cNvSpPr>
            <p:nvPr userDrawn="1"/>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sp>
          <p:nvSpPr>
            <p:cNvPr id="14" name="Freeform 8"/>
            <p:cNvSpPr>
              <a:spLocks/>
            </p:cNvSpPr>
            <p:nvPr userDrawn="1"/>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sp>
          <p:nvSpPr>
            <p:cNvPr id="15" name="Freeform 9"/>
            <p:cNvSpPr>
              <a:spLocks/>
            </p:cNvSpPr>
            <p:nvPr userDrawn="1"/>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sp>
          <p:nvSpPr>
            <p:cNvPr id="16" name="Freeform 10"/>
            <p:cNvSpPr>
              <a:spLocks/>
            </p:cNvSpPr>
            <p:nvPr userDrawn="1"/>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sp>
          <p:nvSpPr>
            <p:cNvPr id="17" name="Freeform 11"/>
            <p:cNvSpPr>
              <a:spLocks/>
            </p:cNvSpPr>
            <p:nvPr userDrawn="1"/>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grpSp>
      <p:sp>
        <p:nvSpPr>
          <p:cNvPr id="18" name="Rectangle 4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sz="1800" b="0"/>
          </a:p>
        </p:txBody>
      </p:sp>
      <p:grpSp>
        <p:nvGrpSpPr>
          <p:cNvPr id="25605" name="Group 43"/>
          <p:cNvGrpSpPr>
            <a:grpSpLocks/>
          </p:cNvGrpSpPr>
          <p:nvPr/>
        </p:nvGrpSpPr>
        <p:grpSpPr bwMode="auto">
          <a:xfrm>
            <a:off x="0" y="2268538"/>
            <a:ext cx="4191000" cy="4589462"/>
            <a:chOff x="-1" y="1600199"/>
            <a:chExt cx="4501019" cy="5257801"/>
          </a:xfrm>
        </p:grpSpPr>
        <p:sp>
          <p:nvSpPr>
            <p:cNvPr id="20" name="Freeform 7"/>
            <p:cNvSpPr>
              <a:spLocks/>
            </p:cNvSpPr>
            <p:nvPr userDrawn="1"/>
          </p:nvSpPr>
          <p:spPr bwMode="auto">
            <a:xfrm>
              <a:off x="-1" y="1600199"/>
              <a:ext cx="4127640" cy="2515233"/>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sp>
          <p:nvSpPr>
            <p:cNvPr id="21" name="Freeform 8"/>
            <p:cNvSpPr>
              <a:spLocks/>
            </p:cNvSpPr>
            <p:nvPr userDrawn="1"/>
          </p:nvSpPr>
          <p:spPr bwMode="auto">
            <a:xfrm>
              <a:off x="-1" y="3580740"/>
              <a:ext cx="1600931" cy="3277260"/>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sp>
          <p:nvSpPr>
            <p:cNvPr id="22" name="Freeform 9"/>
            <p:cNvSpPr>
              <a:spLocks/>
            </p:cNvSpPr>
            <p:nvPr userDrawn="1"/>
          </p:nvSpPr>
          <p:spPr bwMode="auto">
            <a:xfrm>
              <a:off x="-1" y="2438610"/>
              <a:ext cx="2894974" cy="2153316"/>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sp>
          <p:nvSpPr>
            <p:cNvPr id="23" name="Freeform 10"/>
            <p:cNvSpPr>
              <a:spLocks/>
            </p:cNvSpPr>
            <p:nvPr userDrawn="1"/>
          </p:nvSpPr>
          <p:spPr bwMode="auto">
            <a:xfrm>
              <a:off x="1224140" y="3886278"/>
              <a:ext cx="3276878" cy="2971722"/>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sp>
          <p:nvSpPr>
            <p:cNvPr id="24" name="Freeform 11"/>
            <p:cNvSpPr>
              <a:spLocks/>
            </p:cNvSpPr>
            <p:nvPr userDrawn="1"/>
          </p:nvSpPr>
          <p:spPr bwMode="auto">
            <a:xfrm>
              <a:off x="876334" y="3993581"/>
              <a:ext cx="1720276" cy="2864419"/>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grpSp>
      <p:sp>
        <p:nvSpPr>
          <p:cNvPr id="3078" name="Freeform 46"/>
          <p:cNvSpPr>
            <a:spLocks/>
          </p:cNvSpPr>
          <p:nvPr/>
        </p:nvSpPr>
        <p:spPr bwMode="auto">
          <a:xfrm>
            <a:off x="7543800"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extLst>
        </p:spPr>
        <p:txBody>
          <a:bodyPr/>
          <a:lstStyle/>
          <a:p>
            <a:pPr>
              <a:defRPr/>
            </a:pPr>
            <a:endParaRPr lang="zh-TW" altLang="en-US"/>
          </a:p>
        </p:txBody>
      </p:sp>
      <p:sp>
        <p:nvSpPr>
          <p:cNvPr id="26" name="Freeform 47"/>
          <p:cNvSpPr>
            <a:spLocks/>
          </p:cNvSpPr>
          <p:nvPr/>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sp>
        <p:nvSpPr>
          <p:cNvPr id="2560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560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b="0">
                <a:solidFill>
                  <a:schemeClr val="tx1">
                    <a:tint val="75000"/>
                  </a:schemeClr>
                </a:solidFill>
                <a:latin typeface="+mn-lt"/>
                <a:ea typeface="+mn-ea"/>
                <a:cs typeface="+mn-cs"/>
              </a:defRPr>
            </a:lvl1pPr>
          </a:lstStyle>
          <a:p>
            <a:pPr>
              <a:defRPr/>
            </a:pPr>
            <a:fld id="{72593B3E-0C5C-4189-8C5D-D80B3EAE5543}" type="datetime1">
              <a:rPr lang="zh-TW" altLang="en-US"/>
              <a:pPr>
                <a:defRPr/>
              </a:pPr>
              <a:t>2018/10/31</a:t>
            </a:fld>
            <a:endParaRPr lang="en-US"/>
          </a:p>
        </p:txBody>
      </p:sp>
      <p:sp>
        <p:nvSpPr>
          <p:cNvPr id="2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b="0">
                <a:solidFill>
                  <a:srgbClr val="898989"/>
                </a:solidFill>
                <a:latin typeface="+mn-lt"/>
                <a:ea typeface="新細明體" pitchFamily="18" charset="-120"/>
                <a:cs typeface="+mn-cs"/>
              </a:defRPr>
            </a:lvl1pPr>
          </a:lstStyle>
          <a:p>
            <a:pPr>
              <a:defRPr/>
            </a:pPr>
            <a:r>
              <a:rPr lang="zh-TW" altLang="en-US"/>
              <a:t>休閒農場申設要領</a:t>
            </a:r>
            <a:endParaRPr lang="en-US" altLang="zh-TW"/>
          </a:p>
        </p:txBody>
      </p:sp>
      <p:sp>
        <p:nvSpPr>
          <p:cNvPr id="2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b="0">
                <a:solidFill>
                  <a:schemeClr val="tx1">
                    <a:tint val="75000"/>
                  </a:schemeClr>
                </a:solidFill>
                <a:latin typeface="+mn-lt"/>
                <a:ea typeface="+mn-ea"/>
                <a:cs typeface="+mn-cs"/>
              </a:defRPr>
            </a:lvl1pPr>
          </a:lstStyle>
          <a:p>
            <a:pPr>
              <a:defRPr/>
            </a:pPr>
            <a:fld id="{4DE02883-FAE0-4EA9-BEF9-FAD1074124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82" r:id="rId1"/>
    <p:sldLayoutId id="2147486081" r:id="rId2"/>
    <p:sldLayoutId id="2147486080" r:id="rId3"/>
    <p:sldLayoutId id="2147486079" r:id="rId4"/>
    <p:sldLayoutId id="2147486078" r:id="rId5"/>
    <p:sldLayoutId id="2147486077" r:id="rId6"/>
    <p:sldLayoutId id="2147486076" r:id="rId7"/>
    <p:sldLayoutId id="2147486075" r:id="rId8"/>
    <p:sldLayoutId id="2147486074" r:id="rId9"/>
    <p:sldLayoutId id="2147486073" r:id="rId10"/>
    <p:sldLayoutId id="2147486072" r:id="rId11"/>
    <p:sldLayoutId id="2147486071" r:id="rId12"/>
    <p:sldLayoutId id="2147486070" r:id="rId13"/>
    <p:sldLayoutId id="2147486107" r:id="rId14"/>
    <p:sldLayoutId id="2147486108" r:id="rId15"/>
    <p:sldLayoutId id="2147486109" r:id="rId16"/>
    <p:sldLayoutId id="2147486110" r:id="rId17"/>
  </p:sldLayoutIdLst>
  <p:hf sldNum="0" hdr="0" ftr="0"/>
  <p:txStyles>
    <p:title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a:solidFill>
            <a:srgbClr val="AF973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rgbClr val="AF9738"/>
          </a:solidFill>
          <a:latin typeface="+mn-lt"/>
        </a:defRPr>
      </a:lvl2pPr>
      <a:lvl3pPr marL="1143000" indent="-228600" algn="l" rtl="0" eaLnBrk="0" fontAlgn="base" hangingPunct="0">
        <a:spcBef>
          <a:spcPct val="20000"/>
        </a:spcBef>
        <a:spcAft>
          <a:spcPct val="0"/>
        </a:spcAft>
        <a:buFont typeface="Arial" charset="0"/>
        <a:buChar char="•"/>
        <a:defRPr sz="2400">
          <a:solidFill>
            <a:srgbClr val="AF9738"/>
          </a:solidFill>
          <a:latin typeface="+mn-lt"/>
        </a:defRPr>
      </a:lvl3pPr>
      <a:lvl4pPr marL="1600200" indent="-228600" algn="l" rtl="0" eaLnBrk="0" fontAlgn="base" hangingPunct="0">
        <a:spcBef>
          <a:spcPct val="20000"/>
        </a:spcBef>
        <a:spcAft>
          <a:spcPct val="0"/>
        </a:spcAft>
        <a:buFont typeface="Arial" charset="0"/>
        <a:buChar char="–"/>
        <a:defRPr sz="1600">
          <a:solidFill>
            <a:srgbClr val="AF9738"/>
          </a:solidFill>
          <a:latin typeface="+mn-lt"/>
        </a:defRPr>
      </a:lvl4pPr>
      <a:lvl5pPr marL="2057400" indent="-228600" algn="l" rtl="0" eaLnBrk="0" fontAlgn="base" hangingPunct="0">
        <a:spcBef>
          <a:spcPct val="20000"/>
        </a:spcBef>
        <a:spcAft>
          <a:spcPct val="0"/>
        </a:spcAft>
        <a:buFont typeface="Arial" charset="0"/>
        <a:buChar char="»"/>
        <a:defRPr sz="1600">
          <a:solidFill>
            <a:srgbClr val="AF9738"/>
          </a:solidFill>
          <a:latin typeface="+mn-lt"/>
        </a:defRPr>
      </a:lvl5pPr>
      <a:lvl6pPr marL="2514600" indent="-228600" algn="l" rtl="0" eaLnBrk="0" fontAlgn="base" hangingPunct="0">
        <a:spcBef>
          <a:spcPct val="20000"/>
        </a:spcBef>
        <a:spcAft>
          <a:spcPct val="0"/>
        </a:spcAft>
        <a:buFont typeface="Arial" pitchFamily="34" charset="0"/>
        <a:buChar char="»"/>
        <a:defRPr sz="1600">
          <a:solidFill>
            <a:srgbClr val="AF9738"/>
          </a:solidFill>
          <a:latin typeface="+mn-lt"/>
        </a:defRPr>
      </a:lvl6pPr>
      <a:lvl7pPr marL="2971800" indent="-228600" algn="l" rtl="0" eaLnBrk="0" fontAlgn="base" hangingPunct="0">
        <a:spcBef>
          <a:spcPct val="20000"/>
        </a:spcBef>
        <a:spcAft>
          <a:spcPct val="0"/>
        </a:spcAft>
        <a:buFont typeface="Arial" pitchFamily="34" charset="0"/>
        <a:buChar char="»"/>
        <a:defRPr sz="1600">
          <a:solidFill>
            <a:srgbClr val="AF9738"/>
          </a:solidFill>
          <a:latin typeface="+mn-lt"/>
        </a:defRPr>
      </a:lvl7pPr>
      <a:lvl8pPr marL="3429000" indent="-228600" algn="l" rtl="0" eaLnBrk="0" fontAlgn="base" hangingPunct="0">
        <a:spcBef>
          <a:spcPct val="20000"/>
        </a:spcBef>
        <a:spcAft>
          <a:spcPct val="0"/>
        </a:spcAft>
        <a:buFont typeface="Arial" pitchFamily="34" charset="0"/>
        <a:buChar char="»"/>
        <a:defRPr sz="1600">
          <a:solidFill>
            <a:srgbClr val="AF9738"/>
          </a:solidFill>
          <a:latin typeface="+mn-lt"/>
        </a:defRPr>
      </a:lvl8pPr>
      <a:lvl9pPr marL="3886200" indent="-228600" algn="l" rtl="0" eaLnBrk="0" fontAlgn="base" hangingPunct="0">
        <a:spcBef>
          <a:spcPct val="20000"/>
        </a:spcBef>
        <a:spcAft>
          <a:spcPct val="0"/>
        </a:spcAft>
        <a:buFont typeface="Arial" pitchFamily="34" charset="0"/>
        <a:buChar char="»"/>
        <a:defRPr sz="1600">
          <a:solidFill>
            <a:srgbClr val="AF9738"/>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b="0">
                <a:solidFill>
                  <a:schemeClr val="tx1">
                    <a:tint val="75000"/>
                  </a:schemeClr>
                </a:solidFill>
                <a:latin typeface="+mn-lt"/>
                <a:ea typeface="+mn-ea"/>
                <a:cs typeface="+mn-cs"/>
              </a:defRPr>
            </a:lvl1pPr>
          </a:lstStyle>
          <a:p>
            <a:pPr>
              <a:defRPr/>
            </a:pPr>
            <a:fld id="{D377DD8E-C7F6-45B9-8235-2B9ACACE1A99}" type="datetime1">
              <a:rPr lang="zh-TW" altLang="en-US"/>
              <a:pPr>
                <a:defRPr/>
              </a:pPr>
              <a:t>2018/10/31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b="0">
                <a:solidFill>
                  <a:srgbClr val="898989"/>
                </a:solidFill>
                <a:latin typeface="+mn-lt"/>
                <a:ea typeface="新細明體" pitchFamily="18" charset="-120"/>
                <a:cs typeface="+mn-cs"/>
              </a:defRPr>
            </a:lvl1pPr>
          </a:lstStyle>
          <a:p>
            <a:pPr>
              <a:defRPr/>
            </a:pPr>
            <a:r>
              <a:rPr lang="zh-TW" altLang="en-US"/>
              <a:t>休閒農場申設要領</a:t>
            </a:r>
            <a:endParaRPr lang="en-US" altLang="zh-TW"/>
          </a:p>
        </p:txBody>
      </p:sp>
      <p:grpSp>
        <p:nvGrpSpPr>
          <p:cNvPr id="44036" name="Group 32"/>
          <p:cNvGrpSpPr>
            <a:grpSpLocks/>
          </p:cNvGrpSpPr>
          <p:nvPr/>
        </p:nvGrpSpPr>
        <p:grpSpPr bwMode="auto">
          <a:xfrm>
            <a:off x="0" y="0"/>
            <a:ext cx="9144000" cy="6858000"/>
            <a:chOff x="0" y="0"/>
            <a:chExt cx="9144001" cy="6858000"/>
          </a:xfrm>
        </p:grpSpPr>
        <p:sp>
          <p:nvSpPr>
            <p:cNvPr id="8" name="Rectangle 7"/>
            <p:cNvSpPr/>
            <p:nvPr userDrawn="1"/>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sz="1800" b="0"/>
            </a:p>
          </p:txBody>
        </p:sp>
        <p:sp>
          <p:nvSpPr>
            <p:cNvPr id="4111" name="Freeform 9"/>
            <p:cNvSpPr>
              <a:spLocks/>
            </p:cNvSpPr>
            <p:nvPr userDrawn="1"/>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extLst>
          </p:spPr>
          <p:txBody>
            <a:bodyPr/>
            <a:lstStyle/>
            <a:p>
              <a:pPr>
                <a:defRPr/>
              </a:pPr>
              <a:endParaRPr lang="zh-TW" altLang="en-US"/>
            </a:p>
          </p:txBody>
        </p:sp>
        <p:sp>
          <p:nvSpPr>
            <p:cNvPr id="11" name="Freeform 10"/>
            <p:cNvSpPr>
              <a:spLocks/>
            </p:cNvSpPr>
            <p:nvPr userDrawn="1"/>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b="0">
                <a:solidFill>
                  <a:schemeClr val="tx1">
                    <a:tint val="75000"/>
                  </a:schemeClr>
                </a:solidFill>
                <a:latin typeface="+mn-lt"/>
                <a:ea typeface="+mn-ea"/>
                <a:cs typeface="+mn-cs"/>
              </a:defRPr>
            </a:lvl1pPr>
          </a:lstStyle>
          <a:p>
            <a:pPr>
              <a:defRPr/>
            </a:pPr>
            <a:fld id="{028DBECC-17E9-49E1-B0EF-370355F85C21}" type="slidenum">
              <a:rPr lang="en-US"/>
              <a:pPr>
                <a:defRPr/>
              </a:pPr>
              <a:t>‹#›</a:t>
            </a:fld>
            <a:endParaRPr lang="en-US"/>
          </a:p>
        </p:txBody>
      </p:sp>
      <p:sp>
        <p:nvSpPr>
          <p:cNvPr id="440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40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grpSp>
        <p:nvGrpSpPr>
          <p:cNvPr id="44040" name="Group 11"/>
          <p:cNvGrpSpPr>
            <a:grpSpLocks/>
          </p:cNvGrpSpPr>
          <p:nvPr/>
        </p:nvGrpSpPr>
        <p:grpSpPr bwMode="auto">
          <a:xfrm>
            <a:off x="0" y="2854325"/>
            <a:ext cx="3581400" cy="4003675"/>
            <a:chOff x="0" y="2533588"/>
            <a:chExt cx="8022336" cy="8966516"/>
          </a:xfrm>
        </p:grpSpPr>
        <p:sp>
          <p:nvSpPr>
            <p:cNvPr id="13" name="Freeform 7"/>
            <p:cNvSpPr>
              <a:spLocks/>
            </p:cNvSpPr>
            <p:nvPr userDrawn="1"/>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sp>
          <p:nvSpPr>
            <p:cNvPr id="14" name="Freeform 8"/>
            <p:cNvSpPr>
              <a:spLocks/>
            </p:cNvSpPr>
            <p:nvPr userDrawn="1"/>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sp>
          <p:nvSpPr>
            <p:cNvPr id="15" name="Freeform 9"/>
            <p:cNvSpPr>
              <a:spLocks/>
            </p:cNvSpPr>
            <p:nvPr userDrawn="1"/>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sp>
          <p:nvSpPr>
            <p:cNvPr id="16" name="Freeform 10"/>
            <p:cNvSpPr>
              <a:spLocks/>
            </p:cNvSpPr>
            <p:nvPr userDrawn="1"/>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sp>
          <p:nvSpPr>
            <p:cNvPr id="17" name="Freeform 11"/>
            <p:cNvSpPr>
              <a:spLocks/>
            </p:cNvSpPr>
            <p:nvPr userDrawn="1"/>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fontAlgn="auto">
                <a:spcBef>
                  <a:spcPts val="0"/>
                </a:spcBef>
                <a:spcAft>
                  <a:spcPts val="0"/>
                </a:spcAft>
                <a:defRPr/>
              </a:pPr>
              <a:endParaRPr kumimoji="0" lang="en-US" sz="1800" b="0">
                <a:latin typeface="+mn-lt"/>
                <a:ea typeface="+mn-ea"/>
              </a:endParaRPr>
            </a:p>
          </p:txBody>
        </p:sp>
      </p:grpSp>
    </p:spTree>
  </p:cSld>
  <p:clrMap bg1="lt1" tx1="dk1" bg2="lt2" tx2="dk2" accent1="accent1" accent2="accent2" accent3="accent3" accent4="accent4" accent5="accent5" accent6="accent6" hlink="hlink" folHlink="folHlink"/>
  <p:sldLayoutIdLst>
    <p:sldLayoutId id="2147486093" r:id="rId1"/>
    <p:sldLayoutId id="2147486092" r:id="rId2"/>
    <p:sldLayoutId id="2147486091" r:id="rId3"/>
    <p:sldLayoutId id="2147486090" r:id="rId4"/>
    <p:sldLayoutId id="2147486089" r:id="rId5"/>
    <p:sldLayoutId id="2147486088" r:id="rId6"/>
    <p:sldLayoutId id="2147486087" r:id="rId7"/>
    <p:sldLayoutId id="2147486086" r:id="rId8"/>
    <p:sldLayoutId id="2147486085" r:id="rId9"/>
    <p:sldLayoutId id="2147486084" r:id="rId10"/>
    <p:sldLayoutId id="2147486083" r:id="rId11"/>
  </p:sldLayoutIdLst>
  <p:hf sldNum="0" hdr="0" ftr="0"/>
  <p:txStyles>
    <p:title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a:solidFill>
            <a:srgbClr val="AF973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rgbClr val="AF9738"/>
          </a:solidFill>
          <a:latin typeface="+mn-lt"/>
        </a:defRPr>
      </a:lvl2pPr>
      <a:lvl3pPr marL="1143000" indent="-228600" algn="l" rtl="0" eaLnBrk="0" fontAlgn="base" hangingPunct="0">
        <a:spcBef>
          <a:spcPct val="20000"/>
        </a:spcBef>
        <a:spcAft>
          <a:spcPct val="0"/>
        </a:spcAft>
        <a:buFont typeface="Arial" charset="0"/>
        <a:buChar char="•"/>
        <a:defRPr sz="2400">
          <a:solidFill>
            <a:srgbClr val="AF9738"/>
          </a:solidFill>
          <a:latin typeface="+mn-lt"/>
        </a:defRPr>
      </a:lvl3pPr>
      <a:lvl4pPr marL="1600200" indent="-228600" algn="l" rtl="0" eaLnBrk="0" fontAlgn="base" hangingPunct="0">
        <a:spcBef>
          <a:spcPct val="20000"/>
        </a:spcBef>
        <a:spcAft>
          <a:spcPct val="0"/>
        </a:spcAft>
        <a:buFont typeface="Arial" charset="0"/>
        <a:buChar char="–"/>
        <a:defRPr sz="1600">
          <a:solidFill>
            <a:srgbClr val="AF9738"/>
          </a:solidFill>
          <a:latin typeface="+mn-lt"/>
        </a:defRPr>
      </a:lvl4pPr>
      <a:lvl5pPr marL="2057400" indent="-228600" algn="l" rtl="0" eaLnBrk="0" fontAlgn="base" hangingPunct="0">
        <a:spcBef>
          <a:spcPct val="20000"/>
        </a:spcBef>
        <a:spcAft>
          <a:spcPct val="0"/>
        </a:spcAft>
        <a:buFont typeface="Arial" charset="0"/>
        <a:buChar char="»"/>
        <a:defRPr sz="1600">
          <a:solidFill>
            <a:srgbClr val="AF9738"/>
          </a:solidFill>
          <a:latin typeface="+mn-lt"/>
        </a:defRPr>
      </a:lvl5pPr>
      <a:lvl6pPr marL="2514600" indent="-228600" algn="l" rtl="0" eaLnBrk="0" fontAlgn="base" hangingPunct="0">
        <a:spcBef>
          <a:spcPct val="20000"/>
        </a:spcBef>
        <a:spcAft>
          <a:spcPct val="0"/>
        </a:spcAft>
        <a:buFont typeface="Arial" pitchFamily="34" charset="0"/>
        <a:buChar char="»"/>
        <a:defRPr sz="1600">
          <a:solidFill>
            <a:srgbClr val="AF9738"/>
          </a:solidFill>
          <a:latin typeface="+mn-lt"/>
        </a:defRPr>
      </a:lvl6pPr>
      <a:lvl7pPr marL="2971800" indent="-228600" algn="l" rtl="0" eaLnBrk="0" fontAlgn="base" hangingPunct="0">
        <a:spcBef>
          <a:spcPct val="20000"/>
        </a:spcBef>
        <a:spcAft>
          <a:spcPct val="0"/>
        </a:spcAft>
        <a:buFont typeface="Arial" pitchFamily="34" charset="0"/>
        <a:buChar char="»"/>
        <a:defRPr sz="1600">
          <a:solidFill>
            <a:srgbClr val="AF9738"/>
          </a:solidFill>
          <a:latin typeface="+mn-lt"/>
        </a:defRPr>
      </a:lvl7pPr>
      <a:lvl8pPr marL="3429000" indent="-228600" algn="l" rtl="0" eaLnBrk="0" fontAlgn="base" hangingPunct="0">
        <a:spcBef>
          <a:spcPct val="20000"/>
        </a:spcBef>
        <a:spcAft>
          <a:spcPct val="0"/>
        </a:spcAft>
        <a:buFont typeface="Arial" pitchFamily="34" charset="0"/>
        <a:buChar char="»"/>
        <a:defRPr sz="1600">
          <a:solidFill>
            <a:srgbClr val="AF9738"/>
          </a:solidFill>
          <a:latin typeface="+mn-lt"/>
        </a:defRPr>
      </a:lvl8pPr>
      <a:lvl9pPr marL="3886200" indent="-228600" algn="l" rtl="0" eaLnBrk="0" fontAlgn="base" hangingPunct="0">
        <a:spcBef>
          <a:spcPct val="20000"/>
        </a:spcBef>
        <a:spcAft>
          <a:spcPct val="0"/>
        </a:spcAft>
        <a:buFont typeface="Arial" pitchFamily="34" charset="0"/>
        <a:buChar char="»"/>
        <a:defRPr sz="1600">
          <a:solidFill>
            <a:srgbClr val="AF9738"/>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6322" name="Group 32"/>
          <p:cNvGrpSpPr>
            <a:grpSpLocks/>
          </p:cNvGrpSpPr>
          <p:nvPr/>
        </p:nvGrpSpPr>
        <p:grpSpPr bwMode="auto">
          <a:xfrm>
            <a:off x="0" y="0"/>
            <a:ext cx="9144000" cy="6858000"/>
            <a:chOff x="0" y="0"/>
            <a:chExt cx="9144001" cy="6858000"/>
          </a:xfrm>
        </p:grpSpPr>
        <p:sp>
          <p:nvSpPr>
            <p:cNvPr id="8" name="Rectangle 7"/>
            <p:cNvSpPr/>
            <p:nvPr userDrawn="1"/>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sz="1800" b="0">
                <a:solidFill>
                  <a:srgbClr val="FFFFFF"/>
                </a:solidFill>
              </a:endParaRPr>
            </a:p>
          </p:txBody>
        </p:sp>
        <p:sp>
          <p:nvSpPr>
            <p:cNvPr id="5144" name="Freeform 9"/>
            <p:cNvSpPr>
              <a:spLocks/>
            </p:cNvSpPr>
            <p:nvPr userDrawn="1"/>
          </p:nvSpPr>
          <p:spPr bwMode="auto">
            <a:xfrm>
              <a:off x="7543801"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extLst>
          </p:spPr>
          <p:txBody>
            <a:bodyPr/>
            <a:lstStyle/>
            <a:p>
              <a:pPr>
                <a:defRPr/>
              </a:pPr>
              <a:endParaRPr lang="zh-TW" altLang="en-US"/>
            </a:p>
          </p:txBody>
        </p:sp>
        <p:sp>
          <p:nvSpPr>
            <p:cNvPr id="11" name="Freeform 10"/>
            <p:cNvSpPr>
              <a:spLocks/>
            </p:cNvSpPr>
            <p:nvPr userDrawn="1"/>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fontAlgn="auto">
                <a:spcBef>
                  <a:spcPts val="0"/>
                </a:spcBef>
                <a:spcAft>
                  <a:spcPts val="0"/>
                </a:spcAft>
                <a:defRPr/>
              </a:pPr>
              <a:endParaRPr kumimoji="0" lang="en-US" sz="1800" b="0">
                <a:solidFill>
                  <a:srgbClr val="000000"/>
                </a:solidFill>
                <a:latin typeface="Calibri"/>
              </a:endParaRPr>
            </a:p>
          </p:txBody>
        </p:sp>
      </p:grpSp>
      <p:grpSp>
        <p:nvGrpSpPr>
          <p:cNvPr id="56323" name="Group 11"/>
          <p:cNvGrpSpPr>
            <a:grpSpLocks/>
          </p:cNvGrpSpPr>
          <p:nvPr/>
        </p:nvGrpSpPr>
        <p:grpSpPr bwMode="auto">
          <a:xfrm>
            <a:off x="0" y="2854325"/>
            <a:ext cx="3581400" cy="4003675"/>
            <a:chOff x="0" y="2533588"/>
            <a:chExt cx="8022336" cy="8966516"/>
          </a:xfrm>
        </p:grpSpPr>
        <p:sp>
          <p:nvSpPr>
            <p:cNvPr id="13" name="Freeform 7"/>
            <p:cNvSpPr>
              <a:spLocks/>
            </p:cNvSpPr>
            <p:nvPr userDrawn="1"/>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fontAlgn="auto">
                <a:spcBef>
                  <a:spcPts val="0"/>
                </a:spcBef>
                <a:spcAft>
                  <a:spcPts val="0"/>
                </a:spcAft>
                <a:defRPr/>
              </a:pPr>
              <a:endParaRPr kumimoji="0" lang="en-US" sz="1800" b="0">
                <a:solidFill>
                  <a:srgbClr val="000000"/>
                </a:solidFill>
                <a:latin typeface="Calibri"/>
              </a:endParaRPr>
            </a:p>
          </p:txBody>
        </p:sp>
        <p:sp>
          <p:nvSpPr>
            <p:cNvPr id="14" name="Freeform 8"/>
            <p:cNvSpPr>
              <a:spLocks/>
            </p:cNvSpPr>
            <p:nvPr userDrawn="1"/>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fontAlgn="auto">
                <a:spcBef>
                  <a:spcPts val="0"/>
                </a:spcBef>
                <a:spcAft>
                  <a:spcPts val="0"/>
                </a:spcAft>
                <a:defRPr/>
              </a:pPr>
              <a:endParaRPr kumimoji="0" lang="en-US" sz="1800" b="0">
                <a:solidFill>
                  <a:srgbClr val="000000"/>
                </a:solidFill>
                <a:latin typeface="Calibri"/>
              </a:endParaRPr>
            </a:p>
          </p:txBody>
        </p:sp>
        <p:sp>
          <p:nvSpPr>
            <p:cNvPr id="15" name="Freeform 9"/>
            <p:cNvSpPr>
              <a:spLocks/>
            </p:cNvSpPr>
            <p:nvPr userDrawn="1"/>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fontAlgn="auto">
                <a:spcBef>
                  <a:spcPts val="0"/>
                </a:spcBef>
                <a:spcAft>
                  <a:spcPts val="0"/>
                </a:spcAft>
                <a:defRPr/>
              </a:pPr>
              <a:endParaRPr kumimoji="0" lang="en-US" sz="1800" b="0">
                <a:solidFill>
                  <a:srgbClr val="000000"/>
                </a:solidFill>
                <a:latin typeface="Calibri"/>
              </a:endParaRPr>
            </a:p>
          </p:txBody>
        </p:sp>
        <p:sp>
          <p:nvSpPr>
            <p:cNvPr id="16" name="Freeform 10"/>
            <p:cNvSpPr>
              <a:spLocks/>
            </p:cNvSpPr>
            <p:nvPr userDrawn="1"/>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fontAlgn="auto">
                <a:spcBef>
                  <a:spcPts val="0"/>
                </a:spcBef>
                <a:spcAft>
                  <a:spcPts val="0"/>
                </a:spcAft>
                <a:defRPr/>
              </a:pPr>
              <a:endParaRPr kumimoji="0" lang="en-US" sz="1800" b="0">
                <a:solidFill>
                  <a:srgbClr val="000000"/>
                </a:solidFill>
                <a:latin typeface="Calibri"/>
              </a:endParaRPr>
            </a:p>
          </p:txBody>
        </p:sp>
        <p:sp>
          <p:nvSpPr>
            <p:cNvPr id="17" name="Freeform 11"/>
            <p:cNvSpPr>
              <a:spLocks/>
            </p:cNvSpPr>
            <p:nvPr userDrawn="1"/>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fontAlgn="auto">
                <a:spcBef>
                  <a:spcPts val="0"/>
                </a:spcBef>
                <a:spcAft>
                  <a:spcPts val="0"/>
                </a:spcAft>
                <a:defRPr/>
              </a:pPr>
              <a:endParaRPr kumimoji="0" lang="en-US" sz="1800" b="0">
                <a:solidFill>
                  <a:srgbClr val="000000"/>
                </a:solidFill>
                <a:latin typeface="Calibri"/>
              </a:endParaRPr>
            </a:p>
          </p:txBody>
        </p:sp>
      </p:grpSp>
      <p:sp>
        <p:nvSpPr>
          <p:cNvPr id="18" name="Rectangle 4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sz="1800" b="0">
              <a:solidFill>
                <a:srgbClr val="FFFFFF"/>
              </a:solidFill>
            </a:endParaRPr>
          </a:p>
        </p:txBody>
      </p:sp>
      <p:grpSp>
        <p:nvGrpSpPr>
          <p:cNvPr id="56325" name="Group 43"/>
          <p:cNvGrpSpPr>
            <a:grpSpLocks/>
          </p:cNvGrpSpPr>
          <p:nvPr/>
        </p:nvGrpSpPr>
        <p:grpSpPr bwMode="auto">
          <a:xfrm>
            <a:off x="0" y="2268538"/>
            <a:ext cx="4191000" cy="4589462"/>
            <a:chOff x="-1" y="1600199"/>
            <a:chExt cx="4501019" cy="5257801"/>
          </a:xfrm>
        </p:grpSpPr>
        <p:sp>
          <p:nvSpPr>
            <p:cNvPr id="20" name="Freeform 7"/>
            <p:cNvSpPr>
              <a:spLocks/>
            </p:cNvSpPr>
            <p:nvPr userDrawn="1"/>
          </p:nvSpPr>
          <p:spPr bwMode="auto">
            <a:xfrm>
              <a:off x="-1" y="1600199"/>
              <a:ext cx="4127640" cy="2515233"/>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fontAlgn="auto">
                <a:spcBef>
                  <a:spcPts val="0"/>
                </a:spcBef>
                <a:spcAft>
                  <a:spcPts val="0"/>
                </a:spcAft>
                <a:defRPr/>
              </a:pPr>
              <a:endParaRPr kumimoji="0" lang="en-US" sz="1800" b="0">
                <a:solidFill>
                  <a:srgbClr val="000000"/>
                </a:solidFill>
                <a:latin typeface="Calibri"/>
              </a:endParaRPr>
            </a:p>
          </p:txBody>
        </p:sp>
        <p:sp>
          <p:nvSpPr>
            <p:cNvPr id="21" name="Freeform 8"/>
            <p:cNvSpPr>
              <a:spLocks/>
            </p:cNvSpPr>
            <p:nvPr userDrawn="1"/>
          </p:nvSpPr>
          <p:spPr bwMode="auto">
            <a:xfrm>
              <a:off x="-1" y="3580740"/>
              <a:ext cx="1600931" cy="3277260"/>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fontAlgn="auto">
                <a:spcBef>
                  <a:spcPts val="0"/>
                </a:spcBef>
                <a:spcAft>
                  <a:spcPts val="0"/>
                </a:spcAft>
                <a:defRPr/>
              </a:pPr>
              <a:endParaRPr kumimoji="0" lang="en-US" sz="1800" b="0">
                <a:solidFill>
                  <a:srgbClr val="000000"/>
                </a:solidFill>
                <a:latin typeface="Calibri"/>
              </a:endParaRPr>
            </a:p>
          </p:txBody>
        </p:sp>
        <p:sp>
          <p:nvSpPr>
            <p:cNvPr id="22" name="Freeform 9"/>
            <p:cNvSpPr>
              <a:spLocks/>
            </p:cNvSpPr>
            <p:nvPr userDrawn="1"/>
          </p:nvSpPr>
          <p:spPr bwMode="auto">
            <a:xfrm>
              <a:off x="-1" y="2438610"/>
              <a:ext cx="2894974" cy="2153316"/>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fontAlgn="auto">
                <a:spcBef>
                  <a:spcPts val="0"/>
                </a:spcBef>
                <a:spcAft>
                  <a:spcPts val="0"/>
                </a:spcAft>
                <a:defRPr/>
              </a:pPr>
              <a:endParaRPr kumimoji="0" lang="en-US" sz="1800" b="0">
                <a:solidFill>
                  <a:srgbClr val="000000"/>
                </a:solidFill>
                <a:latin typeface="Calibri"/>
              </a:endParaRPr>
            </a:p>
          </p:txBody>
        </p:sp>
        <p:sp>
          <p:nvSpPr>
            <p:cNvPr id="23" name="Freeform 10"/>
            <p:cNvSpPr>
              <a:spLocks/>
            </p:cNvSpPr>
            <p:nvPr userDrawn="1"/>
          </p:nvSpPr>
          <p:spPr bwMode="auto">
            <a:xfrm>
              <a:off x="1224140" y="3886278"/>
              <a:ext cx="3276878" cy="2971722"/>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fontAlgn="auto">
                <a:spcBef>
                  <a:spcPts val="0"/>
                </a:spcBef>
                <a:spcAft>
                  <a:spcPts val="0"/>
                </a:spcAft>
                <a:defRPr/>
              </a:pPr>
              <a:endParaRPr kumimoji="0" lang="en-US" sz="1800" b="0">
                <a:solidFill>
                  <a:srgbClr val="000000"/>
                </a:solidFill>
                <a:latin typeface="Calibri"/>
              </a:endParaRPr>
            </a:p>
          </p:txBody>
        </p:sp>
        <p:sp>
          <p:nvSpPr>
            <p:cNvPr id="24" name="Freeform 11"/>
            <p:cNvSpPr>
              <a:spLocks/>
            </p:cNvSpPr>
            <p:nvPr userDrawn="1"/>
          </p:nvSpPr>
          <p:spPr bwMode="auto">
            <a:xfrm>
              <a:off x="876334" y="3993581"/>
              <a:ext cx="1720276" cy="2864419"/>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fontAlgn="auto">
                <a:spcBef>
                  <a:spcPts val="0"/>
                </a:spcBef>
                <a:spcAft>
                  <a:spcPts val="0"/>
                </a:spcAft>
                <a:defRPr/>
              </a:pPr>
              <a:endParaRPr kumimoji="0" lang="en-US" sz="1800" b="0">
                <a:solidFill>
                  <a:srgbClr val="000000"/>
                </a:solidFill>
                <a:latin typeface="Calibri"/>
              </a:endParaRPr>
            </a:p>
          </p:txBody>
        </p:sp>
      </p:grpSp>
      <p:sp>
        <p:nvSpPr>
          <p:cNvPr id="5126" name="Freeform 46"/>
          <p:cNvSpPr>
            <a:spLocks/>
          </p:cNvSpPr>
          <p:nvPr/>
        </p:nvSpPr>
        <p:spPr bwMode="auto">
          <a:xfrm>
            <a:off x="7543800" y="0"/>
            <a:ext cx="1600200" cy="2209800"/>
          </a:xfrm>
          <a:custGeom>
            <a:avLst/>
            <a:gdLst>
              <a:gd name="T0" fmla="*/ 0 w 1432"/>
              <a:gd name="T1" fmla="*/ 0 h 3492"/>
              <a:gd name="T2" fmla="*/ 2147483647 w 1432"/>
              <a:gd name="T3" fmla="*/ 0 h 3492"/>
              <a:gd name="T4" fmla="*/ 2147483647 w 1432"/>
              <a:gd name="T5" fmla="*/ 2147483647 h 3492"/>
              <a:gd name="T6" fmla="*/ 2147483647 w 1432"/>
              <a:gd name="T7" fmla="*/ 2147483647 h 3492"/>
              <a:gd name="T8" fmla="*/ 2147483647 w 1432"/>
              <a:gd name="T9" fmla="*/ 2147483647 h 3492"/>
              <a:gd name="T10" fmla="*/ 2147483647 w 1432"/>
              <a:gd name="T11" fmla="*/ 2147483647 h 3492"/>
              <a:gd name="T12" fmla="*/ 2147483647 w 1432"/>
              <a:gd name="T13" fmla="*/ 2147483647 h 3492"/>
              <a:gd name="T14" fmla="*/ 2147483647 w 1432"/>
              <a:gd name="T15" fmla="*/ 2147483647 h 3492"/>
              <a:gd name="T16" fmla="*/ 2147483647 w 1432"/>
              <a:gd name="T17" fmla="*/ 2147483647 h 3492"/>
              <a:gd name="T18" fmla="*/ 2147483647 w 1432"/>
              <a:gd name="T19" fmla="*/ 2147483647 h 3492"/>
              <a:gd name="T20" fmla="*/ 2147483647 w 1432"/>
              <a:gd name="T21" fmla="*/ 2147483647 h 3492"/>
              <a:gd name="T22" fmla="*/ 2147483647 w 1432"/>
              <a:gd name="T23" fmla="*/ 2147483647 h 3492"/>
              <a:gd name="T24" fmla="*/ 2147483647 w 1432"/>
              <a:gd name="T25" fmla="*/ 2147483647 h 3492"/>
              <a:gd name="T26" fmla="*/ 2147483647 w 1432"/>
              <a:gd name="T27" fmla="*/ 2147483647 h 3492"/>
              <a:gd name="T28" fmla="*/ 2147483647 w 1432"/>
              <a:gd name="T29" fmla="*/ 2147483647 h 3492"/>
              <a:gd name="T30" fmla="*/ 2147483647 w 1432"/>
              <a:gd name="T31" fmla="*/ 2147483647 h 3492"/>
              <a:gd name="T32" fmla="*/ 2147483647 w 1432"/>
              <a:gd name="T33" fmla="*/ 2147483647 h 3492"/>
              <a:gd name="T34" fmla="*/ 2147483647 w 1432"/>
              <a:gd name="T35" fmla="*/ 2147483647 h 3492"/>
              <a:gd name="T36" fmla="*/ 2147483647 w 1432"/>
              <a:gd name="T37" fmla="*/ 2147483647 h 3492"/>
              <a:gd name="T38" fmla="*/ 2147483647 w 1432"/>
              <a:gd name="T39" fmla="*/ 2147483647 h 3492"/>
              <a:gd name="T40" fmla="*/ 2147483647 w 1432"/>
              <a:gd name="T41" fmla="*/ 2147483647 h 3492"/>
              <a:gd name="T42" fmla="*/ 2147483647 w 1432"/>
              <a:gd name="T43" fmla="*/ 2147483647 h 3492"/>
              <a:gd name="T44" fmla="*/ 2147483647 w 1432"/>
              <a:gd name="T45" fmla="*/ 2147483647 h 3492"/>
              <a:gd name="T46" fmla="*/ 2147483647 w 1432"/>
              <a:gd name="T47" fmla="*/ 2147483647 h 3492"/>
              <a:gd name="T48" fmla="*/ 2147483647 w 1432"/>
              <a:gd name="T49" fmla="*/ 2147483647 h 3492"/>
              <a:gd name="T50" fmla="*/ 2147483647 w 1432"/>
              <a:gd name="T51" fmla="*/ 2147483647 h 3492"/>
              <a:gd name="T52" fmla="*/ 2147483647 w 1432"/>
              <a:gd name="T53" fmla="*/ 2147483647 h 3492"/>
              <a:gd name="T54" fmla="*/ 2147483647 w 1432"/>
              <a:gd name="T55" fmla="*/ 2147483647 h 3492"/>
              <a:gd name="T56" fmla="*/ 2147483647 w 1432"/>
              <a:gd name="T57" fmla="*/ 2147483647 h 3492"/>
              <a:gd name="T58" fmla="*/ 2147483647 w 1432"/>
              <a:gd name="T59" fmla="*/ 2147483647 h 3492"/>
              <a:gd name="T60" fmla="*/ 2147483647 w 1432"/>
              <a:gd name="T61" fmla="*/ 2147483647 h 3492"/>
              <a:gd name="T62" fmla="*/ 2147483647 w 1432"/>
              <a:gd name="T63" fmla="*/ 2147483647 h 3492"/>
              <a:gd name="T64" fmla="*/ 2147483647 w 1432"/>
              <a:gd name="T65" fmla="*/ 2147483647 h 3492"/>
              <a:gd name="T66" fmla="*/ 2147483647 w 1432"/>
              <a:gd name="T67" fmla="*/ 2147483647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extLst>
        </p:spPr>
        <p:txBody>
          <a:bodyPr/>
          <a:lstStyle/>
          <a:p>
            <a:pPr>
              <a:defRPr/>
            </a:pPr>
            <a:endParaRPr lang="zh-TW" altLang="en-US"/>
          </a:p>
        </p:txBody>
      </p:sp>
      <p:sp>
        <p:nvSpPr>
          <p:cNvPr id="26" name="Freeform 47"/>
          <p:cNvSpPr>
            <a:spLocks/>
          </p:cNvSpPr>
          <p:nvPr/>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fontAlgn="auto">
              <a:spcBef>
                <a:spcPts val="0"/>
              </a:spcBef>
              <a:spcAft>
                <a:spcPts val="0"/>
              </a:spcAft>
              <a:defRPr/>
            </a:pPr>
            <a:endParaRPr kumimoji="0" lang="en-US" sz="1800" b="0">
              <a:solidFill>
                <a:srgbClr val="000000"/>
              </a:solidFill>
              <a:latin typeface="Calibri"/>
            </a:endParaRPr>
          </a:p>
        </p:txBody>
      </p:sp>
      <p:sp>
        <p:nvSpPr>
          <p:cNvPr id="5632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63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b="0">
                <a:solidFill>
                  <a:srgbClr val="000000">
                    <a:tint val="75000"/>
                  </a:srgbClr>
                </a:solidFill>
                <a:latin typeface="+mn-lt"/>
                <a:ea typeface="+mn-ea"/>
                <a:cs typeface="+mn-cs"/>
              </a:defRPr>
            </a:lvl1pPr>
          </a:lstStyle>
          <a:p>
            <a:pPr>
              <a:defRPr/>
            </a:pPr>
            <a:r>
              <a:rPr lang="en-US" altLang="zh-TW"/>
              <a:t>2015/10/15</a:t>
            </a:r>
            <a:endParaRPr lang="en-US"/>
          </a:p>
        </p:txBody>
      </p:sp>
      <p:sp>
        <p:nvSpPr>
          <p:cNvPr id="2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b="0">
                <a:solidFill>
                  <a:srgbClr val="898989"/>
                </a:solidFill>
                <a:latin typeface="+mn-lt"/>
                <a:ea typeface="新細明體" pitchFamily="18" charset="-120"/>
                <a:cs typeface="+mn-cs"/>
              </a:defRPr>
            </a:lvl1pPr>
          </a:lstStyle>
          <a:p>
            <a:pPr>
              <a:defRPr/>
            </a:pPr>
            <a:r>
              <a:rPr lang="zh-TW" altLang="en-US"/>
              <a:t>休閒農場申設要領</a:t>
            </a:r>
            <a:endParaRPr lang="en-US" altLang="zh-TW"/>
          </a:p>
        </p:txBody>
      </p:sp>
      <p:sp>
        <p:nvSpPr>
          <p:cNvPr id="2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b="0">
                <a:solidFill>
                  <a:srgbClr val="000000">
                    <a:tint val="75000"/>
                  </a:srgbClr>
                </a:solidFill>
                <a:latin typeface="+mn-lt"/>
                <a:ea typeface="+mn-ea"/>
                <a:cs typeface="+mn-cs"/>
              </a:defRPr>
            </a:lvl1pPr>
          </a:lstStyle>
          <a:p>
            <a:pPr>
              <a:defRPr/>
            </a:pPr>
            <a:fld id="{D1E58566-1A8F-43F1-B8C5-EA3C7FA054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06" r:id="rId1"/>
    <p:sldLayoutId id="2147486105" r:id="rId2"/>
    <p:sldLayoutId id="2147486104" r:id="rId3"/>
    <p:sldLayoutId id="2147486103" r:id="rId4"/>
    <p:sldLayoutId id="2147486102" r:id="rId5"/>
    <p:sldLayoutId id="2147486101" r:id="rId6"/>
    <p:sldLayoutId id="2147486100" r:id="rId7"/>
    <p:sldLayoutId id="2147486099" r:id="rId8"/>
    <p:sldLayoutId id="2147486098" r:id="rId9"/>
    <p:sldLayoutId id="2147486097" r:id="rId10"/>
    <p:sldLayoutId id="2147486096" r:id="rId11"/>
    <p:sldLayoutId id="2147486095" r:id="rId12"/>
    <p:sldLayoutId id="2147486094" r:id="rId13"/>
    <p:sldLayoutId id="2147486111" r:id="rId14"/>
    <p:sldLayoutId id="2147486112" r:id="rId15"/>
    <p:sldLayoutId id="2147486113" r:id="rId16"/>
  </p:sldLayoutIdLst>
  <p:hf sldNum="0" hdr="0" ftr="0"/>
  <p:txStyles>
    <p:title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a:solidFill>
            <a:srgbClr val="AF973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rgbClr val="AF9738"/>
          </a:solidFill>
          <a:latin typeface="+mn-lt"/>
        </a:defRPr>
      </a:lvl2pPr>
      <a:lvl3pPr marL="1143000" indent="-228600" algn="l" rtl="0" eaLnBrk="0" fontAlgn="base" hangingPunct="0">
        <a:spcBef>
          <a:spcPct val="20000"/>
        </a:spcBef>
        <a:spcAft>
          <a:spcPct val="0"/>
        </a:spcAft>
        <a:buFont typeface="Arial" charset="0"/>
        <a:buChar char="•"/>
        <a:defRPr>
          <a:solidFill>
            <a:srgbClr val="AF9738"/>
          </a:solidFill>
          <a:latin typeface="+mn-lt"/>
        </a:defRPr>
      </a:lvl3pPr>
      <a:lvl4pPr marL="1600200" indent="-228600" algn="l" rtl="0" eaLnBrk="0" fontAlgn="base" hangingPunct="0">
        <a:spcBef>
          <a:spcPct val="20000"/>
        </a:spcBef>
        <a:spcAft>
          <a:spcPct val="0"/>
        </a:spcAft>
        <a:buFont typeface="Arial" charset="0"/>
        <a:buChar char="–"/>
        <a:defRPr sz="1600">
          <a:solidFill>
            <a:srgbClr val="AF9738"/>
          </a:solidFill>
          <a:latin typeface="+mn-lt"/>
        </a:defRPr>
      </a:lvl4pPr>
      <a:lvl5pPr marL="2057400" indent="-228600" algn="l" rtl="0" eaLnBrk="0" fontAlgn="base" hangingPunct="0">
        <a:spcBef>
          <a:spcPct val="20000"/>
        </a:spcBef>
        <a:spcAft>
          <a:spcPct val="0"/>
        </a:spcAft>
        <a:buFont typeface="Arial" charset="0"/>
        <a:buChar char="»"/>
        <a:defRPr sz="1600">
          <a:solidFill>
            <a:srgbClr val="AF9738"/>
          </a:solidFill>
          <a:latin typeface="+mn-lt"/>
        </a:defRPr>
      </a:lvl5pPr>
      <a:lvl6pPr marL="2514600" indent="-228600" algn="l" rtl="0" eaLnBrk="0" fontAlgn="base" hangingPunct="0">
        <a:spcBef>
          <a:spcPct val="20000"/>
        </a:spcBef>
        <a:spcAft>
          <a:spcPct val="0"/>
        </a:spcAft>
        <a:buFont typeface="Arial" pitchFamily="34" charset="0"/>
        <a:buChar char="»"/>
        <a:defRPr sz="1600">
          <a:solidFill>
            <a:srgbClr val="AF9738"/>
          </a:solidFill>
          <a:latin typeface="+mn-lt"/>
        </a:defRPr>
      </a:lvl6pPr>
      <a:lvl7pPr marL="2971800" indent="-228600" algn="l" rtl="0" eaLnBrk="0" fontAlgn="base" hangingPunct="0">
        <a:spcBef>
          <a:spcPct val="20000"/>
        </a:spcBef>
        <a:spcAft>
          <a:spcPct val="0"/>
        </a:spcAft>
        <a:buFont typeface="Arial" pitchFamily="34" charset="0"/>
        <a:buChar char="»"/>
        <a:defRPr sz="1600">
          <a:solidFill>
            <a:srgbClr val="AF9738"/>
          </a:solidFill>
          <a:latin typeface="+mn-lt"/>
        </a:defRPr>
      </a:lvl7pPr>
      <a:lvl8pPr marL="3429000" indent="-228600" algn="l" rtl="0" eaLnBrk="0" fontAlgn="base" hangingPunct="0">
        <a:spcBef>
          <a:spcPct val="20000"/>
        </a:spcBef>
        <a:spcAft>
          <a:spcPct val="0"/>
        </a:spcAft>
        <a:buFont typeface="Arial" pitchFamily="34" charset="0"/>
        <a:buChar char="»"/>
        <a:defRPr sz="1600">
          <a:solidFill>
            <a:srgbClr val="AF9738"/>
          </a:solidFill>
          <a:latin typeface="+mn-lt"/>
        </a:defRPr>
      </a:lvl8pPr>
      <a:lvl9pPr marL="3886200" indent="-228600" algn="l" rtl="0" eaLnBrk="0" fontAlgn="base" hangingPunct="0">
        <a:spcBef>
          <a:spcPct val="20000"/>
        </a:spcBef>
        <a:spcAft>
          <a:spcPct val="0"/>
        </a:spcAft>
        <a:buFont typeface="Arial" pitchFamily="34" charset="0"/>
        <a:buChar char="»"/>
        <a:defRPr sz="1600">
          <a:solidFill>
            <a:srgbClr val="AF9738"/>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bwMode="auto">
          <a:xfrm>
            <a:off x="301625" y="6096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3731" name="Rectangle 3"/>
          <p:cNvSpPr>
            <a:spLocks noGrp="1" noRot="1" noChangeArrowheads="1"/>
          </p:cNvSpPr>
          <p:nvPr>
            <p:ph type="body" idx="1"/>
          </p:nvPr>
        </p:nvSpPr>
        <p:spPr bwMode="auto">
          <a:xfrm>
            <a:off x="301625" y="1905000"/>
            <a:ext cx="8540750" cy="4194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1652"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b="0">
                <a:solidFill>
                  <a:srgbClr val="007A77"/>
                </a:solidFill>
                <a:latin typeface="Arial" charset="0"/>
                <a:ea typeface="新細明體" pitchFamily="18" charset="-120"/>
              </a:defRPr>
            </a:lvl1pPr>
          </a:lstStyle>
          <a:p>
            <a:pPr>
              <a:defRPr/>
            </a:pPr>
            <a:endParaRPr lang="en-US" altLang="zh-TW"/>
          </a:p>
        </p:txBody>
      </p:sp>
      <p:sp>
        <p:nvSpPr>
          <p:cNvPr id="411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b="0">
                <a:solidFill>
                  <a:srgbClr val="007A77"/>
                </a:solidFill>
                <a:latin typeface="Arial" charset="0"/>
                <a:ea typeface="新細明體" pitchFamily="18" charset="-120"/>
              </a:defRPr>
            </a:lvl1pPr>
          </a:lstStyle>
          <a:p>
            <a:pPr>
              <a:defRPr/>
            </a:pPr>
            <a:endParaRPr lang="en-US" altLang="zh-TW"/>
          </a:p>
        </p:txBody>
      </p:sp>
      <p:sp>
        <p:nvSpPr>
          <p:cNvPr id="411654"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b="0">
                <a:solidFill>
                  <a:srgbClr val="007A77"/>
                </a:solidFill>
                <a:latin typeface="Arial" charset="0"/>
                <a:ea typeface="新細明體" pitchFamily="18" charset="-120"/>
              </a:defRPr>
            </a:lvl1pPr>
          </a:lstStyle>
          <a:p>
            <a:pPr>
              <a:defRPr/>
            </a:pPr>
            <a:fld id="{CF31B93C-A17E-4664-8827-D4CF6A412EC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v"/>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itchFamily="2" charset="2"/>
        <a:buChar char="v"/>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bwMode="auto">
          <a:xfrm>
            <a:off x="301625" y="6096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6019" name="Rectangle 3"/>
          <p:cNvSpPr>
            <a:spLocks noGrp="1" noRot="1" noChangeArrowheads="1"/>
          </p:cNvSpPr>
          <p:nvPr>
            <p:ph type="body" idx="1"/>
          </p:nvPr>
        </p:nvSpPr>
        <p:spPr bwMode="auto">
          <a:xfrm>
            <a:off x="301625" y="1905000"/>
            <a:ext cx="8540750" cy="4194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1652"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b="0">
                <a:solidFill>
                  <a:srgbClr val="007A77"/>
                </a:solidFill>
                <a:latin typeface="Arial" charset="0"/>
                <a:ea typeface="新細明體" pitchFamily="18" charset="-120"/>
              </a:defRPr>
            </a:lvl1pPr>
          </a:lstStyle>
          <a:p>
            <a:pPr>
              <a:defRPr/>
            </a:pPr>
            <a:endParaRPr lang="en-US" altLang="zh-TW"/>
          </a:p>
        </p:txBody>
      </p:sp>
      <p:sp>
        <p:nvSpPr>
          <p:cNvPr id="411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b="0">
                <a:solidFill>
                  <a:srgbClr val="007A77"/>
                </a:solidFill>
                <a:latin typeface="Arial" charset="0"/>
                <a:ea typeface="新細明體" pitchFamily="18" charset="-120"/>
              </a:defRPr>
            </a:lvl1pPr>
          </a:lstStyle>
          <a:p>
            <a:pPr>
              <a:defRPr/>
            </a:pPr>
            <a:endParaRPr lang="en-US" altLang="zh-TW"/>
          </a:p>
        </p:txBody>
      </p:sp>
      <p:sp>
        <p:nvSpPr>
          <p:cNvPr id="411654"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b="0">
                <a:solidFill>
                  <a:srgbClr val="007A77"/>
                </a:solidFill>
                <a:latin typeface="Arial" charset="0"/>
                <a:ea typeface="新細明體" pitchFamily="18" charset="-120"/>
              </a:defRPr>
            </a:lvl1pPr>
          </a:lstStyle>
          <a:p>
            <a:pPr>
              <a:defRPr/>
            </a:pPr>
            <a:fld id="{3A24C1B5-E213-4A4D-89C6-736F92AA395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6125" r:id="rId1"/>
    <p:sldLayoutId id="2147486126" r:id="rId2"/>
    <p:sldLayoutId id="2147486127" r:id="rId3"/>
    <p:sldLayoutId id="2147486128" r:id="rId4"/>
    <p:sldLayoutId id="2147486129" r:id="rId5"/>
    <p:sldLayoutId id="2147486130" r:id="rId6"/>
    <p:sldLayoutId id="2147486131" r:id="rId7"/>
    <p:sldLayoutId id="2147486132" r:id="rId8"/>
    <p:sldLayoutId id="2147486133" r:id="rId9"/>
    <p:sldLayoutId id="2147486134" r:id="rId10"/>
    <p:sldLayoutId id="214748613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v"/>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itchFamily="2" charset="2"/>
        <a:buChar char="v"/>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oleObject" Target="../embeddings/oleObject2.bin"/><Relationship Id="rId7" Type="http://schemas.openxmlformats.org/officeDocument/2006/relationships/diagramLayout" Target="../diagrams/layout6.xml"/><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diagramData" Target="../diagrams/data6.xml"/><Relationship Id="rId5" Type="http://schemas.openxmlformats.org/officeDocument/2006/relationships/image" Target="../media/image14.gif"/><Relationship Id="rId10" Type="http://schemas.microsoft.com/office/2007/relationships/diagramDrawing" Target="../diagrams/drawing6.xml"/><Relationship Id="rId4" Type="http://schemas.openxmlformats.org/officeDocument/2006/relationships/image" Target="../media/image2.png"/><Relationship Id="rId9" Type="http://schemas.openxmlformats.org/officeDocument/2006/relationships/diagramColors" Target="../diagrams/colors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2.wmf"/><Relationship Id="rId2" Type="http://schemas.openxmlformats.org/officeDocument/2006/relationships/diagramData" Target="../diagrams/data7.xml"/><Relationship Id="rId1" Type="http://schemas.openxmlformats.org/officeDocument/2006/relationships/slideLayout" Target="../slideLayouts/slideLayout3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4.xml"/><Relationship Id="rId4" Type="http://schemas.openxmlformats.org/officeDocument/2006/relationships/image" Target="../media/image24.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27.gif"/><Relationship Id="rId2" Type="http://schemas.openxmlformats.org/officeDocument/2006/relationships/slide" Target="slide8.xml"/><Relationship Id="rId1" Type="http://schemas.openxmlformats.org/officeDocument/2006/relationships/slideLayout" Target="../slideLayouts/slideLayout24.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22.wmf"/><Relationship Id="rId1" Type="http://schemas.openxmlformats.org/officeDocument/2006/relationships/slideLayout" Target="../slideLayouts/slideLayout3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Layout" Target="../diagrams/layout17.xml"/><Relationship Id="rId7" Type="http://schemas.openxmlformats.org/officeDocument/2006/relationships/image" Target="../media/image22.wmf"/><Relationship Id="rId12" Type="http://schemas.microsoft.com/office/2007/relationships/diagramDrawing" Target="../diagrams/drawing18.xml"/><Relationship Id="rId2" Type="http://schemas.openxmlformats.org/officeDocument/2006/relationships/diagramData" Target="../diagrams/data17.xml"/><Relationship Id="rId1" Type="http://schemas.openxmlformats.org/officeDocument/2006/relationships/slideLayout" Target="../slideLayouts/slideLayout24.xml"/><Relationship Id="rId6" Type="http://schemas.microsoft.com/office/2007/relationships/diagramDrawing" Target="../diagrams/drawing17.xml"/><Relationship Id="rId11" Type="http://schemas.openxmlformats.org/officeDocument/2006/relationships/diagramColors" Target="../diagrams/colors18.xml"/><Relationship Id="rId5" Type="http://schemas.openxmlformats.org/officeDocument/2006/relationships/diagramColors" Target="../diagrams/colors17.xml"/><Relationship Id="rId10" Type="http://schemas.openxmlformats.org/officeDocument/2006/relationships/diagramQuickStyle" Target="../diagrams/quickStyle18.xml"/><Relationship Id="rId4" Type="http://schemas.openxmlformats.org/officeDocument/2006/relationships/diagramQuickStyle" Target="../diagrams/quickStyle17.xml"/><Relationship Id="rId9" Type="http://schemas.openxmlformats.org/officeDocument/2006/relationships/diagramLayout" Target="../diagrams/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2.wmf"/><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3" Type="http://schemas.openxmlformats.org/officeDocument/2006/relationships/diagramLayout" Target="../diagrams/layout19.xml"/><Relationship Id="rId7" Type="http://schemas.openxmlformats.org/officeDocument/2006/relationships/image" Target="../media/image22.wmf"/><Relationship Id="rId12" Type="http://schemas.microsoft.com/office/2007/relationships/diagramDrawing" Target="../diagrams/drawing20.xml"/><Relationship Id="rId17" Type="http://schemas.microsoft.com/office/2007/relationships/diagramDrawing" Target="../diagrams/drawing21.xml"/><Relationship Id="rId2" Type="http://schemas.openxmlformats.org/officeDocument/2006/relationships/diagramData" Target="../diagrams/data19.xml"/><Relationship Id="rId16" Type="http://schemas.openxmlformats.org/officeDocument/2006/relationships/diagramColors" Target="../diagrams/colors21.xml"/><Relationship Id="rId1" Type="http://schemas.openxmlformats.org/officeDocument/2006/relationships/slideLayout" Target="../slideLayouts/slideLayout24.xml"/><Relationship Id="rId6" Type="http://schemas.microsoft.com/office/2007/relationships/diagramDrawing" Target="../diagrams/drawing19.xml"/><Relationship Id="rId11" Type="http://schemas.openxmlformats.org/officeDocument/2006/relationships/diagramColors" Target="../diagrams/colors20.xml"/><Relationship Id="rId5" Type="http://schemas.openxmlformats.org/officeDocument/2006/relationships/diagramColors" Target="../diagrams/colors19.xml"/><Relationship Id="rId15" Type="http://schemas.openxmlformats.org/officeDocument/2006/relationships/diagramQuickStyle" Target="../diagrams/quickStyle21.xml"/><Relationship Id="rId10" Type="http://schemas.openxmlformats.org/officeDocument/2006/relationships/diagramQuickStyle" Target="../diagrams/quickStyle20.xml"/><Relationship Id="rId4" Type="http://schemas.openxmlformats.org/officeDocument/2006/relationships/diagramQuickStyle" Target="../diagrams/quickStyle19.xml"/><Relationship Id="rId9" Type="http://schemas.openxmlformats.org/officeDocument/2006/relationships/diagramLayout" Target="../diagrams/layout20.xml"/><Relationship Id="rId14" Type="http://schemas.openxmlformats.org/officeDocument/2006/relationships/diagramLayout" Target="../diagrams/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oleObject" Target="../embeddings/oleObject1.bin"/><Relationship Id="rId7" Type="http://schemas.openxmlformats.org/officeDocument/2006/relationships/diagramLayout" Target="../diagrams/layout5.xml"/><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diagramData" Target="../diagrams/data5.xml"/><Relationship Id="rId5" Type="http://schemas.openxmlformats.org/officeDocument/2006/relationships/image" Target="../media/image14.gif"/><Relationship Id="rId10" Type="http://schemas.microsoft.com/office/2007/relationships/diagramDrawing" Target="../diagrams/drawing5.xml"/><Relationship Id="rId4" Type="http://schemas.openxmlformats.org/officeDocument/2006/relationships/image" Target="../media/image2.png"/><Relationship Id="rId9" Type="http://schemas.openxmlformats.org/officeDocument/2006/relationships/diagramColors" Target="../diagrams/colors5.xml"/></Relationships>
</file>

<file path=ppt/slides/_rels/slide7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hyperlink" Target="http://talis.coa.gov.tw/ALRIS/" TargetMode="External"/><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22.wmf"/><Relationship Id="rId5" Type="http://schemas.openxmlformats.org/officeDocument/2006/relationships/hyperlink" Target="http://www.coa.gov.tw/files/web_structure/2505124/16982.pdf" TargetMode="External"/><Relationship Id="rId4" Type="http://schemas.openxmlformats.org/officeDocument/2006/relationships/hyperlink" Target="http://www.coa.gov.tw/theme_data.php?theme=publication&amp;id=2898)--"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9330" name="Rectangle 2"/>
          <p:cNvSpPr>
            <a:spLocks noGrp="1"/>
          </p:cNvSpPr>
          <p:nvPr>
            <p:ph type="ctrTitle"/>
          </p:nvPr>
        </p:nvSpPr>
        <p:spPr>
          <a:xfrm>
            <a:off x="1908175" y="2420938"/>
            <a:ext cx="6408738" cy="1470025"/>
          </a:xfrm>
        </p:spPr>
        <p:txBody>
          <a:bodyPr/>
          <a:lstStyle/>
          <a:p>
            <a:pPr algn="ctr"/>
            <a:r>
              <a:rPr lang="zh-TW" altLang="en-US" b="1" smtClean="0">
                <a:solidFill>
                  <a:srgbClr val="5A6B45"/>
                </a:solidFill>
                <a:latin typeface="微軟正黑體"/>
                <a:ea typeface="微軟正黑體"/>
                <a:cs typeface="微軟正黑體"/>
              </a:rPr>
              <a:t>休閒農業輔導管理辦法</a:t>
            </a:r>
          </a:p>
        </p:txBody>
      </p:sp>
      <p:pic>
        <p:nvPicPr>
          <p:cNvPr id="99331" name="Picture 6" descr="G:\惠媄990830\我的圖片\圖庫\thWHTMLLY3.jpg"/>
          <p:cNvPicPr>
            <a:picLocks noChangeAspect="1" noChangeArrowheads="1"/>
          </p:cNvPicPr>
          <p:nvPr/>
        </p:nvPicPr>
        <p:blipFill>
          <a:blip r:embed="rId3"/>
          <a:srcRect/>
          <a:stretch>
            <a:fillRect/>
          </a:stretch>
        </p:blipFill>
        <p:spPr bwMode="auto">
          <a:xfrm>
            <a:off x="0" y="4221163"/>
            <a:ext cx="2673350" cy="2673350"/>
          </a:xfrm>
          <a:prstGeom prst="rect">
            <a:avLst/>
          </a:prstGeom>
          <a:noFill/>
          <a:ln w="9525">
            <a:noFill/>
            <a:miter lim="800000"/>
            <a:headEnd/>
            <a:tailEnd/>
          </a:ln>
        </p:spPr>
      </p:pic>
      <p:sp>
        <p:nvSpPr>
          <p:cNvPr id="99332" name="矩形 3"/>
          <p:cNvSpPr>
            <a:spLocks noChangeArrowheads="1"/>
          </p:cNvSpPr>
          <p:nvPr/>
        </p:nvSpPr>
        <p:spPr bwMode="auto">
          <a:xfrm>
            <a:off x="0" y="6654800"/>
            <a:ext cx="1042988" cy="239713"/>
          </a:xfrm>
          <a:prstGeom prst="rect">
            <a:avLst/>
          </a:prstGeom>
          <a:noFill/>
          <a:ln w="9525">
            <a:noFill/>
            <a:miter lim="800000"/>
            <a:headEnd/>
            <a:tailEnd/>
          </a:ln>
        </p:spPr>
        <p:txBody>
          <a:bodyPr/>
          <a:lstStyle/>
          <a:p>
            <a:pPr algn="ctr"/>
            <a:endParaRPr lang="zh-TW" altLang="en-US"/>
          </a:p>
        </p:txBody>
      </p:sp>
      <p:sp>
        <p:nvSpPr>
          <p:cNvPr id="99333" name="圓角矩形 4"/>
          <p:cNvSpPr>
            <a:spLocks noChangeArrowheads="1"/>
          </p:cNvSpPr>
          <p:nvPr/>
        </p:nvSpPr>
        <p:spPr bwMode="auto">
          <a:xfrm>
            <a:off x="0" y="6654800"/>
            <a:ext cx="971550" cy="374650"/>
          </a:xfrm>
          <a:prstGeom prst="roundRect">
            <a:avLst>
              <a:gd name="adj" fmla="val 16667"/>
            </a:avLst>
          </a:prstGeom>
          <a:solidFill>
            <a:schemeClr val="bg1"/>
          </a:solidFill>
          <a:ln w="9525">
            <a:noFill/>
            <a:round/>
            <a:headEnd/>
            <a:tailEnd/>
          </a:ln>
        </p:spPr>
        <p:txBody>
          <a:bodyPr/>
          <a:lstStyle/>
          <a:p>
            <a:pPr algn="ctr"/>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C0F958-4269-403D-817D-224B11D92D01}" type="slidenum">
              <a:rPr kumimoji="1" lang="en-US" altLang="zh-TW" sz="1400" smtClean="0">
                <a:solidFill>
                  <a:schemeClr val="tx1"/>
                </a:solidFill>
                <a:latin typeface="Times New Roman" pitchFamily="18" charset="0"/>
                <a:ea typeface="新細明體" charset="-120"/>
              </a:rPr>
              <a:pPr fontAlgn="base">
                <a:spcBef>
                  <a:spcPct val="0"/>
                </a:spcBef>
                <a:spcAft>
                  <a:spcPct val="0"/>
                </a:spcAft>
              </a:pPr>
              <a:t>10</a:t>
            </a:fld>
            <a:endParaRPr kumimoji="1" lang="en-US" altLang="zh-TW" sz="1400" smtClean="0">
              <a:solidFill>
                <a:schemeClr val="tx1"/>
              </a:solidFill>
              <a:latin typeface="Times New Roman" pitchFamily="18" charset="0"/>
              <a:ea typeface="新細明體" charset="-120"/>
            </a:endParaRPr>
          </a:p>
        </p:txBody>
      </p:sp>
      <p:sp>
        <p:nvSpPr>
          <p:cNvPr id="109570" name="Rectangle 2"/>
          <p:cNvSpPr>
            <a:spLocks noGrp="1"/>
          </p:cNvSpPr>
          <p:nvPr>
            <p:ph type="body" idx="4294967295"/>
          </p:nvPr>
        </p:nvSpPr>
        <p:spPr>
          <a:xfrm>
            <a:off x="1071563" y="1571625"/>
            <a:ext cx="7100887" cy="4899025"/>
          </a:xfrm>
        </p:spPr>
        <p:txBody>
          <a:bodyPr/>
          <a:lstStyle/>
          <a:p>
            <a:pPr eaLnBrk="1" hangingPunct="1">
              <a:buFont typeface="Wingdings" pitchFamily="2" charset="2"/>
              <a:buNone/>
            </a:pPr>
            <a:r>
              <a:rPr lang="en-US" altLang="zh-TW" smtClean="0">
                <a:solidFill>
                  <a:srgbClr val="000000"/>
                </a:solidFill>
                <a:latin typeface="標楷體" pitchFamily="65" charset="-120"/>
                <a:ea typeface="標楷體" pitchFamily="65" charset="-120"/>
              </a:rPr>
              <a:t>1.</a:t>
            </a:r>
            <a:r>
              <a:rPr lang="zh-TW" altLang="en-US" sz="2800" smtClean="0">
                <a:solidFill>
                  <a:srgbClr val="000000"/>
                </a:solidFill>
                <a:latin typeface="標楷體" pitchFamily="65" charset="-120"/>
                <a:ea typeface="標楷體" pitchFamily="65" charset="-120"/>
              </a:rPr>
              <a:t>由當地直轄市或縣（市）主管機關</a:t>
            </a:r>
            <a:r>
              <a:rPr lang="zh-TW" altLang="en-US" sz="2800" smtClean="0">
                <a:solidFill>
                  <a:srgbClr val="CC00CC"/>
                </a:solidFill>
                <a:latin typeface="標楷體" pitchFamily="65" charset="-120"/>
                <a:ea typeface="標楷體" pitchFamily="65" charset="-120"/>
              </a:rPr>
              <a:t>擬具規劃書</a:t>
            </a:r>
            <a:r>
              <a:rPr lang="zh-TW" altLang="en-US" sz="2800" smtClean="0">
                <a:solidFill>
                  <a:srgbClr val="000000"/>
                </a:solidFill>
                <a:latin typeface="標楷體" pitchFamily="65" charset="-120"/>
                <a:ea typeface="標楷體" pitchFamily="65" charset="-120"/>
              </a:rPr>
              <a:t>，報請中央主管機關申請劃定。</a:t>
            </a:r>
            <a:r>
              <a:rPr lang="zh-TW" altLang="en-US" sz="2800" smtClean="0">
                <a:ea typeface="新細明體" charset="-120"/>
              </a:rPr>
              <a:t> </a:t>
            </a:r>
          </a:p>
          <a:p>
            <a:pPr eaLnBrk="1" hangingPunct="1">
              <a:buFont typeface="Wingdings" pitchFamily="2" charset="2"/>
              <a:buNone/>
            </a:pPr>
            <a:r>
              <a:rPr lang="en-US" altLang="zh-TW" sz="2800" smtClean="0">
                <a:solidFill>
                  <a:srgbClr val="000000"/>
                </a:solidFill>
                <a:latin typeface="標楷體" pitchFamily="65" charset="-120"/>
                <a:ea typeface="標楷體" pitchFamily="65" charset="-120"/>
              </a:rPr>
              <a:t>2.</a:t>
            </a:r>
            <a:r>
              <a:rPr lang="zh-TW" altLang="en-US" sz="2800" smtClean="0">
                <a:solidFill>
                  <a:srgbClr val="000000"/>
                </a:solidFill>
                <a:latin typeface="標楷體" pitchFamily="65" charset="-120"/>
                <a:ea typeface="標楷體" pitchFamily="65" charset="-120"/>
              </a:rPr>
              <a:t>休閒農業區可由當地居民、休閒農場業者、農民團體或鄉（鎮、市、區）公所得擬具</a:t>
            </a:r>
            <a:r>
              <a:rPr lang="zh-TW" altLang="en-US" sz="2800" smtClean="0">
                <a:solidFill>
                  <a:srgbClr val="CC00CC"/>
                </a:solidFill>
                <a:latin typeface="標楷體" pitchFamily="65" charset="-120"/>
                <a:ea typeface="標楷體" pitchFamily="65" charset="-120"/>
              </a:rPr>
              <a:t>規劃建議書</a:t>
            </a:r>
            <a:r>
              <a:rPr lang="zh-TW" altLang="en-US" sz="2800" smtClean="0">
                <a:solidFill>
                  <a:srgbClr val="000000"/>
                </a:solidFill>
                <a:latin typeface="標楷體" pitchFamily="65" charset="-120"/>
                <a:ea typeface="標楷體" pitchFamily="65" charset="-120"/>
              </a:rPr>
              <a:t>，報送直轄市或縣（市）主管機關</a:t>
            </a:r>
            <a:r>
              <a:rPr lang="zh-TW" altLang="en-US" sz="2800" smtClean="0">
                <a:solidFill>
                  <a:srgbClr val="CC00CC"/>
                </a:solidFill>
                <a:latin typeface="標楷體" pitchFamily="65" charset="-120"/>
                <a:ea typeface="標楷體" pitchFamily="65" charset="-120"/>
              </a:rPr>
              <a:t>規劃</a:t>
            </a:r>
            <a:r>
              <a:rPr lang="zh-TW" altLang="en-US" sz="2800" smtClean="0">
                <a:solidFill>
                  <a:srgbClr val="000000"/>
                </a:solidFill>
                <a:latin typeface="標楷體" pitchFamily="65" charset="-120"/>
                <a:ea typeface="標楷體" pitchFamily="65" charset="-120"/>
              </a:rPr>
              <a:t>，報請中央主管機關劃定。</a:t>
            </a:r>
            <a:r>
              <a:rPr lang="zh-TW" altLang="en-US" sz="2800" smtClean="0">
                <a:ea typeface="新細明體" charset="-120"/>
              </a:rPr>
              <a:t> </a:t>
            </a:r>
          </a:p>
        </p:txBody>
      </p:sp>
      <p:sp>
        <p:nvSpPr>
          <p:cNvPr id="109571" name="Rectangle 3"/>
          <p:cNvSpPr>
            <a:spLocks noGrp="1"/>
          </p:cNvSpPr>
          <p:nvPr>
            <p:ph type="title" idx="4294967295"/>
          </p:nvPr>
        </p:nvSpPr>
        <p:spPr>
          <a:xfrm>
            <a:off x="642938" y="500063"/>
            <a:ext cx="7772400" cy="1143000"/>
          </a:xfrm>
        </p:spPr>
        <p:txBody>
          <a:bodyPr/>
          <a:lstStyle/>
          <a:p>
            <a:pPr eaLnBrk="1" hangingPunct="1"/>
            <a:r>
              <a:rPr lang="zh-TW" altLang="en-US" sz="4800" smtClean="0">
                <a:ea typeface="標楷體" pitchFamily="65" charset="-120"/>
              </a:rPr>
              <a:t>休閒農業區劃設</a:t>
            </a:r>
            <a:r>
              <a:rPr lang="zh-TW" altLang="en-US" smtClean="0">
                <a:ea typeface="新細明體" charset="-120"/>
              </a:rPr>
              <a:t/>
            </a:r>
            <a:br>
              <a:rPr lang="zh-TW" altLang="en-US" smtClean="0">
                <a:ea typeface="新細明體" charset="-120"/>
              </a:rPr>
            </a:br>
            <a:endParaRPr lang="zh-TW" altLang="en-US" smtClean="0">
              <a:ea typeface="新細明體"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圖片 38"/>
          <p:cNvPicPr>
            <a:picLocks noChangeAspect="1"/>
          </p:cNvPicPr>
          <p:nvPr/>
        </p:nvPicPr>
        <p:blipFill>
          <a:blip r:embed="rId2"/>
          <a:srcRect/>
          <a:stretch>
            <a:fillRect/>
          </a:stretch>
        </p:blipFill>
        <p:spPr bwMode="auto">
          <a:xfrm>
            <a:off x="4641850" y="498475"/>
            <a:ext cx="3378200" cy="6200775"/>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pPr>
              <a:defRPr/>
            </a:pPr>
            <a:fld id="{9E31DC68-142F-4E50-910D-47BE5590ECF9}" type="slidenum">
              <a:rPr lang="zh-TW" altLang="en-US" smtClean="0">
                <a:solidFill>
                  <a:prstClr val="white"/>
                </a:solidFill>
              </a:rPr>
              <a:pPr>
                <a:defRPr/>
              </a:pPr>
              <a:t>11</a:t>
            </a:fld>
            <a:endParaRPr lang="zh-TW" altLang="en-US" dirty="0">
              <a:solidFill>
                <a:prstClr val="white"/>
              </a:solidFill>
            </a:endParaRPr>
          </a:p>
        </p:txBody>
      </p:sp>
      <p:sp>
        <p:nvSpPr>
          <p:cNvPr id="110595" name="文字方塊 20"/>
          <p:cNvSpPr txBox="1">
            <a:spLocks noChangeArrowheads="1"/>
          </p:cNvSpPr>
          <p:nvPr/>
        </p:nvSpPr>
        <p:spPr bwMode="auto">
          <a:xfrm>
            <a:off x="7818438" y="738188"/>
            <a:ext cx="992187"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基隆市</a:t>
            </a:r>
            <a:r>
              <a:rPr kumimoji="0" lang="en-US" altLang="zh-TW" sz="1400">
                <a:solidFill>
                  <a:srgbClr val="FF6600"/>
                </a:solidFill>
                <a:latin typeface="標楷體" pitchFamily="65" charset="-120"/>
              </a:rPr>
              <a:t>(1)</a:t>
            </a:r>
            <a:endParaRPr kumimoji="0" lang="zh-TW" altLang="en-US" sz="1400">
              <a:solidFill>
                <a:srgbClr val="FF6600"/>
              </a:solidFill>
              <a:latin typeface="標楷體" pitchFamily="65" charset="-120"/>
            </a:endParaRPr>
          </a:p>
        </p:txBody>
      </p:sp>
      <p:sp>
        <p:nvSpPr>
          <p:cNvPr id="110596" name="文字方塊 21"/>
          <p:cNvSpPr txBox="1">
            <a:spLocks noChangeArrowheads="1"/>
          </p:cNvSpPr>
          <p:nvPr/>
        </p:nvSpPr>
        <p:spPr bwMode="auto">
          <a:xfrm>
            <a:off x="7226300" y="319088"/>
            <a:ext cx="992188" cy="306387"/>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新北市</a:t>
            </a:r>
            <a:r>
              <a:rPr kumimoji="0" lang="en-US" altLang="zh-TW" sz="1400">
                <a:solidFill>
                  <a:srgbClr val="FF6600"/>
                </a:solidFill>
                <a:latin typeface="標楷體" pitchFamily="65" charset="-120"/>
              </a:rPr>
              <a:t>(1)</a:t>
            </a:r>
            <a:endParaRPr kumimoji="0" lang="zh-TW" altLang="en-US" sz="1400">
              <a:solidFill>
                <a:srgbClr val="FF6600"/>
              </a:solidFill>
              <a:latin typeface="標楷體" pitchFamily="65" charset="-120"/>
            </a:endParaRPr>
          </a:p>
        </p:txBody>
      </p:sp>
      <p:sp>
        <p:nvSpPr>
          <p:cNvPr id="110597" name="文字方塊 22"/>
          <p:cNvSpPr txBox="1">
            <a:spLocks noChangeArrowheads="1"/>
          </p:cNvSpPr>
          <p:nvPr/>
        </p:nvSpPr>
        <p:spPr bwMode="auto">
          <a:xfrm>
            <a:off x="5921375" y="481013"/>
            <a:ext cx="992188"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臺北市</a:t>
            </a:r>
            <a:r>
              <a:rPr kumimoji="0" lang="en-US" altLang="zh-TW" sz="1400">
                <a:solidFill>
                  <a:srgbClr val="FF6600"/>
                </a:solidFill>
                <a:latin typeface="標楷體" pitchFamily="65" charset="-120"/>
              </a:rPr>
              <a:t>(2)</a:t>
            </a:r>
            <a:endParaRPr kumimoji="0" lang="zh-TW" altLang="en-US" sz="1400">
              <a:solidFill>
                <a:srgbClr val="FF6600"/>
              </a:solidFill>
              <a:latin typeface="標楷體" pitchFamily="65" charset="-120"/>
            </a:endParaRPr>
          </a:p>
        </p:txBody>
      </p:sp>
      <p:sp>
        <p:nvSpPr>
          <p:cNvPr id="110598" name="文字方塊 23"/>
          <p:cNvSpPr txBox="1">
            <a:spLocks noChangeArrowheads="1"/>
          </p:cNvSpPr>
          <p:nvPr/>
        </p:nvSpPr>
        <p:spPr bwMode="auto">
          <a:xfrm>
            <a:off x="5459413" y="839788"/>
            <a:ext cx="993775"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桃園市</a:t>
            </a:r>
            <a:r>
              <a:rPr kumimoji="0" lang="en-US" altLang="zh-TW" sz="1400">
                <a:solidFill>
                  <a:srgbClr val="FF6600"/>
                </a:solidFill>
                <a:latin typeface="標楷體" pitchFamily="65" charset="-120"/>
              </a:rPr>
              <a:t>(5)</a:t>
            </a:r>
            <a:endParaRPr kumimoji="0" lang="zh-TW" altLang="en-US" sz="1400">
              <a:solidFill>
                <a:srgbClr val="FF6600"/>
              </a:solidFill>
              <a:latin typeface="標楷體" pitchFamily="65" charset="-120"/>
            </a:endParaRPr>
          </a:p>
        </p:txBody>
      </p:sp>
      <p:sp>
        <p:nvSpPr>
          <p:cNvPr id="110599" name="文字方塊 24"/>
          <p:cNvSpPr txBox="1">
            <a:spLocks noChangeArrowheads="1"/>
          </p:cNvSpPr>
          <p:nvPr/>
        </p:nvSpPr>
        <p:spPr bwMode="auto">
          <a:xfrm>
            <a:off x="4602163" y="1738313"/>
            <a:ext cx="1339850" cy="369887"/>
          </a:xfrm>
          <a:prstGeom prst="rect">
            <a:avLst/>
          </a:prstGeom>
          <a:noFill/>
          <a:ln w="9525">
            <a:noFill/>
            <a:miter lim="800000"/>
            <a:headEnd/>
            <a:tailEnd/>
          </a:ln>
        </p:spPr>
        <p:txBody>
          <a:bodyPr wrap="none">
            <a:spAutoFit/>
          </a:bodyPr>
          <a:lstStyle/>
          <a:p>
            <a:r>
              <a:rPr kumimoji="0" lang="zh-TW" altLang="en-US">
                <a:solidFill>
                  <a:srgbClr val="006600"/>
                </a:solidFill>
                <a:latin typeface="標楷體" pitchFamily="65" charset="-120"/>
              </a:rPr>
              <a:t>苗栗縣</a:t>
            </a:r>
            <a:r>
              <a:rPr kumimoji="0" lang="en-US" altLang="zh-TW">
                <a:solidFill>
                  <a:srgbClr val="006600"/>
                </a:solidFill>
                <a:latin typeface="標楷體" pitchFamily="65" charset="-120"/>
              </a:rPr>
              <a:t>(10)</a:t>
            </a:r>
            <a:endParaRPr kumimoji="0" lang="zh-TW" altLang="en-US">
              <a:solidFill>
                <a:srgbClr val="006600"/>
              </a:solidFill>
              <a:latin typeface="標楷體" pitchFamily="65" charset="-120"/>
            </a:endParaRPr>
          </a:p>
        </p:txBody>
      </p:sp>
      <p:sp>
        <p:nvSpPr>
          <p:cNvPr id="110600" name="文字方塊 25"/>
          <p:cNvSpPr txBox="1">
            <a:spLocks noChangeArrowheads="1"/>
          </p:cNvSpPr>
          <p:nvPr/>
        </p:nvSpPr>
        <p:spPr bwMode="auto">
          <a:xfrm>
            <a:off x="5245100" y="1122363"/>
            <a:ext cx="993775"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新竹縣</a:t>
            </a:r>
            <a:r>
              <a:rPr kumimoji="0" lang="en-US" altLang="zh-TW" sz="1400">
                <a:solidFill>
                  <a:srgbClr val="FF6600"/>
                </a:solidFill>
                <a:latin typeface="標楷體" pitchFamily="65" charset="-120"/>
              </a:rPr>
              <a:t>(5)</a:t>
            </a:r>
            <a:endParaRPr kumimoji="0" lang="zh-TW" altLang="en-US" sz="1400">
              <a:solidFill>
                <a:srgbClr val="FF6600"/>
              </a:solidFill>
              <a:latin typeface="標楷體" pitchFamily="65" charset="-120"/>
            </a:endParaRPr>
          </a:p>
        </p:txBody>
      </p:sp>
      <p:sp>
        <p:nvSpPr>
          <p:cNvPr id="110601" name="文字方塊 26"/>
          <p:cNvSpPr txBox="1">
            <a:spLocks noChangeArrowheads="1"/>
          </p:cNvSpPr>
          <p:nvPr/>
        </p:nvSpPr>
        <p:spPr bwMode="auto">
          <a:xfrm>
            <a:off x="4581525" y="2106613"/>
            <a:ext cx="1082675"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臺中市</a:t>
            </a:r>
            <a:r>
              <a:rPr kumimoji="0" lang="en-US" altLang="zh-TW" sz="1400">
                <a:solidFill>
                  <a:srgbClr val="FF6600"/>
                </a:solidFill>
                <a:latin typeface="標楷體" pitchFamily="65" charset="-120"/>
              </a:rPr>
              <a:t>(11)</a:t>
            </a:r>
            <a:endParaRPr kumimoji="0" lang="zh-TW" altLang="en-US" sz="1400">
              <a:solidFill>
                <a:srgbClr val="FF6600"/>
              </a:solidFill>
              <a:latin typeface="標楷體" pitchFamily="65" charset="-120"/>
            </a:endParaRPr>
          </a:p>
        </p:txBody>
      </p:sp>
      <p:sp>
        <p:nvSpPr>
          <p:cNvPr id="110602" name="文字方塊 27"/>
          <p:cNvSpPr txBox="1">
            <a:spLocks noChangeArrowheads="1"/>
          </p:cNvSpPr>
          <p:nvPr/>
        </p:nvSpPr>
        <p:spPr bwMode="auto">
          <a:xfrm>
            <a:off x="7818438" y="1736725"/>
            <a:ext cx="1338262" cy="369888"/>
          </a:xfrm>
          <a:prstGeom prst="rect">
            <a:avLst/>
          </a:prstGeom>
          <a:noFill/>
          <a:ln w="9525">
            <a:noFill/>
            <a:miter lim="800000"/>
            <a:headEnd/>
            <a:tailEnd/>
          </a:ln>
        </p:spPr>
        <p:txBody>
          <a:bodyPr wrap="none">
            <a:spAutoFit/>
          </a:bodyPr>
          <a:lstStyle/>
          <a:p>
            <a:r>
              <a:rPr kumimoji="0" lang="zh-TW" altLang="en-US">
                <a:solidFill>
                  <a:srgbClr val="006600"/>
                </a:solidFill>
                <a:latin typeface="標楷體" pitchFamily="65" charset="-120"/>
              </a:rPr>
              <a:t>宜蘭縣</a:t>
            </a:r>
            <a:r>
              <a:rPr kumimoji="0" lang="en-US" altLang="zh-TW">
                <a:solidFill>
                  <a:srgbClr val="006600"/>
                </a:solidFill>
                <a:latin typeface="標楷體" pitchFamily="65" charset="-120"/>
              </a:rPr>
              <a:t>(16)</a:t>
            </a:r>
            <a:endParaRPr kumimoji="0" lang="zh-TW" altLang="en-US">
              <a:solidFill>
                <a:srgbClr val="006600"/>
              </a:solidFill>
              <a:latin typeface="標楷體" pitchFamily="65" charset="-120"/>
            </a:endParaRPr>
          </a:p>
        </p:txBody>
      </p:sp>
      <p:sp>
        <p:nvSpPr>
          <p:cNvPr id="110603" name="文字方塊 28"/>
          <p:cNvSpPr txBox="1">
            <a:spLocks noChangeArrowheads="1"/>
          </p:cNvSpPr>
          <p:nvPr/>
        </p:nvSpPr>
        <p:spPr bwMode="auto">
          <a:xfrm>
            <a:off x="4268788" y="2659063"/>
            <a:ext cx="993775"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彰化縣</a:t>
            </a:r>
            <a:r>
              <a:rPr kumimoji="0" lang="en-US" altLang="zh-TW" sz="1400">
                <a:solidFill>
                  <a:srgbClr val="FF6600"/>
                </a:solidFill>
                <a:latin typeface="標楷體" pitchFamily="65" charset="-120"/>
              </a:rPr>
              <a:t>(2)</a:t>
            </a:r>
            <a:endParaRPr kumimoji="0" lang="zh-TW" altLang="en-US" sz="1400">
              <a:solidFill>
                <a:srgbClr val="FF6600"/>
              </a:solidFill>
              <a:latin typeface="標楷體" pitchFamily="65" charset="-120"/>
            </a:endParaRPr>
          </a:p>
        </p:txBody>
      </p:sp>
      <p:sp>
        <p:nvSpPr>
          <p:cNvPr id="110604" name="文字方塊 29"/>
          <p:cNvSpPr txBox="1">
            <a:spLocks noChangeArrowheads="1"/>
          </p:cNvSpPr>
          <p:nvPr/>
        </p:nvSpPr>
        <p:spPr bwMode="auto">
          <a:xfrm>
            <a:off x="7292975" y="3173413"/>
            <a:ext cx="993775"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花蓮縣</a:t>
            </a:r>
            <a:r>
              <a:rPr kumimoji="0" lang="en-US" altLang="zh-TW" sz="1400">
                <a:solidFill>
                  <a:srgbClr val="FF6600"/>
                </a:solidFill>
                <a:latin typeface="標楷體" pitchFamily="65" charset="-120"/>
              </a:rPr>
              <a:t>(4)</a:t>
            </a:r>
            <a:endParaRPr kumimoji="0" lang="zh-TW" altLang="en-US" sz="1400">
              <a:solidFill>
                <a:srgbClr val="FF6600"/>
              </a:solidFill>
              <a:latin typeface="標楷體" pitchFamily="65" charset="-120"/>
            </a:endParaRPr>
          </a:p>
        </p:txBody>
      </p:sp>
      <p:sp>
        <p:nvSpPr>
          <p:cNvPr id="110605" name="文字方塊 31"/>
          <p:cNvSpPr txBox="1">
            <a:spLocks noChangeArrowheads="1"/>
          </p:cNvSpPr>
          <p:nvPr/>
        </p:nvSpPr>
        <p:spPr bwMode="auto">
          <a:xfrm>
            <a:off x="4710113" y="5743575"/>
            <a:ext cx="992187"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屏東縣</a:t>
            </a:r>
            <a:r>
              <a:rPr kumimoji="0" lang="en-US" altLang="zh-TW" sz="1400">
                <a:solidFill>
                  <a:srgbClr val="FF6600"/>
                </a:solidFill>
                <a:latin typeface="標楷體" pitchFamily="65" charset="-120"/>
              </a:rPr>
              <a:t>(2)</a:t>
            </a:r>
            <a:endParaRPr kumimoji="0" lang="zh-TW" altLang="en-US" sz="1400">
              <a:solidFill>
                <a:srgbClr val="FF6600"/>
              </a:solidFill>
              <a:latin typeface="標楷體" pitchFamily="65" charset="-120"/>
            </a:endParaRPr>
          </a:p>
        </p:txBody>
      </p:sp>
      <p:sp>
        <p:nvSpPr>
          <p:cNvPr id="110606" name="文字方塊 32"/>
          <p:cNvSpPr txBox="1">
            <a:spLocks noChangeArrowheads="1"/>
          </p:cNvSpPr>
          <p:nvPr/>
        </p:nvSpPr>
        <p:spPr bwMode="auto">
          <a:xfrm>
            <a:off x="4208463" y="5205413"/>
            <a:ext cx="992187"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高雄市</a:t>
            </a:r>
            <a:r>
              <a:rPr kumimoji="0" lang="en-US" altLang="zh-TW" sz="1400">
                <a:solidFill>
                  <a:srgbClr val="FF6600"/>
                </a:solidFill>
                <a:latin typeface="標楷體" pitchFamily="65" charset="-120"/>
              </a:rPr>
              <a:t>(5)</a:t>
            </a:r>
            <a:endParaRPr kumimoji="0" lang="zh-TW" altLang="en-US" sz="1400">
              <a:solidFill>
                <a:srgbClr val="FF6600"/>
              </a:solidFill>
              <a:latin typeface="標楷體" pitchFamily="65" charset="-120"/>
            </a:endParaRPr>
          </a:p>
        </p:txBody>
      </p:sp>
      <p:sp>
        <p:nvSpPr>
          <p:cNvPr id="110607" name="文字方塊 33"/>
          <p:cNvSpPr txBox="1">
            <a:spLocks noChangeArrowheads="1"/>
          </p:cNvSpPr>
          <p:nvPr/>
        </p:nvSpPr>
        <p:spPr bwMode="auto">
          <a:xfrm>
            <a:off x="4030663" y="4508500"/>
            <a:ext cx="992187"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臺南市</a:t>
            </a:r>
            <a:r>
              <a:rPr kumimoji="0" lang="en-US" altLang="zh-TW" sz="1400">
                <a:solidFill>
                  <a:srgbClr val="FF6600"/>
                </a:solidFill>
                <a:latin typeface="標楷體" pitchFamily="65" charset="-120"/>
              </a:rPr>
              <a:t>(3)</a:t>
            </a:r>
            <a:endParaRPr kumimoji="0" lang="zh-TW" altLang="en-US" sz="1400">
              <a:solidFill>
                <a:srgbClr val="FF6600"/>
              </a:solidFill>
              <a:latin typeface="標楷體" pitchFamily="65" charset="-120"/>
            </a:endParaRPr>
          </a:p>
        </p:txBody>
      </p:sp>
      <p:sp>
        <p:nvSpPr>
          <p:cNvPr id="110608" name="文字方塊 34"/>
          <p:cNvSpPr txBox="1">
            <a:spLocks noChangeArrowheads="1"/>
          </p:cNvSpPr>
          <p:nvPr/>
        </p:nvSpPr>
        <p:spPr bwMode="auto">
          <a:xfrm>
            <a:off x="4030663" y="3173413"/>
            <a:ext cx="992187"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雲林縣</a:t>
            </a:r>
            <a:r>
              <a:rPr kumimoji="0" lang="en-US" altLang="zh-TW" sz="1400">
                <a:solidFill>
                  <a:srgbClr val="FF6600"/>
                </a:solidFill>
                <a:latin typeface="標楷體" pitchFamily="65" charset="-120"/>
              </a:rPr>
              <a:t>(2)</a:t>
            </a:r>
            <a:endParaRPr kumimoji="0" lang="zh-TW" altLang="en-US" sz="1400">
              <a:solidFill>
                <a:srgbClr val="FF6600"/>
              </a:solidFill>
              <a:latin typeface="標楷體" pitchFamily="65" charset="-120"/>
            </a:endParaRPr>
          </a:p>
        </p:txBody>
      </p:sp>
      <p:sp>
        <p:nvSpPr>
          <p:cNvPr id="110609" name="文字方塊 35"/>
          <p:cNvSpPr txBox="1">
            <a:spLocks noChangeArrowheads="1"/>
          </p:cNvSpPr>
          <p:nvPr/>
        </p:nvSpPr>
        <p:spPr bwMode="auto">
          <a:xfrm>
            <a:off x="3941763" y="3621088"/>
            <a:ext cx="992187"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嘉義縣</a:t>
            </a:r>
            <a:r>
              <a:rPr kumimoji="0" lang="en-US" altLang="zh-TW" sz="1400">
                <a:solidFill>
                  <a:srgbClr val="FF6600"/>
                </a:solidFill>
                <a:latin typeface="標楷體" pitchFamily="65" charset="-120"/>
              </a:rPr>
              <a:t>(3)</a:t>
            </a:r>
            <a:endParaRPr kumimoji="0" lang="zh-TW" altLang="en-US" sz="1400">
              <a:solidFill>
                <a:srgbClr val="FF6600"/>
              </a:solidFill>
              <a:latin typeface="標楷體" pitchFamily="65" charset="-120"/>
            </a:endParaRPr>
          </a:p>
        </p:txBody>
      </p:sp>
      <p:sp>
        <p:nvSpPr>
          <p:cNvPr id="110610" name="文字方塊 36"/>
          <p:cNvSpPr txBox="1">
            <a:spLocks noChangeArrowheads="1"/>
          </p:cNvSpPr>
          <p:nvPr/>
        </p:nvSpPr>
        <p:spPr bwMode="auto">
          <a:xfrm>
            <a:off x="3984625" y="4032250"/>
            <a:ext cx="992188"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嘉義市</a:t>
            </a:r>
            <a:r>
              <a:rPr kumimoji="0" lang="en-US" altLang="zh-TW" sz="1400">
                <a:solidFill>
                  <a:srgbClr val="FF6600"/>
                </a:solidFill>
                <a:latin typeface="標楷體" pitchFamily="65" charset="-120"/>
              </a:rPr>
              <a:t>(0)</a:t>
            </a:r>
            <a:endParaRPr kumimoji="0" lang="zh-TW" altLang="en-US" sz="1400">
              <a:solidFill>
                <a:srgbClr val="FF6600"/>
              </a:solidFill>
              <a:latin typeface="標楷體" pitchFamily="65" charset="-120"/>
            </a:endParaRPr>
          </a:p>
        </p:txBody>
      </p:sp>
      <p:sp>
        <p:nvSpPr>
          <p:cNvPr id="110611" name="文字方塊 37"/>
          <p:cNvSpPr txBox="1">
            <a:spLocks noChangeArrowheads="1"/>
          </p:cNvSpPr>
          <p:nvPr/>
        </p:nvSpPr>
        <p:spPr bwMode="auto">
          <a:xfrm>
            <a:off x="5189538" y="1439863"/>
            <a:ext cx="993775" cy="307975"/>
          </a:xfrm>
          <a:prstGeom prst="rect">
            <a:avLst/>
          </a:prstGeom>
          <a:noFill/>
          <a:ln w="9525">
            <a:noFill/>
            <a:miter lim="800000"/>
            <a:headEnd/>
            <a:tailEnd/>
          </a:ln>
        </p:spPr>
        <p:txBody>
          <a:bodyPr wrap="none">
            <a:spAutoFit/>
          </a:bodyPr>
          <a:lstStyle/>
          <a:p>
            <a:r>
              <a:rPr kumimoji="0" lang="zh-TW" altLang="en-US" sz="1400">
                <a:solidFill>
                  <a:srgbClr val="FF6600"/>
                </a:solidFill>
                <a:latin typeface="標楷體" pitchFamily="65" charset="-120"/>
              </a:rPr>
              <a:t>新竹市</a:t>
            </a:r>
            <a:r>
              <a:rPr kumimoji="0" lang="en-US" altLang="zh-TW" sz="1400">
                <a:solidFill>
                  <a:srgbClr val="FF6600"/>
                </a:solidFill>
                <a:latin typeface="標楷體" pitchFamily="65" charset="-120"/>
              </a:rPr>
              <a:t>(0)</a:t>
            </a:r>
            <a:endParaRPr kumimoji="0" lang="zh-TW" altLang="en-US" sz="1400">
              <a:solidFill>
                <a:srgbClr val="FF6600"/>
              </a:solidFill>
              <a:latin typeface="標楷體" pitchFamily="65" charset="-120"/>
            </a:endParaRPr>
          </a:p>
        </p:txBody>
      </p:sp>
      <p:sp>
        <p:nvSpPr>
          <p:cNvPr id="110612" name="文字方塊 40"/>
          <p:cNvSpPr txBox="1">
            <a:spLocks noChangeArrowheads="1"/>
          </p:cNvSpPr>
          <p:nvPr/>
        </p:nvSpPr>
        <p:spPr bwMode="auto">
          <a:xfrm>
            <a:off x="7585075" y="2624138"/>
            <a:ext cx="1338263" cy="369887"/>
          </a:xfrm>
          <a:prstGeom prst="rect">
            <a:avLst/>
          </a:prstGeom>
          <a:noFill/>
          <a:ln w="9525">
            <a:noFill/>
            <a:miter lim="800000"/>
            <a:headEnd/>
            <a:tailEnd/>
          </a:ln>
        </p:spPr>
        <p:txBody>
          <a:bodyPr wrap="none">
            <a:spAutoFit/>
          </a:bodyPr>
          <a:lstStyle/>
          <a:p>
            <a:r>
              <a:rPr kumimoji="0" lang="zh-TW" altLang="en-US">
                <a:solidFill>
                  <a:srgbClr val="006600"/>
                </a:solidFill>
                <a:latin typeface="標楷體" pitchFamily="65" charset="-120"/>
              </a:rPr>
              <a:t>南投縣</a:t>
            </a:r>
            <a:r>
              <a:rPr kumimoji="0" lang="en-US" altLang="zh-TW">
                <a:solidFill>
                  <a:srgbClr val="006600"/>
                </a:solidFill>
                <a:latin typeface="標楷體" pitchFamily="65" charset="-120"/>
              </a:rPr>
              <a:t>(13)</a:t>
            </a:r>
            <a:endParaRPr kumimoji="0" lang="zh-TW" altLang="en-US">
              <a:solidFill>
                <a:srgbClr val="006600"/>
              </a:solidFill>
              <a:latin typeface="標楷體" pitchFamily="65" charset="-120"/>
            </a:endParaRPr>
          </a:p>
        </p:txBody>
      </p:sp>
      <p:cxnSp>
        <p:nvCxnSpPr>
          <p:cNvPr id="42" name="直線接點 41"/>
          <p:cNvCxnSpPr>
            <a:stCxn id="110612" idx="1"/>
          </p:cNvCxnSpPr>
          <p:nvPr/>
        </p:nvCxnSpPr>
        <p:spPr>
          <a:xfrm flipH="1">
            <a:off x="6572250" y="2808288"/>
            <a:ext cx="1012825" cy="182562"/>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flipH="1">
            <a:off x="4854575" y="3781425"/>
            <a:ext cx="639763" cy="320675"/>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6907213" y="806450"/>
            <a:ext cx="347662" cy="24923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0616" name="圖片 1"/>
          <p:cNvPicPr>
            <a:picLocks noChangeAspect="1"/>
          </p:cNvPicPr>
          <p:nvPr/>
        </p:nvPicPr>
        <p:blipFill>
          <a:blip r:embed="rId3"/>
          <a:srcRect/>
          <a:stretch>
            <a:fillRect/>
          </a:stretch>
        </p:blipFill>
        <p:spPr bwMode="auto">
          <a:xfrm>
            <a:off x="6183313" y="6146800"/>
            <a:ext cx="2813050" cy="568325"/>
          </a:xfrm>
          <a:prstGeom prst="rect">
            <a:avLst/>
          </a:prstGeom>
          <a:noFill/>
          <a:ln w="9525">
            <a:noFill/>
            <a:miter lim="800000"/>
            <a:headEnd/>
            <a:tailEnd/>
          </a:ln>
        </p:spPr>
      </p:pic>
      <p:sp>
        <p:nvSpPr>
          <p:cNvPr id="44" name="Rectangle 2"/>
          <p:cNvSpPr txBox="1">
            <a:spLocks noChangeArrowheads="1"/>
          </p:cNvSpPr>
          <p:nvPr/>
        </p:nvSpPr>
        <p:spPr>
          <a:xfrm>
            <a:off x="187325" y="849313"/>
            <a:ext cx="4159250" cy="538162"/>
          </a:xfrm>
          <a:prstGeom prst="rect">
            <a:avLst/>
          </a:prstGeom>
          <a:solidFill>
            <a:srgbClr val="FFFF00"/>
          </a:solidFill>
        </p:spPr>
        <p:txBody>
          <a:bodyPr anchor="ctr"/>
          <a:lst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ea typeface="微軟正黑體" pitchFamily="34" charset="-120"/>
              </a:defRPr>
            </a:lvl2pPr>
            <a:lvl3pPr algn="l" rtl="0" eaLnBrk="0" fontAlgn="base" hangingPunct="0">
              <a:spcBef>
                <a:spcPct val="0"/>
              </a:spcBef>
              <a:spcAft>
                <a:spcPct val="0"/>
              </a:spcAft>
              <a:defRPr sz="2800">
                <a:solidFill>
                  <a:schemeClr val="tx1"/>
                </a:solidFill>
                <a:latin typeface="Franklin Gothic Medium" pitchFamily="34" charset="0"/>
                <a:ea typeface="微軟正黑體" pitchFamily="34" charset="-120"/>
              </a:defRPr>
            </a:lvl3pPr>
            <a:lvl4pPr algn="l" rtl="0" eaLnBrk="0" fontAlgn="base" hangingPunct="0">
              <a:spcBef>
                <a:spcPct val="0"/>
              </a:spcBef>
              <a:spcAft>
                <a:spcPct val="0"/>
              </a:spcAft>
              <a:defRPr sz="2800">
                <a:solidFill>
                  <a:schemeClr val="tx1"/>
                </a:solidFill>
                <a:latin typeface="Franklin Gothic Medium" pitchFamily="34" charset="0"/>
                <a:ea typeface="微軟正黑體" pitchFamily="34" charset="-120"/>
              </a:defRPr>
            </a:lvl4pPr>
            <a:lvl5pPr algn="l" rtl="0" eaLnBrk="0" fontAlgn="base" hangingPunct="0">
              <a:spcBef>
                <a:spcPct val="0"/>
              </a:spcBef>
              <a:spcAft>
                <a:spcPct val="0"/>
              </a:spcAft>
              <a:defRPr sz="2800">
                <a:solidFill>
                  <a:schemeClr val="tx1"/>
                </a:solidFill>
                <a:latin typeface="Franklin Gothic Medium" pitchFamily="34" charset="0"/>
                <a:ea typeface="微軟正黑體" pitchFamily="34" charset="-120"/>
              </a:defRPr>
            </a:lvl5pPr>
            <a:lvl6pPr marL="457200" algn="l" rtl="0" fontAlgn="base">
              <a:spcBef>
                <a:spcPct val="0"/>
              </a:spcBef>
              <a:spcAft>
                <a:spcPct val="0"/>
              </a:spcAft>
              <a:defRPr sz="2800">
                <a:solidFill>
                  <a:schemeClr val="tx1"/>
                </a:solidFill>
                <a:latin typeface="Franklin Gothic Medium" pitchFamily="34" charset="0"/>
                <a:ea typeface="微軟正黑體" pitchFamily="34" charset="-120"/>
              </a:defRPr>
            </a:lvl6pPr>
            <a:lvl7pPr marL="914400" algn="l" rtl="0" fontAlgn="base">
              <a:spcBef>
                <a:spcPct val="0"/>
              </a:spcBef>
              <a:spcAft>
                <a:spcPct val="0"/>
              </a:spcAft>
              <a:defRPr sz="2800">
                <a:solidFill>
                  <a:schemeClr val="tx1"/>
                </a:solidFill>
                <a:latin typeface="Franklin Gothic Medium" pitchFamily="34" charset="0"/>
                <a:ea typeface="微軟正黑體" pitchFamily="34" charset="-120"/>
              </a:defRPr>
            </a:lvl7pPr>
            <a:lvl8pPr marL="1371600" algn="l" rtl="0" fontAlgn="base">
              <a:spcBef>
                <a:spcPct val="0"/>
              </a:spcBef>
              <a:spcAft>
                <a:spcPct val="0"/>
              </a:spcAft>
              <a:defRPr sz="2800">
                <a:solidFill>
                  <a:schemeClr val="tx1"/>
                </a:solidFill>
                <a:latin typeface="Franklin Gothic Medium" pitchFamily="34" charset="0"/>
                <a:ea typeface="微軟正黑體" pitchFamily="34" charset="-120"/>
              </a:defRPr>
            </a:lvl8pPr>
            <a:lvl9pPr marL="1828800" algn="l" rtl="0" fontAlgn="base">
              <a:spcBef>
                <a:spcPct val="0"/>
              </a:spcBef>
              <a:spcAft>
                <a:spcPct val="0"/>
              </a:spcAft>
              <a:defRPr sz="2800">
                <a:solidFill>
                  <a:schemeClr val="tx1"/>
                </a:solidFill>
                <a:latin typeface="Franklin Gothic Medium" pitchFamily="34" charset="0"/>
                <a:ea typeface="微軟正黑體" pitchFamily="34" charset="-120"/>
              </a:defRPr>
            </a:lvl9pPr>
          </a:lstStyle>
          <a:p>
            <a:pPr eaLnBrk="1" hangingPunct="1">
              <a:defRPr/>
            </a:pPr>
            <a:r>
              <a:rPr lang="zh-TW" altLang="en-US" sz="3600" dirty="0" smtClean="0">
                <a:solidFill>
                  <a:srgbClr val="CC0000"/>
                </a:solidFill>
                <a:effectLst>
                  <a:outerShdw blurRad="38100" dist="38100" dir="2700000" algn="tl">
                    <a:srgbClr val="C0C0C0"/>
                  </a:outerShdw>
                </a:effectLst>
                <a:ea typeface="標楷體" pitchFamily="65" charset="-120"/>
              </a:rPr>
              <a:t>休閒農業區</a:t>
            </a:r>
            <a:r>
              <a:rPr lang="en-US" altLang="zh-TW" sz="3600" dirty="0" smtClean="0">
                <a:solidFill>
                  <a:srgbClr val="CC0000"/>
                </a:solidFill>
                <a:effectLst>
                  <a:outerShdw blurRad="38100" dist="38100" dir="2700000" algn="tl">
                    <a:srgbClr val="C0C0C0"/>
                  </a:outerShdw>
                </a:effectLst>
                <a:ea typeface="標楷體" pitchFamily="65" charset="-120"/>
              </a:rPr>
              <a:t>(91</a:t>
            </a:r>
            <a:r>
              <a:rPr lang="zh-TW" altLang="en-US" sz="3600" dirty="0" smtClean="0">
                <a:solidFill>
                  <a:srgbClr val="CC0000"/>
                </a:solidFill>
                <a:effectLst>
                  <a:outerShdw blurRad="38100" dist="38100" dir="2700000" algn="tl">
                    <a:srgbClr val="C0C0C0"/>
                  </a:outerShdw>
                </a:effectLst>
                <a:ea typeface="標楷體" pitchFamily="65" charset="-120"/>
              </a:rPr>
              <a:t>區</a:t>
            </a:r>
            <a:r>
              <a:rPr lang="en-US" altLang="zh-TW" sz="3600" dirty="0" smtClean="0">
                <a:solidFill>
                  <a:srgbClr val="CC0000"/>
                </a:solidFill>
                <a:effectLst>
                  <a:outerShdw blurRad="38100" dist="38100" dir="2700000" algn="tl">
                    <a:srgbClr val="C0C0C0"/>
                  </a:outerShdw>
                </a:effectLst>
                <a:ea typeface="標楷體" pitchFamily="65" charset="-120"/>
              </a:rPr>
              <a:t>)</a:t>
            </a:r>
            <a:endParaRPr lang="zh-TW" altLang="en-US" sz="3600" dirty="0">
              <a:solidFill>
                <a:srgbClr val="CC0000"/>
              </a:solidFill>
              <a:effectLst>
                <a:outerShdw blurRad="38100" dist="38100" dir="2700000" algn="tl">
                  <a:srgbClr val="C0C0C0"/>
                </a:outerShdw>
              </a:effectLst>
              <a:ea typeface="標楷體" pitchFamily="65" charset="-120"/>
            </a:endParaRPr>
          </a:p>
        </p:txBody>
      </p:sp>
      <p:sp>
        <p:nvSpPr>
          <p:cNvPr id="110618" name="文字方塊 30"/>
          <p:cNvSpPr txBox="1">
            <a:spLocks noChangeArrowheads="1"/>
          </p:cNvSpPr>
          <p:nvPr/>
        </p:nvSpPr>
        <p:spPr bwMode="auto">
          <a:xfrm>
            <a:off x="6580188" y="4868863"/>
            <a:ext cx="1108075" cy="1077912"/>
          </a:xfrm>
          <a:prstGeom prst="rect">
            <a:avLst/>
          </a:prstGeom>
          <a:noFill/>
          <a:ln w="9525">
            <a:noFill/>
            <a:miter lim="800000"/>
            <a:headEnd/>
            <a:tailEnd/>
          </a:ln>
        </p:spPr>
        <p:txBody>
          <a:bodyPr wrap="none">
            <a:spAutoFit/>
          </a:bodyPr>
          <a:lstStyle/>
          <a:p>
            <a:r>
              <a:rPr kumimoji="0" lang="zh-TW" altLang="en-US" sz="1600">
                <a:solidFill>
                  <a:srgbClr val="FF0000"/>
                </a:solidFill>
                <a:latin typeface="標楷體" pitchFamily="65" charset="-120"/>
              </a:rPr>
              <a:t>臺東縣</a:t>
            </a:r>
            <a:r>
              <a:rPr kumimoji="0" lang="en-US" altLang="zh-TW" sz="1600">
                <a:solidFill>
                  <a:srgbClr val="FF0000"/>
                </a:solidFill>
                <a:latin typeface="標楷體" pitchFamily="65" charset="-120"/>
              </a:rPr>
              <a:t>(6)</a:t>
            </a:r>
          </a:p>
          <a:p>
            <a:endParaRPr lang="en-US" altLang="zh-TW" sz="2400">
              <a:solidFill>
                <a:srgbClr val="0000FF"/>
              </a:solidFill>
              <a:latin typeface="標楷體" pitchFamily="65" charset="-120"/>
            </a:endParaRPr>
          </a:p>
          <a:p>
            <a:endParaRPr kumimoji="0" lang="zh-TW" altLang="en-US" sz="2400">
              <a:solidFill>
                <a:srgbClr val="FF0000"/>
              </a:solidFill>
              <a:latin typeface="標楷體" pitchFamily="65" charset="-120"/>
            </a:endParaRPr>
          </a:p>
        </p:txBody>
      </p:sp>
      <p:sp>
        <p:nvSpPr>
          <p:cNvPr id="110619" name="投影片編號版面配置區 6"/>
          <p:cNvSpPr txBox="1">
            <a:spLocks/>
          </p:cNvSpPr>
          <p:nvPr/>
        </p:nvSpPr>
        <p:spPr bwMode="auto">
          <a:xfrm>
            <a:off x="6877050" y="6453188"/>
            <a:ext cx="2133600" cy="476250"/>
          </a:xfrm>
          <a:prstGeom prst="rect">
            <a:avLst/>
          </a:prstGeom>
          <a:noFill/>
          <a:ln w="9525">
            <a:noFill/>
            <a:miter lim="800000"/>
            <a:headEnd/>
            <a:tailEnd/>
          </a:ln>
        </p:spPr>
        <p:txBody>
          <a:bodyPr anchor="ctr"/>
          <a:lstStyle/>
          <a:p>
            <a:pPr algn="r"/>
            <a:r>
              <a:rPr lang="en-US" altLang="zh-TW" sz="1400">
                <a:solidFill>
                  <a:srgbClr val="000000"/>
                </a:solidFill>
                <a:latin typeface="Arial" charset="0"/>
                <a:ea typeface="新細明體" charset="-120"/>
              </a:rPr>
              <a:t>4</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C1D86F-6E49-4A4D-9A8D-80AF1EEBF985}" type="slidenum">
              <a:rPr kumimoji="1" lang="en-US" altLang="zh-TW" sz="1400" smtClean="0">
                <a:solidFill>
                  <a:schemeClr val="tx1"/>
                </a:solidFill>
                <a:latin typeface="Times New Roman" pitchFamily="18" charset="0"/>
                <a:ea typeface="新細明體" charset="-120"/>
              </a:rPr>
              <a:pPr fontAlgn="base">
                <a:spcBef>
                  <a:spcPct val="0"/>
                </a:spcBef>
                <a:spcAft>
                  <a:spcPct val="0"/>
                </a:spcAft>
              </a:pPr>
              <a:t>12</a:t>
            </a:fld>
            <a:endParaRPr kumimoji="1" lang="en-US" altLang="zh-TW" sz="1400" smtClean="0">
              <a:solidFill>
                <a:schemeClr val="tx1"/>
              </a:solidFill>
              <a:latin typeface="Times New Roman" pitchFamily="18" charset="0"/>
              <a:ea typeface="新細明體" charset="-120"/>
            </a:endParaRPr>
          </a:p>
        </p:txBody>
      </p:sp>
      <p:sp>
        <p:nvSpPr>
          <p:cNvPr id="111618" name="Rectangle 2"/>
          <p:cNvSpPr>
            <a:spLocks noGrp="1"/>
          </p:cNvSpPr>
          <p:nvPr>
            <p:ph type="body" idx="4294967295"/>
          </p:nvPr>
        </p:nvSpPr>
        <p:spPr>
          <a:xfrm>
            <a:off x="1071563" y="2060575"/>
            <a:ext cx="7100887" cy="4410075"/>
          </a:xfrm>
        </p:spPr>
        <p:txBody>
          <a:bodyPr/>
          <a:lstStyle/>
          <a:p>
            <a:pPr marL="431800" indent="-719138" algn="just" eaLnBrk="1" hangingPunct="1">
              <a:buFont typeface="Wingdings" pitchFamily="2" charset="2"/>
              <a:buNone/>
            </a:pPr>
            <a:r>
              <a:rPr lang="zh-TW" altLang="en-US" sz="2800" smtClean="0">
                <a:ea typeface="新細明體" charset="-120"/>
              </a:rPr>
              <a:t>    </a:t>
            </a:r>
            <a:r>
              <a:rPr lang="zh-TW" altLang="en-US" sz="2800" smtClean="0">
                <a:solidFill>
                  <a:srgbClr val="0000FF"/>
                </a:solidFill>
                <a:ea typeface="新細明體" charset="-120"/>
              </a:rPr>
              <a:t>經中央主管機關劃定之休閒農業區內依民宿管理辦法規定核准經營民宿者，得提供</a:t>
            </a:r>
            <a:r>
              <a:rPr lang="zh-TW" altLang="en-US" sz="2800" u="sng" smtClean="0">
                <a:solidFill>
                  <a:srgbClr val="FF0000"/>
                </a:solidFill>
                <a:ea typeface="新細明體" charset="-120"/>
              </a:rPr>
              <a:t>農特產品零售</a:t>
            </a:r>
            <a:r>
              <a:rPr lang="zh-TW" altLang="en-US" sz="2800" smtClean="0">
                <a:solidFill>
                  <a:srgbClr val="0000FF"/>
                </a:solidFill>
                <a:ea typeface="新細明體" charset="-120"/>
              </a:rPr>
              <a:t>及</a:t>
            </a:r>
            <a:r>
              <a:rPr lang="zh-TW" altLang="en-US" sz="2800" b="1" u="sng" smtClean="0">
                <a:solidFill>
                  <a:srgbClr val="0000FF"/>
                </a:solidFill>
                <a:ea typeface="新細明體" charset="-120"/>
              </a:rPr>
              <a:t>餐飲服務</a:t>
            </a:r>
            <a:r>
              <a:rPr lang="zh-TW" altLang="en-US" sz="2800" smtClean="0">
                <a:solidFill>
                  <a:srgbClr val="0000FF"/>
                </a:solidFill>
                <a:ea typeface="新細明體" charset="-120"/>
              </a:rPr>
              <a:t>。</a:t>
            </a:r>
          </a:p>
        </p:txBody>
      </p:sp>
      <p:sp>
        <p:nvSpPr>
          <p:cNvPr id="111619" name="Rectangle 3"/>
          <p:cNvSpPr>
            <a:spLocks noGrp="1"/>
          </p:cNvSpPr>
          <p:nvPr>
            <p:ph type="title" idx="4294967295"/>
          </p:nvPr>
        </p:nvSpPr>
        <p:spPr>
          <a:xfrm>
            <a:off x="642938" y="500063"/>
            <a:ext cx="7772400" cy="1143000"/>
          </a:xfrm>
        </p:spPr>
        <p:txBody>
          <a:bodyPr/>
          <a:lstStyle/>
          <a:p>
            <a:pPr eaLnBrk="1" hangingPunct="1"/>
            <a:r>
              <a:rPr lang="zh-TW" altLang="en-US" sz="4800" smtClean="0">
                <a:ea typeface="標楷體" pitchFamily="65" charset="-120"/>
              </a:rPr>
              <a:t>休閒農業區</a:t>
            </a:r>
            <a:r>
              <a:rPr lang="en-US" altLang="zh-TW" sz="4800" smtClean="0">
                <a:ea typeface="標楷體" pitchFamily="65" charset="-120"/>
              </a:rPr>
              <a:t>-</a:t>
            </a:r>
            <a:r>
              <a:rPr lang="zh-TW" altLang="en-US" sz="4800" smtClean="0">
                <a:ea typeface="標楷體" pitchFamily="65" charset="-120"/>
              </a:rPr>
              <a:t>民宿</a:t>
            </a:r>
            <a:r>
              <a:rPr lang="en-US" altLang="zh-TW" sz="2400" smtClean="0">
                <a:ea typeface="標楷體" pitchFamily="65" charset="-120"/>
              </a:rPr>
              <a:t>(</a:t>
            </a:r>
            <a:r>
              <a:rPr lang="zh-TW" altLang="en-US" sz="2400" smtClean="0">
                <a:ea typeface="標楷體" pitchFamily="65" charset="-120"/>
              </a:rPr>
              <a:t>休</a:t>
            </a:r>
            <a:r>
              <a:rPr lang="en-US" altLang="zh-TW" sz="2400" smtClean="0">
                <a:ea typeface="標楷體" pitchFamily="65" charset="-120"/>
              </a:rPr>
              <a:t>7)</a:t>
            </a:r>
            <a:r>
              <a:rPr lang="zh-TW" altLang="en-US" sz="2400" smtClean="0">
                <a:ea typeface="新細明體" charset="-120"/>
              </a:rPr>
              <a:t/>
            </a:r>
            <a:br>
              <a:rPr lang="zh-TW" altLang="en-US" sz="2400" smtClean="0">
                <a:ea typeface="新細明體" charset="-120"/>
              </a:rPr>
            </a:br>
            <a:endParaRPr lang="zh-TW" altLang="en-US" sz="2400" smtClean="0">
              <a:ea typeface="新細明體"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9A83BD-EF32-4AF9-8A00-78A1CDDD0068}" type="slidenum">
              <a:rPr kumimoji="1" lang="en-US" altLang="zh-TW" sz="1400" smtClean="0">
                <a:solidFill>
                  <a:schemeClr val="tx1"/>
                </a:solidFill>
                <a:latin typeface="Times New Roman" pitchFamily="18" charset="0"/>
                <a:ea typeface="新細明體" charset="-120"/>
              </a:rPr>
              <a:pPr fontAlgn="base">
                <a:spcBef>
                  <a:spcPct val="0"/>
                </a:spcBef>
                <a:spcAft>
                  <a:spcPct val="0"/>
                </a:spcAft>
              </a:pPr>
              <a:t>13</a:t>
            </a:fld>
            <a:endParaRPr kumimoji="1" lang="en-US" altLang="zh-TW" sz="1400" smtClean="0">
              <a:solidFill>
                <a:schemeClr val="tx1"/>
              </a:solidFill>
              <a:latin typeface="Times New Roman" pitchFamily="18" charset="0"/>
              <a:ea typeface="新細明體" charset="-120"/>
            </a:endParaRPr>
          </a:p>
        </p:txBody>
      </p:sp>
      <p:sp>
        <p:nvSpPr>
          <p:cNvPr id="112642" name="Rectangle 2"/>
          <p:cNvSpPr>
            <a:spLocks noGrp="1"/>
          </p:cNvSpPr>
          <p:nvPr>
            <p:ph type="body" idx="4294967295"/>
          </p:nvPr>
        </p:nvSpPr>
        <p:spPr>
          <a:xfrm>
            <a:off x="611188" y="1052513"/>
            <a:ext cx="8064500" cy="5418137"/>
          </a:xfrm>
        </p:spPr>
        <p:txBody>
          <a:bodyPr/>
          <a:lstStyle/>
          <a:p>
            <a:pPr eaLnBrk="1" hangingPunct="1">
              <a:buFont typeface="Wingdings" pitchFamily="2" charset="2"/>
              <a:buNone/>
            </a:pPr>
            <a:r>
              <a:rPr lang="zh-TW" altLang="en-US" sz="2000" b="1" smtClean="0">
                <a:solidFill>
                  <a:srgbClr val="0000FF"/>
                </a:solidFill>
                <a:ea typeface="新細明體" charset="-120"/>
              </a:rPr>
              <a:t>一、安全防護設施。</a:t>
            </a:r>
          </a:p>
          <a:p>
            <a:pPr eaLnBrk="1" hangingPunct="1">
              <a:buFont typeface="Wingdings" pitchFamily="2" charset="2"/>
              <a:buNone/>
            </a:pPr>
            <a:r>
              <a:rPr lang="zh-TW" altLang="en-US" sz="2000" b="1" smtClean="0">
                <a:solidFill>
                  <a:srgbClr val="0000FF"/>
                </a:solidFill>
                <a:ea typeface="新細明體" charset="-120"/>
              </a:rPr>
              <a:t>二、平面停車場。</a:t>
            </a:r>
          </a:p>
          <a:p>
            <a:pPr eaLnBrk="1" hangingPunct="1">
              <a:buFont typeface="Wingdings" pitchFamily="2" charset="2"/>
              <a:buNone/>
            </a:pPr>
            <a:r>
              <a:rPr lang="zh-TW" altLang="en-US" sz="2000" b="1" smtClean="0">
                <a:solidFill>
                  <a:srgbClr val="0000FF"/>
                </a:solidFill>
                <a:ea typeface="新細明體" charset="-120"/>
              </a:rPr>
              <a:t>三、涼亭（棚）設施。</a:t>
            </a:r>
          </a:p>
          <a:p>
            <a:pPr eaLnBrk="1" hangingPunct="1">
              <a:buFont typeface="Wingdings" pitchFamily="2" charset="2"/>
              <a:buNone/>
            </a:pPr>
            <a:r>
              <a:rPr lang="zh-TW" altLang="en-US" sz="2000" b="1" smtClean="0">
                <a:solidFill>
                  <a:srgbClr val="0000FF"/>
                </a:solidFill>
                <a:ea typeface="新細明體" charset="-120"/>
              </a:rPr>
              <a:t>四、眺望設施。</a:t>
            </a:r>
          </a:p>
          <a:p>
            <a:pPr eaLnBrk="1" hangingPunct="1">
              <a:buFont typeface="Wingdings" pitchFamily="2" charset="2"/>
              <a:buNone/>
            </a:pPr>
            <a:r>
              <a:rPr lang="zh-TW" altLang="en-US" sz="2000" b="1" smtClean="0">
                <a:solidFill>
                  <a:srgbClr val="0000FF"/>
                </a:solidFill>
                <a:ea typeface="新細明體" charset="-120"/>
              </a:rPr>
              <a:t>五、標示解說設施。</a:t>
            </a:r>
          </a:p>
          <a:p>
            <a:pPr eaLnBrk="1" hangingPunct="1">
              <a:buFont typeface="Wingdings" pitchFamily="2" charset="2"/>
              <a:buNone/>
            </a:pPr>
            <a:r>
              <a:rPr lang="zh-TW" altLang="en-US" sz="2000" b="1" smtClean="0">
                <a:solidFill>
                  <a:srgbClr val="0000FF"/>
                </a:solidFill>
                <a:ea typeface="新細明體" charset="-120"/>
              </a:rPr>
              <a:t>六、衛生設施。</a:t>
            </a:r>
          </a:p>
          <a:p>
            <a:pPr eaLnBrk="1" hangingPunct="1">
              <a:buFont typeface="Wingdings" pitchFamily="2" charset="2"/>
              <a:buNone/>
            </a:pPr>
            <a:r>
              <a:rPr lang="zh-TW" altLang="en-US" sz="2000" b="1" smtClean="0">
                <a:solidFill>
                  <a:srgbClr val="0000FF"/>
                </a:solidFill>
                <a:ea typeface="新細明體" charset="-120"/>
              </a:rPr>
              <a:t>七、休閒步道。</a:t>
            </a:r>
          </a:p>
          <a:p>
            <a:pPr eaLnBrk="1" hangingPunct="1">
              <a:buFont typeface="Wingdings" pitchFamily="2" charset="2"/>
              <a:buNone/>
            </a:pPr>
            <a:r>
              <a:rPr lang="zh-TW" altLang="en-US" sz="2000" b="1" smtClean="0">
                <a:solidFill>
                  <a:srgbClr val="0000FF"/>
                </a:solidFill>
                <a:ea typeface="新細明體" charset="-120"/>
              </a:rPr>
              <a:t>八、水土保持設施。</a:t>
            </a:r>
          </a:p>
          <a:p>
            <a:pPr eaLnBrk="1" hangingPunct="1">
              <a:buFont typeface="Wingdings" pitchFamily="2" charset="2"/>
              <a:buNone/>
            </a:pPr>
            <a:r>
              <a:rPr lang="zh-TW" altLang="en-US" sz="2000" b="1" smtClean="0">
                <a:solidFill>
                  <a:srgbClr val="0000FF"/>
                </a:solidFill>
                <a:ea typeface="新細明體" charset="-120"/>
              </a:rPr>
              <a:t>九、環境保護設施。</a:t>
            </a:r>
            <a:endParaRPr lang="en-US" altLang="zh-TW" sz="2000" b="1" smtClean="0">
              <a:solidFill>
                <a:srgbClr val="0000FF"/>
              </a:solidFill>
              <a:ea typeface="新細明體" charset="-120"/>
            </a:endParaRPr>
          </a:p>
          <a:p>
            <a:pPr eaLnBrk="1" hangingPunct="1">
              <a:buFont typeface="Wingdings" pitchFamily="2" charset="2"/>
              <a:buNone/>
            </a:pPr>
            <a:r>
              <a:rPr lang="zh-TW" altLang="en-US" sz="2000" b="1" smtClean="0">
                <a:solidFill>
                  <a:srgbClr val="0000FF"/>
                </a:solidFill>
                <a:ea typeface="新細明體" charset="-120"/>
              </a:rPr>
              <a:t>十、景觀設施。</a:t>
            </a:r>
          </a:p>
          <a:p>
            <a:pPr eaLnBrk="1" hangingPunct="1">
              <a:buFont typeface="Wingdings" pitchFamily="2" charset="2"/>
              <a:buNone/>
            </a:pPr>
            <a:r>
              <a:rPr lang="zh-TW" altLang="en-US" sz="2000" b="1" smtClean="0">
                <a:solidFill>
                  <a:srgbClr val="0000FF"/>
                </a:solidFill>
                <a:ea typeface="新細明體" charset="-120"/>
              </a:rPr>
              <a:t>十一、農業體驗設施。</a:t>
            </a:r>
          </a:p>
          <a:p>
            <a:pPr eaLnBrk="1" hangingPunct="1">
              <a:buFont typeface="Wingdings" pitchFamily="2" charset="2"/>
              <a:buNone/>
            </a:pPr>
            <a:r>
              <a:rPr lang="zh-TW" altLang="en-US" sz="2000" b="1" smtClean="0">
                <a:solidFill>
                  <a:srgbClr val="0000FF"/>
                </a:solidFill>
                <a:ea typeface="新細明體" charset="-120"/>
              </a:rPr>
              <a:t>十二、生態體驗設施。</a:t>
            </a:r>
          </a:p>
          <a:p>
            <a:pPr eaLnBrk="1" hangingPunct="1">
              <a:buFont typeface="Wingdings" pitchFamily="2" charset="2"/>
              <a:buNone/>
            </a:pPr>
            <a:r>
              <a:rPr lang="zh-TW" altLang="en-US" sz="2000" b="1" smtClean="0">
                <a:solidFill>
                  <a:srgbClr val="0000FF"/>
                </a:solidFill>
                <a:ea typeface="新細明體" charset="-120"/>
              </a:rPr>
              <a:t>十三、農特產品零售設施。</a:t>
            </a:r>
          </a:p>
          <a:p>
            <a:pPr eaLnBrk="1" hangingPunct="1">
              <a:buFont typeface="Wingdings" pitchFamily="2" charset="2"/>
              <a:buNone/>
            </a:pPr>
            <a:r>
              <a:rPr lang="zh-TW" altLang="en-US" sz="2000" b="1" smtClean="0">
                <a:solidFill>
                  <a:srgbClr val="0000FF"/>
                </a:solidFill>
                <a:ea typeface="新細明體" charset="-120"/>
              </a:rPr>
              <a:t>十四、其他經直轄市、縣（市）主管機關核准與休閒農業相關之休閒農業設施。</a:t>
            </a:r>
          </a:p>
          <a:p>
            <a:pPr eaLnBrk="1" hangingPunct="1">
              <a:buFont typeface="Wingdings" pitchFamily="2" charset="2"/>
              <a:buNone/>
            </a:pPr>
            <a:endParaRPr lang="zh-TW" altLang="en-US" sz="2000" smtClean="0">
              <a:ea typeface="新細明體" charset="-120"/>
            </a:endParaRPr>
          </a:p>
        </p:txBody>
      </p:sp>
      <p:sp>
        <p:nvSpPr>
          <p:cNvPr id="112643" name="Rectangle 3"/>
          <p:cNvSpPr>
            <a:spLocks noGrp="1"/>
          </p:cNvSpPr>
          <p:nvPr>
            <p:ph type="title" idx="4294967295"/>
          </p:nvPr>
        </p:nvSpPr>
        <p:spPr>
          <a:xfrm>
            <a:off x="684213" y="260350"/>
            <a:ext cx="7772400" cy="1143000"/>
          </a:xfrm>
        </p:spPr>
        <p:txBody>
          <a:bodyPr/>
          <a:lstStyle/>
          <a:p>
            <a:pPr eaLnBrk="1" hangingPunct="1"/>
            <a:r>
              <a:rPr lang="zh-TW" altLang="en-US" sz="4800" smtClean="0">
                <a:ea typeface="標楷體" pitchFamily="65" charset="-120"/>
              </a:rPr>
              <a:t>休閒農業區</a:t>
            </a:r>
            <a:r>
              <a:rPr lang="en-US" altLang="zh-TW" sz="4800" smtClean="0">
                <a:ea typeface="標楷體" pitchFamily="65" charset="-120"/>
              </a:rPr>
              <a:t>-</a:t>
            </a:r>
            <a:r>
              <a:rPr lang="zh-TW" altLang="en-US" sz="4800" smtClean="0">
                <a:ea typeface="標楷體" pitchFamily="65" charset="-120"/>
              </a:rPr>
              <a:t>公共設施</a:t>
            </a:r>
            <a:r>
              <a:rPr lang="en-US" altLang="zh-TW" sz="2400" smtClean="0">
                <a:ea typeface="標楷體" pitchFamily="65" charset="-120"/>
              </a:rPr>
              <a:t>(</a:t>
            </a:r>
            <a:r>
              <a:rPr lang="zh-TW" altLang="en-US" sz="2400" smtClean="0">
                <a:ea typeface="標楷體" pitchFamily="65" charset="-120"/>
              </a:rPr>
              <a:t>休</a:t>
            </a:r>
            <a:r>
              <a:rPr lang="en-US" altLang="zh-TW" sz="2400" smtClean="0">
                <a:ea typeface="標楷體" pitchFamily="65" charset="-120"/>
              </a:rPr>
              <a:t>-8)</a:t>
            </a:r>
            <a:r>
              <a:rPr lang="zh-TW" altLang="en-US" sz="2400" smtClean="0">
                <a:ea typeface="新細明體" charset="-120"/>
              </a:rPr>
              <a:t/>
            </a:r>
            <a:br>
              <a:rPr lang="zh-TW" altLang="en-US" sz="2400" smtClean="0">
                <a:ea typeface="新細明體" charset="-120"/>
              </a:rPr>
            </a:br>
            <a:endParaRPr lang="zh-TW" altLang="en-US" sz="2400" smtClean="0">
              <a:ea typeface="新細明體"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0698D3-DB8D-4DA3-9E4D-790C2F4BA91F}" type="slidenum">
              <a:rPr kumimoji="1" lang="en-US" altLang="zh-TW" sz="1400" smtClean="0">
                <a:solidFill>
                  <a:schemeClr val="tx1"/>
                </a:solidFill>
                <a:latin typeface="Times New Roman" pitchFamily="18" charset="0"/>
                <a:ea typeface="新細明體" charset="-120"/>
              </a:rPr>
              <a:pPr fontAlgn="base">
                <a:spcBef>
                  <a:spcPct val="0"/>
                </a:spcBef>
                <a:spcAft>
                  <a:spcPct val="0"/>
                </a:spcAft>
              </a:pPr>
              <a:t>14</a:t>
            </a:fld>
            <a:endParaRPr kumimoji="1" lang="en-US" altLang="zh-TW" sz="1400" smtClean="0">
              <a:solidFill>
                <a:schemeClr val="tx1"/>
              </a:solidFill>
              <a:latin typeface="Times New Roman" pitchFamily="18" charset="0"/>
              <a:ea typeface="新細明體" charset="-120"/>
            </a:endParaRPr>
          </a:p>
        </p:txBody>
      </p:sp>
      <p:sp>
        <p:nvSpPr>
          <p:cNvPr id="113666" name="Rectangle 2"/>
          <p:cNvSpPr>
            <a:spLocks noGrp="1"/>
          </p:cNvSpPr>
          <p:nvPr>
            <p:ph type="body" idx="4294967295"/>
          </p:nvPr>
        </p:nvSpPr>
        <p:spPr>
          <a:xfrm>
            <a:off x="395288" y="1268413"/>
            <a:ext cx="8424862" cy="5418137"/>
          </a:xfrm>
        </p:spPr>
        <p:txBody>
          <a:bodyPr/>
          <a:lstStyle/>
          <a:p>
            <a:pPr eaLnBrk="1" hangingPunct="1">
              <a:buFont typeface="Wingdings" pitchFamily="2" charset="2"/>
              <a:buNone/>
            </a:pPr>
            <a:r>
              <a:rPr lang="zh-TW" altLang="en-US" sz="2200" smtClean="0">
                <a:solidFill>
                  <a:srgbClr val="0000FF"/>
                </a:solidFill>
                <a:ea typeface="新細明體" charset="-120"/>
              </a:rPr>
              <a:t>休閒農業區設置休閒農業設施所需用地之規劃，由休閒農業區推動管理組織及輔導機關（單位）負責協調，並應取得土地所有權人之土地使用同意文件，提具計畫辦理休閒農業設施之合法使用程序。</a:t>
            </a:r>
          </a:p>
          <a:p>
            <a:pPr eaLnBrk="1" hangingPunct="1">
              <a:buFont typeface="Wingdings" pitchFamily="2" charset="2"/>
              <a:buNone/>
            </a:pPr>
            <a:r>
              <a:rPr lang="zh-TW" altLang="en-US" sz="2200" b="1" smtClean="0">
                <a:solidFill>
                  <a:srgbClr val="0000FF"/>
                </a:solidFill>
                <a:ea typeface="新細明體" charset="-120"/>
              </a:rPr>
              <a:t>前項土地使用同意文件，除公有土地向管理機關取得外，</a:t>
            </a:r>
            <a:r>
              <a:rPr lang="zh-TW" altLang="en-US" sz="2200" b="1" smtClean="0">
                <a:solidFill>
                  <a:srgbClr val="FF0000"/>
                </a:solidFill>
                <a:ea typeface="新細明體" charset="-120"/>
              </a:rPr>
              <a:t>應經法院或民間公證人公證。</a:t>
            </a:r>
          </a:p>
          <a:p>
            <a:pPr eaLnBrk="1" hangingPunct="1">
              <a:buFont typeface="Wingdings" pitchFamily="2" charset="2"/>
              <a:buNone/>
            </a:pPr>
            <a:r>
              <a:rPr lang="zh-TW" altLang="en-US" sz="2200" smtClean="0">
                <a:solidFill>
                  <a:srgbClr val="0000FF"/>
                </a:solidFill>
                <a:ea typeface="新細明體" charset="-120"/>
              </a:rPr>
              <a:t>第一項休閒農業設施設置後，由休閒農業區推動管理組織負責維護管理。</a:t>
            </a:r>
          </a:p>
          <a:p>
            <a:pPr eaLnBrk="1" hangingPunct="1">
              <a:buFont typeface="Wingdings" pitchFamily="2" charset="2"/>
              <a:buNone/>
            </a:pPr>
            <a:r>
              <a:rPr lang="zh-TW" altLang="en-US" sz="2200" smtClean="0">
                <a:solidFill>
                  <a:srgbClr val="0000FF"/>
                </a:solidFill>
                <a:ea typeface="新細明體" charset="-120"/>
              </a:rPr>
              <a:t>直轄市、縣（市）主管機關對轄內休閒農業區供公共使用之休閒農業設施，應</a:t>
            </a:r>
            <a:r>
              <a:rPr lang="zh-TW" altLang="en-US" sz="2200" b="1" smtClean="0">
                <a:solidFill>
                  <a:srgbClr val="0000FF"/>
                </a:solidFill>
                <a:ea typeface="新細明體" charset="-120"/>
              </a:rPr>
              <a:t>每年定期檢查</a:t>
            </a:r>
            <a:r>
              <a:rPr lang="zh-TW" altLang="en-US" sz="2200" smtClean="0">
                <a:solidFill>
                  <a:srgbClr val="0000FF"/>
                </a:solidFill>
                <a:ea typeface="新細明體" charset="-120"/>
              </a:rPr>
              <a:t>並督促休閒農業區推動管理組織妥善維護管理，檢查結果應報中央主管機關備查。</a:t>
            </a:r>
          </a:p>
          <a:p>
            <a:pPr eaLnBrk="1" hangingPunct="1">
              <a:buFont typeface="Wingdings" pitchFamily="2" charset="2"/>
              <a:buNone/>
            </a:pPr>
            <a:r>
              <a:rPr lang="zh-TW" altLang="en-US" sz="2200" smtClean="0">
                <a:solidFill>
                  <a:srgbClr val="0000FF"/>
                </a:solidFill>
                <a:ea typeface="新細明體" charset="-120"/>
              </a:rPr>
              <a:t>第一項休閒農業設施經容許使用後，未能依原核定之計畫內容使用者，應向直轄市、縣（市）政府申請容許使用之變更；未經報准擅自變更使用者，直轄市、縣（市）政府應廢止其容許使用，並通知區域計畫或都市計畫主管機關依相關規定處理。</a:t>
            </a:r>
          </a:p>
          <a:p>
            <a:pPr eaLnBrk="1" hangingPunct="1">
              <a:buFont typeface="Wingdings" pitchFamily="2" charset="2"/>
              <a:buNone/>
            </a:pPr>
            <a:endParaRPr lang="zh-TW" altLang="en-US" sz="2000" smtClean="0">
              <a:ea typeface="新細明體" charset="-120"/>
            </a:endParaRPr>
          </a:p>
        </p:txBody>
      </p:sp>
      <p:sp>
        <p:nvSpPr>
          <p:cNvPr id="113667" name="Rectangle 3"/>
          <p:cNvSpPr>
            <a:spLocks noGrp="1"/>
          </p:cNvSpPr>
          <p:nvPr>
            <p:ph type="title" idx="4294967295"/>
          </p:nvPr>
        </p:nvSpPr>
        <p:spPr>
          <a:xfrm>
            <a:off x="684213" y="260350"/>
            <a:ext cx="7772400" cy="865188"/>
          </a:xfrm>
        </p:spPr>
        <p:txBody>
          <a:bodyPr/>
          <a:lstStyle/>
          <a:p>
            <a:pPr eaLnBrk="1" hangingPunct="1"/>
            <a:r>
              <a:rPr lang="zh-TW" altLang="en-US" sz="4800" smtClean="0">
                <a:ea typeface="標楷體" pitchFamily="65" charset="-120"/>
              </a:rPr>
              <a:t>休閒農業區</a:t>
            </a:r>
            <a:r>
              <a:rPr lang="en-US" altLang="zh-TW" sz="4800" smtClean="0">
                <a:ea typeface="標楷體" pitchFamily="65" charset="-120"/>
              </a:rPr>
              <a:t>-</a:t>
            </a:r>
            <a:r>
              <a:rPr lang="zh-TW" altLang="en-US" sz="4800" smtClean="0">
                <a:ea typeface="標楷體" pitchFamily="65" charset="-120"/>
              </a:rPr>
              <a:t>公共設施</a:t>
            </a:r>
            <a:r>
              <a:rPr lang="en-US" altLang="zh-TW" sz="2400" smtClean="0">
                <a:ea typeface="標楷體" pitchFamily="65" charset="-120"/>
              </a:rPr>
              <a:t>(</a:t>
            </a:r>
            <a:r>
              <a:rPr lang="zh-TW" altLang="en-US" sz="2400" smtClean="0">
                <a:ea typeface="標楷體" pitchFamily="65" charset="-120"/>
              </a:rPr>
              <a:t>休</a:t>
            </a:r>
            <a:r>
              <a:rPr lang="en-US" altLang="zh-TW" sz="2400" smtClean="0">
                <a:ea typeface="標楷體" pitchFamily="65" charset="-120"/>
              </a:rPr>
              <a:t>-11)</a:t>
            </a:r>
            <a:r>
              <a:rPr lang="zh-TW" altLang="en-US" sz="2400" smtClean="0">
                <a:ea typeface="新細明體" charset="-120"/>
              </a:rPr>
              <a:t/>
            </a:r>
            <a:br>
              <a:rPr lang="zh-TW" altLang="en-US" sz="2400" smtClean="0">
                <a:ea typeface="新細明體" charset="-120"/>
              </a:rPr>
            </a:br>
            <a:endParaRPr lang="zh-TW" altLang="en-US" sz="2400" smtClean="0">
              <a:ea typeface="新細明體"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24A450-20F4-49A7-8AE9-46A4F433CCB2}" type="slidenum">
              <a:rPr kumimoji="1" lang="en-US" altLang="zh-TW" sz="1400" smtClean="0">
                <a:solidFill>
                  <a:schemeClr val="tx1"/>
                </a:solidFill>
                <a:latin typeface="Times New Roman" pitchFamily="18" charset="0"/>
                <a:ea typeface="新細明體" charset="-120"/>
              </a:rPr>
              <a:pPr fontAlgn="base">
                <a:spcBef>
                  <a:spcPct val="0"/>
                </a:spcBef>
                <a:spcAft>
                  <a:spcPct val="0"/>
                </a:spcAft>
              </a:pPr>
              <a:t>15</a:t>
            </a:fld>
            <a:endParaRPr kumimoji="1" lang="en-US" altLang="zh-TW" sz="1400" smtClean="0">
              <a:solidFill>
                <a:schemeClr val="tx1"/>
              </a:solidFill>
              <a:latin typeface="Times New Roman" pitchFamily="18" charset="0"/>
              <a:ea typeface="新細明體" charset="-120"/>
            </a:endParaRPr>
          </a:p>
        </p:txBody>
      </p:sp>
      <p:sp>
        <p:nvSpPr>
          <p:cNvPr id="114690" name="Rectangle 2"/>
          <p:cNvSpPr>
            <a:spLocks noGrp="1"/>
          </p:cNvSpPr>
          <p:nvPr>
            <p:ph type="body" idx="4294967295"/>
          </p:nvPr>
        </p:nvSpPr>
        <p:spPr>
          <a:xfrm>
            <a:off x="539750" y="1628775"/>
            <a:ext cx="8064500" cy="5418138"/>
          </a:xfrm>
        </p:spPr>
        <p:txBody>
          <a:bodyPr/>
          <a:lstStyle/>
          <a:p>
            <a:pPr eaLnBrk="1" hangingPunct="1">
              <a:lnSpc>
                <a:spcPct val="150000"/>
              </a:lnSpc>
              <a:buFont typeface="Wingdings" pitchFamily="2" charset="2"/>
              <a:buNone/>
            </a:pPr>
            <a:r>
              <a:rPr lang="zh-TW" altLang="en-US" smtClean="0">
                <a:solidFill>
                  <a:srgbClr val="0000FF"/>
                </a:solidFill>
                <a:ea typeface="新細明體" charset="-120"/>
              </a:rPr>
              <a:t>中央主管機關為輔導休閒農業區發展，每二年得辦理休閒農業區評鑑，作為主管機關輔導依據。</a:t>
            </a:r>
          </a:p>
          <a:p>
            <a:pPr eaLnBrk="1" hangingPunct="1">
              <a:lnSpc>
                <a:spcPct val="150000"/>
              </a:lnSpc>
              <a:buFont typeface="Wingdings" pitchFamily="2" charset="2"/>
              <a:buNone/>
            </a:pPr>
            <a:r>
              <a:rPr lang="zh-TW" altLang="en-US" smtClean="0">
                <a:solidFill>
                  <a:srgbClr val="0000FF"/>
                </a:solidFill>
                <a:ea typeface="新細明體" charset="-120"/>
              </a:rPr>
              <a:t>前項休閒農業區評鑑以一百分為滿分，主管機關得依評鑑結果協助推廣行銷，並得予表揚。</a:t>
            </a:r>
          </a:p>
          <a:p>
            <a:pPr eaLnBrk="1" hangingPunct="1">
              <a:lnSpc>
                <a:spcPct val="150000"/>
              </a:lnSpc>
              <a:buFont typeface="Wingdings" pitchFamily="2" charset="2"/>
              <a:buNone/>
            </a:pPr>
            <a:r>
              <a:rPr lang="zh-TW" altLang="en-US" smtClean="0">
                <a:solidFill>
                  <a:srgbClr val="0000FF"/>
                </a:solidFill>
                <a:ea typeface="新細明體" charset="-120"/>
              </a:rPr>
              <a:t>休閒農業區評鑑結果未滿六十分者，直轄市或縣（市）主管機關應擬具輔導計畫協助該休閒農業區改善；經再次評鑑結果仍未滿六十分者，由中央主管機關公告廢止該休閒農業區之劃定。</a:t>
            </a:r>
          </a:p>
          <a:p>
            <a:pPr eaLnBrk="1" hangingPunct="1">
              <a:buFont typeface="Wingdings" pitchFamily="2" charset="2"/>
              <a:buNone/>
            </a:pPr>
            <a:endParaRPr lang="zh-TW" altLang="en-US" sz="2000" smtClean="0">
              <a:ea typeface="新細明體" charset="-120"/>
            </a:endParaRPr>
          </a:p>
        </p:txBody>
      </p:sp>
      <p:sp>
        <p:nvSpPr>
          <p:cNvPr id="114691" name="Rectangle 3"/>
          <p:cNvSpPr>
            <a:spLocks noGrp="1"/>
          </p:cNvSpPr>
          <p:nvPr>
            <p:ph type="title" idx="4294967295"/>
          </p:nvPr>
        </p:nvSpPr>
        <p:spPr>
          <a:xfrm>
            <a:off x="684213" y="260350"/>
            <a:ext cx="7772400" cy="1143000"/>
          </a:xfrm>
        </p:spPr>
        <p:txBody>
          <a:bodyPr/>
          <a:lstStyle/>
          <a:p>
            <a:pPr eaLnBrk="1" hangingPunct="1"/>
            <a:r>
              <a:rPr lang="zh-TW" altLang="en-US" sz="4800" smtClean="0">
                <a:ea typeface="標楷體" pitchFamily="65" charset="-120"/>
              </a:rPr>
              <a:t>休閒農業區</a:t>
            </a:r>
            <a:r>
              <a:rPr lang="en-US" altLang="zh-TW" sz="4800" smtClean="0">
                <a:ea typeface="標楷體" pitchFamily="65" charset="-120"/>
              </a:rPr>
              <a:t>-</a:t>
            </a:r>
            <a:r>
              <a:rPr lang="zh-TW" altLang="en-US" sz="4800" smtClean="0">
                <a:ea typeface="標楷體" pitchFamily="65" charset="-120"/>
              </a:rPr>
              <a:t>評鑑退場</a:t>
            </a:r>
            <a:r>
              <a:rPr lang="en-US" altLang="zh-TW" sz="2400" smtClean="0">
                <a:ea typeface="標楷體" pitchFamily="65" charset="-120"/>
              </a:rPr>
              <a:t>(</a:t>
            </a:r>
            <a:r>
              <a:rPr lang="zh-TW" altLang="en-US" sz="2400" smtClean="0">
                <a:ea typeface="標楷體" pitchFamily="65" charset="-120"/>
              </a:rPr>
              <a:t>休</a:t>
            </a:r>
            <a:r>
              <a:rPr lang="en-US" altLang="zh-TW" sz="2400" smtClean="0">
                <a:ea typeface="標楷體" pitchFamily="65" charset="-120"/>
              </a:rPr>
              <a:t>-14)</a:t>
            </a:r>
            <a:r>
              <a:rPr lang="zh-TW" altLang="en-US" sz="2400" smtClean="0">
                <a:ea typeface="新細明體" charset="-120"/>
              </a:rPr>
              <a:t/>
            </a:r>
            <a:br>
              <a:rPr lang="zh-TW" altLang="en-US" sz="2400" smtClean="0">
                <a:ea typeface="新細明體" charset="-120"/>
              </a:rPr>
            </a:br>
            <a:endParaRPr lang="zh-TW" altLang="en-US" sz="2400" smtClean="0">
              <a:ea typeface="新細明體"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標題 1"/>
          <p:cNvSpPr>
            <a:spLocks noGrp="1"/>
          </p:cNvSpPr>
          <p:nvPr>
            <p:ph type="title"/>
          </p:nvPr>
        </p:nvSpPr>
        <p:spPr>
          <a:xfrm>
            <a:off x="357188" y="2571750"/>
            <a:ext cx="8229600" cy="1143000"/>
          </a:xfrm>
        </p:spPr>
        <p:txBody>
          <a:bodyPr/>
          <a:lstStyle/>
          <a:p>
            <a:pPr algn="ctr"/>
            <a:r>
              <a:rPr lang="zh-TW" altLang="en-US" sz="3200" b="1" smtClean="0">
                <a:latin typeface="微軟正黑體"/>
                <a:ea typeface="微軟正黑體"/>
                <a:cs typeface="微軟正黑體"/>
              </a:rPr>
              <a:t>法規</a:t>
            </a:r>
            <a:r>
              <a:rPr lang="en-US" altLang="zh-TW" sz="3200" b="1" smtClean="0">
                <a:latin typeface="微軟正黑體"/>
                <a:ea typeface="微軟正黑體"/>
                <a:cs typeface="微軟正黑體"/>
              </a:rPr>
              <a:t>-</a:t>
            </a:r>
            <a:r>
              <a:rPr lang="zh-TW" altLang="en-US" sz="3200" b="1" smtClean="0">
                <a:latin typeface="微軟正黑體"/>
                <a:ea typeface="微軟正黑體"/>
                <a:cs typeface="微軟正黑體"/>
              </a:rPr>
              <a:t>休閒農場輔導與管理</a:t>
            </a:r>
            <a:endParaRPr lang="en-US" altLang="zh-TW" sz="3200" b="1" smtClean="0">
              <a:latin typeface="微軟正黑體"/>
              <a:ea typeface="微軟正黑體"/>
              <a:cs typeface="微軟正黑體"/>
            </a:endParaRPr>
          </a:p>
        </p:txBody>
      </p:sp>
      <p:sp>
        <p:nvSpPr>
          <p:cNvPr id="4" name="日期版面配置區 3"/>
          <p:cNvSpPr>
            <a:spLocks noGrp="1"/>
          </p:cNvSpPr>
          <p:nvPr>
            <p:ph type="dt" sz="quarter" idx="10"/>
          </p:nvPr>
        </p:nvSpPr>
        <p:spPr/>
        <p:txBody>
          <a:bodyPr/>
          <a:lstStyle/>
          <a:p>
            <a:pPr>
              <a:defRPr/>
            </a:pPr>
            <a:fld id="{0F0AE4C2-54A4-4C5A-B3F1-37F935426AD2}" type="datetime1">
              <a:rPr lang="zh-TW" altLang="en-US"/>
              <a:pPr>
                <a:defRPr/>
              </a:pPr>
              <a:t>2018/10/31</a:t>
            </a:fld>
            <a:endParaRPr lang="en-US"/>
          </a:p>
        </p:txBody>
      </p:sp>
      <p:pic>
        <p:nvPicPr>
          <p:cNvPr id="115715" name="Picture 2" descr="G:\惠媄990830\我的圖片\圖庫\thTS62MBJJ.jpg"/>
          <p:cNvPicPr>
            <a:picLocks noChangeAspect="1" noChangeArrowheads="1"/>
          </p:cNvPicPr>
          <p:nvPr/>
        </p:nvPicPr>
        <p:blipFill>
          <a:blip r:embed="rId2"/>
          <a:srcRect b="6454"/>
          <a:stretch>
            <a:fillRect/>
          </a:stretch>
        </p:blipFill>
        <p:spPr bwMode="auto">
          <a:xfrm>
            <a:off x="6429375" y="4176713"/>
            <a:ext cx="2120900" cy="210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36" name="Object 48"/>
          <p:cNvGraphicFramePr>
            <a:graphicFrameLocks noChangeAspect="1"/>
          </p:cNvGraphicFramePr>
          <p:nvPr/>
        </p:nvGraphicFramePr>
        <p:xfrm>
          <a:off x="1500188" y="4214813"/>
          <a:ext cx="1619250" cy="2324100"/>
        </p:xfrm>
        <a:graphic>
          <a:graphicData uri="http://schemas.openxmlformats.org/presentationml/2006/ole">
            <p:oleObj spid="_x0000_s37936" name="點陣圖影像" r:id="rId3" imgW="0" imgH="0" progId="PBrush">
              <p:embed/>
            </p:oleObj>
          </a:graphicData>
        </a:graphic>
      </p:graphicFrame>
      <p:sp>
        <p:nvSpPr>
          <p:cNvPr id="315395" name="Rectangle 3"/>
          <p:cNvSpPr>
            <a:spLocks noGrp="1"/>
          </p:cNvSpPr>
          <p:nvPr>
            <p:ph type="body" idx="1"/>
          </p:nvPr>
        </p:nvSpPr>
        <p:spPr>
          <a:xfrm>
            <a:off x="500063" y="1857375"/>
            <a:ext cx="4929187" cy="3101975"/>
          </a:xfrm>
        </p:spPr>
        <p:txBody>
          <a:bodyPr/>
          <a:lstStyle/>
          <a:p>
            <a:pPr marL="0" indent="0">
              <a:buFont typeface="Arial" pitchFamily="34" charset="0"/>
              <a:buNone/>
              <a:defRPr/>
            </a:pPr>
            <a:endParaRPr lang="en-US" altLang="zh-TW" sz="1600" b="1" dirty="0" smtClean="0">
              <a:solidFill>
                <a:srgbClr val="8B792D"/>
              </a:solidFill>
              <a:effectLst>
                <a:outerShdw blurRad="38100" dist="38100" dir="2700000" algn="tl">
                  <a:srgbClr val="C0C0C0"/>
                </a:outerShdw>
              </a:effectLst>
              <a:ea typeface="新細明體" pitchFamily="18" charset="-120"/>
            </a:endParaRPr>
          </a:p>
          <a:p>
            <a:pPr>
              <a:buFont typeface="Wingdings" pitchFamily="2" charset="2"/>
              <a:buBlip>
                <a:blip r:embed="rId4"/>
              </a:buBlip>
              <a:defRPr/>
            </a:pPr>
            <a:r>
              <a:rPr lang="zh-TW" altLang="en-US" b="1" dirty="0" smtClean="0">
                <a:solidFill>
                  <a:srgbClr val="7030A0"/>
                </a:solidFill>
                <a:effectLst>
                  <a:outerShdw blurRad="38100" dist="38100" dir="2700000" algn="tl">
                    <a:srgbClr val="C0C0C0"/>
                  </a:outerShdw>
                </a:effectLst>
                <a:ea typeface="新細明體" pitchFamily="18" charset="-120"/>
              </a:rPr>
              <a:t>休閒農場（第三章、第四章）</a:t>
            </a:r>
          </a:p>
        </p:txBody>
      </p:sp>
      <p:sp>
        <p:nvSpPr>
          <p:cNvPr id="6" name="Rectangle 2"/>
          <p:cNvSpPr>
            <a:spLocks noGrp="1"/>
          </p:cNvSpPr>
          <p:nvPr>
            <p:ph type="title"/>
          </p:nvPr>
        </p:nvSpPr>
        <p:spPr>
          <a:xfrm>
            <a:off x="142875" y="642938"/>
            <a:ext cx="6013450" cy="1143000"/>
          </a:xfrm>
        </p:spPr>
        <p:txBody>
          <a:bodyPr/>
          <a:lstStyle/>
          <a:p>
            <a:pPr algn="just">
              <a:buFontTx/>
              <a:buBlip>
                <a:blip r:embed="rId5"/>
              </a:buBlip>
              <a:defRPr/>
            </a:pPr>
            <a:r>
              <a:rPr lang="zh-TW" altLang="en-US" sz="3200" b="1" dirty="0" smtClean="0">
                <a:solidFill>
                  <a:schemeClr val="accent2">
                    <a:lumMod val="50000"/>
                  </a:schemeClr>
                </a:solidFill>
                <a:effectLst>
                  <a:outerShdw blurRad="38100" dist="38100" dir="2700000" algn="tl">
                    <a:srgbClr val="C0C0C0"/>
                  </a:outerShdw>
                </a:effectLst>
                <a:latin typeface="Times New Roman" pitchFamily="18" charset="0"/>
                <a:ea typeface="新細明體" pitchFamily="18" charset="-120"/>
              </a:rPr>
              <a:t>休閒農業輔導管理辦法</a:t>
            </a:r>
            <a:r>
              <a:rPr lang="zh-TW" altLang="en-US" sz="3200" b="1" dirty="0">
                <a:solidFill>
                  <a:schemeClr val="accent2">
                    <a:lumMod val="50000"/>
                  </a:schemeClr>
                </a:solidFill>
                <a:effectLst>
                  <a:outerShdw blurRad="38100" dist="38100" dir="2700000" algn="tl">
                    <a:srgbClr val="C0C0C0"/>
                  </a:outerShdw>
                </a:effectLst>
                <a:latin typeface="Times New Roman" pitchFamily="18" charset="0"/>
                <a:ea typeface="新細明體" pitchFamily="18" charset="-120"/>
              </a:rPr>
              <a:t>架構</a:t>
            </a:r>
            <a:endParaRPr lang="zh-TW" altLang="en-US" sz="3200" b="1" dirty="0" smtClean="0">
              <a:solidFill>
                <a:schemeClr val="accent2">
                  <a:lumMod val="50000"/>
                </a:schemeClr>
              </a:solidFill>
              <a:effectLst>
                <a:outerShdw blurRad="38100" dist="38100" dir="2700000" algn="tl">
                  <a:srgbClr val="C0C0C0"/>
                </a:outerShdw>
              </a:effectLst>
              <a:latin typeface="Times New Roman" pitchFamily="18" charset="0"/>
              <a:ea typeface="新細明體" pitchFamily="18" charset="-120"/>
            </a:endParaRPr>
          </a:p>
        </p:txBody>
      </p:sp>
      <p:sp>
        <p:nvSpPr>
          <p:cNvPr id="2" name="日期版面配置區 1"/>
          <p:cNvSpPr>
            <a:spLocks noGrp="1"/>
          </p:cNvSpPr>
          <p:nvPr>
            <p:ph type="dt" sz="quarter" idx="10"/>
          </p:nvPr>
        </p:nvSpPr>
        <p:spPr/>
        <p:txBody>
          <a:bodyPr/>
          <a:lstStyle/>
          <a:p>
            <a:pPr>
              <a:defRPr/>
            </a:pPr>
            <a:fld id="{349823AC-33A7-45E9-918F-F89B1BEDDA2B}" type="datetime1">
              <a:rPr lang="zh-TW" altLang="en-US"/>
              <a:pPr>
                <a:defRPr/>
              </a:pPr>
              <a:t>2018/10/31</a:t>
            </a:fld>
            <a:endParaRPr lang="en-US"/>
          </a:p>
        </p:txBody>
      </p:sp>
      <p:graphicFrame>
        <p:nvGraphicFramePr>
          <p:cNvPr id="7" name="內容版面配置區 5"/>
          <p:cNvGraphicFramePr>
            <a:graphicFrameLocks/>
          </p:cNvGraphicFramePr>
          <p:nvPr/>
        </p:nvGraphicFramePr>
        <p:xfrm>
          <a:off x="5143504" y="2928934"/>
          <a:ext cx="4214874" cy="28400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15395">
                                            <p:txEl>
                                              <p:pRg st="1" end="1"/>
                                            </p:txEl>
                                          </p:spTgt>
                                        </p:tgtEl>
                                        <p:attrNameLst>
                                          <p:attrName>r</p:attrName>
                                        </p:attrNameLst>
                                      </p:cBhvr>
                                    </p:animRot>
                                    <p:animRot by="-240000">
                                      <p:cBhvr>
                                        <p:cTn id="7" dur="200" fill="hold">
                                          <p:stCondLst>
                                            <p:cond delay="200"/>
                                          </p:stCondLst>
                                        </p:cTn>
                                        <p:tgtEl>
                                          <p:spTgt spid="315395">
                                            <p:txEl>
                                              <p:pRg st="1" end="1"/>
                                            </p:txEl>
                                          </p:spTgt>
                                        </p:tgtEl>
                                        <p:attrNameLst>
                                          <p:attrName>r</p:attrName>
                                        </p:attrNameLst>
                                      </p:cBhvr>
                                    </p:animRot>
                                    <p:animRot by="240000">
                                      <p:cBhvr>
                                        <p:cTn id="8" dur="200" fill="hold">
                                          <p:stCondLst>
                                            <p:cond delay="400"/>
                                          </p:stCondLst>
                                        </p:cTn>
                                        <p:tgtEl>
                                          <p:spTgt spid="315395">
                                            <p:txEl>
                                              <p:pRg st="1" end="1"/>
                                            </p:txEl>
                                          </p:spTgt>
                                        </p:tgtEl>
                                        <p:attrNameLst>
                                          <p:attrName>r</p:attrName>
                                        </p:attrNameLst>
                                      </p:cBhvr>
                                    </p:animRot>
                                    <p:animRot by="-240000">
                                      <p:cBhvr>
                                        <p:cTn id="9" dur="200" fill="hold">
                                          <p:stCondLst>
                                            <p:cond delay="600"/>
                                          </p:stCondLst>
                                        </p:cTn>
                                        <p:tgtEl>
                                          <p:spTgt spid="315395">
                                            <p:txEl>
                                              <p:pRg st="1" end="1"/>
                                            </p:txEl>
                                          </p:spTgt>
                                        </p:tgtEl>
                                        <p:attrNameLst>
                                          <p:attrName>r</p:attrName>
                                        </p:attrNameLst>
                                      </p:cBhvr>
                                    </p:animRot>
                                    <p:animRot by="120000">
                                      <p:cBhvr>
                                        <p:cTn id="10" dur="200" fill="hold">
                                          <p:stCondLst>
                                            <p:cond delay="800"/>
                                          </p:stCondLst>
                                        </p:cTn>
                                        <p:tgtEl>
                                          <p:spTgt spid="31539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圖片 38"/>
          <p:cNvPicPr>
            <a:picLocks noChangeAspect="1"/>
          </p:cNvPicPr>
          <p:nvPr/>
        </p:nvPicPr>
        <p:blipFill>
          <a:blip r:embed="rId2"/>
          <a:srcRect/>
          <a:stretch>
            <a:fillRect/>
          </a:stretch>
        </p:blipFill>
        <p:spPr bwMode="auto">
          <a:xfrm>
            <a:off x="4749800" y="498475"/>
            <a:ext cx="3319463" cy="6059488"/>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pPr>
              <a:defRPr/>
            </a:pPr>
            <a:fld id="{F4C7AF7E-8684-4192-947E-B409035ECCEF}" type="slidenum">
              <a:rPr lang="zh-TW" altLang="en-US" smtClean="0"/>
              <a:pPr>
                <a:defRPr/>
              </a:pPr>
              <a:t>18</a:t>
            </a:fld>
            <a:endParaRPr lang="zh-TW" altLang="en-US" dirty="0"/>
          </a:p>
        </p:txBody>
      </p:sp>
      <p:sp>
        <p:nvSpPr>
          <p:cNvPr id="118787" name="內容版面配置區 2"/>
          <p:cNvSpPr>
            <a:spLocks noGrp="1"/>
          </p:cNvSpPr>
          <p:nvPr>
            <p:ph idx="4294967295"/>
          </p:nvPr>
        </p:nvSpPr>
        <p:spPr>
          <a:xfrm>
            <a:off x="136525" y="806450"/>
            <a:ext cx="4171950" cy="5006975"/>
          </a:xfrm>
        </p:spPr>
        <p:txBody>
          <a:bodyPr/>
          <a:lstStyle/>
          <a:p>
            <a:pPr>
              <a:lnSpc>
                <a:spcPts val="3200"/>
              </a:lnSpc>
              <a:spcBef>
                <a:spcPct val="0"/>
              </a:spcBef>
              <a:buClr>
                <a:srgbClr val="C00000"/>
              </a:buClr>
              <a:buFont typeface="Wingdings" pitchFamily="2" charset="2"/>
              <a:buChar char="n"/>
            </a:pPr>
            <a:r>
              <a:rPr lang="zh-TW" altLang="en-US" sz="2700" b="1" smtClean="0">
                <a:latin typeface="標楷體" pitchFamily="65" charset="-120"/>
                <a:ea typeface="標楷體" pitchFamily="65" charset="-120"/>
              </a:rPr>
              <a:t>利用田園景觀、自然生態及環境資源，結合農林漁牧生產、農業經營活動、農村文化及農家生活，提供農業及農村體驗場域</a:t>
            </a:r>
            <a:endParaRPr lang="en-US" altLang="zh-TW" sz="2700" b="1" smtClean="0">
              <a:latin typeface="標楷體" pitchFamily="65" charset="-120"/>
              <a:ea typeface="標楷體" pitchFamily="65" charset="-120"/>
            </a:endParaRPr>
          </a:p>
          <a:p>
            <a:pPr>
              <a:lnSpc>
                <a:spcPts val="3200"/>
              </a:lnSpc>
              <a:spcBef>
                <a:spcPct val="0"/>
              </a:spcBef>
              <a:buClr>
                <a:srgbClr val="C00000"/>
              </a:buClr>
              <a:buFont typeface="Wingdings" pitchFamily="2" charset="2"/>
              <a:buChar char="n"/>
            </a:pPr>
            <a:r>
              <a:rPr lang="zh-TW" altLang="en-US" sz="2700" b="1" smtClean="0">
                <a:latin typeface="標楷體" pitchFamily="65" charset="-120"/>
                <a:ea typeface="標楷體" pitchFamily="65" charset="-120"/>
              </a:rPr>
              <a:t>向所在地各直轄市、縣市政府提出申請籌設，於期限內籌設完成</a:t>
            </a:r>
            <a:r>
              <a:rPr lang="zh-TW" altLang="en-US" sz="2800" b="1" smtClean="0">
                <a:latin typeface="標楷體" pitchFamily="65" charset="-120"/>
                <a:ea typeface="標楷體" pitchFamily="65" charset="-120"/>
              </a:rPr>
              <a:t>，取得許可登記證</a:t>
            </a:r>
          </a:p>
        </p:txBody>
      </p:sp>
      <p:pic>
        <p:nvPicPr>
          <p:cNvPr id="118788" name="圖片 13"/>
          <p:cNvPicPr>
            <a:picLocks noChangeAspect="1"/>
          </p:cNvPicPr>
          <p:nvPr/>
        </p:nvPicPr>
        <p:blipFill>
          <a:blip r:embed="rId3"/>
          <a:srcRect/>
          <a:stretch>
            <a:fillRect/>
          </a:stretch>
        </p:blipFill>
        <p:spPr bwMode="auto">
          <a:xfrm>
            <a:off x="6367463" y="6262688"/>
            <a:ext cx="2403475" cy="376237"/>
          </a:xfrm>
          <a:prstGeom prst="rect">
            <a:avLst/>
          </a:prstGeom>
          <a:noFill/>
          <a:ln w="9525">
            <a:noFill/>
            <a:miter lim="800000"/>
            <a:headEnd/>
            <a:tailEnd/>
          </a:ln>
        </p:spPr>
      </p:pic>
      <p:sp>
        <p:nvSpPr>
          <p:cNvPr id="118789" name="文字方塊 20"/>
          <p:cNvSpPr txBox="1">
            <a:spLocks noChangeArrowheads="1"/>
          </p:cNvSpPr>
          <p:nvPr/>
        </p:nvSpPr>
        <p:spPr bwMode="auto">
          <a:xfrm>
            <a:off x="7858125" y="738188"/>
            <a:ext cx="992188" cy="307975"/>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基隆市</a:t>
            </a:r>
            <a:r>
              <a:rPr lang="en-US" altLang="zh-TW" sz="1400">
                <a:solidFill>
                  <a:srgbClr val="CC00FF"/>
                </a:solidFill>
                <a:latin typeface="標楷體" pitchFamily="65" charset="-120"/>
              </a:rPr>
              <a:t>(6)</a:t>
            </a:r>
            <a:endParaRPr lang="zh-TW" altLang="en-US" sz="1400">
              <a:solidFill>
                <a:srgbClr val="CC00FF"/>
              </a:solidFill>
              <a:latin typeface="標楷體" pitchFamily="65" charset="-120"/>
            </a:endParaRPr>
          </a:p>
        </p:txBody>
      </p:sp>
      <p:sp>
        <p:nvSpPr>
          <p:cNvPr id="118790" name="文字方塊 21"/>
          <p:cNvSpPr txBox="1">
            <a:spLocks noChangeArrowheads="1"/>
          </p:cNvSpPr>
          <p:nvPr/>
        </p:nvSpPr>
        <p:spPr bwMode="auto">
          <a:xfrm>
            <a:off x="7265988" y="319088"/>
            <a:ext cx="1081087" cy="306387"/>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新北市</a:t>
            </a:r>
            <a:r>
              <a:rPr lang="en-US" altLang="zh-TW" sz="1400">
                <a:solidFill>
                  <a:srgbClr val="CC00FF"/>
                </a:solidFill>
                <a:latin typeface="標楷體" pitchFamily="65" charset="-120"/>
              </a:rPr>
              <a:t>(10)</a:t>
            </a:r>
            <a:endParaRPr lang="zh-TW" altLang="en-US" sz="1400">
              <a:solidFill>
                <a:srgbClr val="CC00FF"/>
              </a:solidFill>
              <a:latin typeface="標楷體" pitchFamily="65" charset="-120"/>
            </a:endParaRPr>
          </a:p>
        </p:txBody>
      </p:sp>
      <p:sp>
        <p:nvSpPr>
          <p:cNvPr id="118791" name="文字方塊 22"/>
          <p:cNvSpPr txBox="1">
            <a:spLocks noChangeArrowheads="1"/>
          </p:cNvSpPr>
          <p:nvPr/>
        </p:nvSpPr>
        <p:spPr bwMode="auto">
          <a:xfrm>
            <a:off x="5961063" y="481013"/>
            <a:ext cx="1082675" cy="307975"/>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臺北市</a:t>
            </a:r>
            <a:r>
              <a:rPr lang="en-US" altLang="zh-TW" sz="1400">
                <a:solidFill>
                  <a:srgbClr val="CC00FF"/>
                </a:solidFill>
                <a:latin typeface="標楷體" pitchFamily="65" charset="-120"/>
              </a:rPr>
              <a:t>(12)</a:t>
            </a:r>
            <a:endParaRPr lang="zh-TW" altLang="en-US" sz="1400">
              <a:solidFill>
                <a:srgbClr val="CC00FF"/>
              </a:solidFill>
              <a:latin typeface="標楷體" pitchFamily="65" charset="-120"/>
            </a:endParaRPr>
          </a:p>
        </p:txBody>
      </p:sp>
      <p:sp>
        <p:nvSpPr>
          <p:cNvPr id="118792" name="文字方塊 23"/>
          <p:cNvSpPr txBox="1">
            <a:spLocks noChangeArrowheads="1"/>
          </p:cNvSpPr>
          <p:nvPr/>
        </p:nvSpPr>
        <p:spPr bwMode="auto">
          <a:xfrm>
            <a:off x="5499100" y="839788"/>
            <a:ext cx="1082675" cy="307975"/>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桃園市</a:t>
            </a:r>
            <a:r>
              <a:rPr lang="en-US" altLang="zh-TW" sz="1400">
                <a:solidFill>
                  <a:srgbClr val="CC00FF"/>
                </a:solidFill>
                <a:latin typeface="標楷體" pitchFamily="65" charset="-120"/>
              </a:rPr>
              <a:t>(20)</a:t>
            </a:r>
            <a:endParaRPr lang="zh-TW" altLang="en-US" sz="1400">
              <a:solidFill>
                <a:srgbClr val="CC00FF"/>
              </a:solidFill>
              <a:latin typeface="標楷體" pitchFamily="65" charset="-120"/>
            </a:endParaRPr>
          </a:p>
        </p:txBody>
      </p:sp>
      <p:sp>
        <p:nvSpPr>
          <p:cNvPr id="118793" name="文字方塊 24"/>
          <p:cNvSpPr txBox="1">
            <a:spLocks noChangeArrowheads="1"/>
          </p:cNvSpPr>
          <p:nvPr/>
        </p:nvSpPr>
        <p:spPr bwMode="auto">
          <a:xfrm>
            <a:off x="4641850" y="1738313"/>
            <a:ext cx="1339850" cy="369887"/>
          </a:xfrm>
          <a:prstGeom prst="rect">
            <a:avLst/>
          </a:prstGeom>
          <a:noFill/>
          <a:ln w="9525">
            <a:noFill/>
            <a:miter lim="800000"/>
            <a:headEnd/>
            <a:tailEnd/>
          </a:ln>
        </p:spPr>
        <p:txBody>
          <a:bodyPr wrap="none">
            <a:spAutoFit/>
          </a:bodyPr>
          <a:lstStyle/>
          <a:p>
            <a:r>
              <a:rPr lang="zh-TW" altLang="en-US">
                <a:solidFill>
                  <a:srgbClr val="0000FF"/>
                </a:solidFill>
                <a:latin typeface="標楷體" pitchFamily="65" charset="-120"/>
              </a:rPr>
              <a:t>苗栗縣</a:t>
            </a:r>
            <a:r>
              <a:rPr lang="en-US" altLang="zh-TW">
                <a:solidFill>
                  <a:srgbClr val="0000FF"/>
                </a:solidFill>
                <a:latin typeface="標楷體" pitchFamily="65" charset="-120"/>
              </a:rPr>
              <a:t>(74)</a:t>
            </a:r>
            <a:endParaRPr lang="zh-TW" altLang="en-US">
              <a:solidFill>
                <a:srgbClr val="0000FF"/>
              </a:solidFill>
              <a:latin typeface="標楷體" pitchFamily="65" charset="-120"/>
            </a:endParaRPr>
          </a:p>
        </p:txBody>
      </p:sp>
      <p:sp>
        <p:nvSpPr>
          <p:cNvPr id="118794" name="文字方塊 25"/>
          <p:cNvSpPr txBox="1">
            <a:spLocks noChangeArrowheads="1"/>
          </p:cNvSpPr>
          <p:nvPr/>
        </p:nvSpPr>
        <p:spPr bwMode="auto">
          <a:xfrm>
            <a:off x="5284788" y="1122363"/>
            <a:ext cx="1082675" cy="307975"/>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新竹縣</a:t>
            </a:r>
            <a:r>
              <a:rPr lang="en-US" altLang="zh-TW" sz="1400">
                <a:solidFill>
                  <a:srgbClr val="CC00FF"/>
                </a:solidFill>
                <a:latin typeface="標楷體" pitchFamily="65" charset="-120"/>
              </a:rPr>
              <a:t>(15)</a:t>
            </a:r>
            <a:endParaRPr lang="zh-TW" altLang="en-US" sz="1400">
              <a:solidFill>
                <a:srgbClr val="CC00FF"/>
              </a:solidFill>
              <a:latin typeface="標楷體" pitchFamily="65" charset="-120"/>
            </a:endParaRPr>
          </a:p>
        </p:txBody>
      </p:sp>
      <p:sp>
        <p:nvSpPr>
          <p:cNvPr id="118795" name="文字方塊 26"/>
          <p:cNvSpPr txBox="1">
            <a:spLocks noChangeArrowheads="1"/>
          </p:cNvSpPr>
          <p:nvPr/>
        </p:nvSpPr>
        <p:spPr bwMode="auto">
          <a:xfrm>
            <a:off x="4621213" y="2106613"/>
            <a:ext cx="1082675" cy="307975"/>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臺中市</a:t>
            </a:r>
            <a:r>
              <a:rPr lang="en-US" altLang="zh-TW" sz="1400">
                <a:solidFill>
                  <a:srgbClr val="CC00FF"/>
                </a:solidFill>
                <a:latin typeface="標楷體" pitchFamily="65" charset="-120"/>
              </a:rPr>
              <a:t>(41)</a:t>
            </a:r>
            <a:endParaRPr lang="zh-TW" altLang="en-US" sz="1400">
              <a:solidFill>
                <a:srgbClr val="CC00FF"/>
              </a:solidFill>
              <a:latin typeface="標楷體" pitchFamily="65" charset="-120"/>
            </a:endParaRPr>
          </a:p>
        </p:txBody>
      </p:sp>
      <p:sp>
        <p:nvSpPr>
          <p:cNvPr id="118796" name="文字方塊 27"/>
          <p:cNvSpPr txBox="1">
            <a:spLocks noChangeArrowheads="1"/>
          </p:cNvSpPr>
          <p:nvPr/>
        </p:nvSpPr>
        <p:spPr bwMode="auto">
          <a:xfrm>
            <a:off x="7858125" y="1736725"/>
            <a:ext cx="1338263" cy="369888"/>
          </a:xfrm>
          <a:prstGeom prst="rect">
            <a:avLst/>
          </a:prstGeom>
          <a:noFill/>
          <a:ln w="9525">
            <a:noFill/>
            <a:miter lim="800000"/>
            <a:headEnd/>
            <a:tailEnd/>
          </a:ln>
        </p:spPr>
        <p:txBody>
          <a:bodyPr wrap="none">
            <a:spAutoFit/>
          </a:bodyPr>
          <a:lstStyle/>
          <a:p>
            <a:r>
              <a:rPr lang="zh-TW" altLang="en-US">
                <a:solidFill>
                  <a:srgbClr val="0000FF"/>
                </a:solidFill>
                <a:latin typeface="標楷體" pitchFamily="65" charset="-120"/>
              </a:rPr>
              <a:t>宜蘭縣</a:t>
            </a:r>
            <a:r>
              <a:rPr lang="en-US" altLang="zh-TW">
                <a:solidFill>
                  <a:srgbClr val="0000FF"/>
                </a:solidFill>
                <a:latin typeface="標楷體" pitchFamily="65" charset="-120"/>
              </a:rPr>
              <a:t>(64)</a:t>
            </a:r>
            <a:endParaRPr lang="zh-TW" altLang="en-US">
              <a:solidFill>
                <a:srgbClr val="0000FF"/>
              </a:solidFill>
              <a:latin typeface="標楷體" pitchFamily="65" charset="-120"/>
            </a:endParaRPr>
          </a:p>
        </p:txBody>
      </p:sp>
      <p:sp>
        <p:nvSpPr>
          <p:cNvPr id="118797" name="文字方塊 28"/>
          <p:cNvSpPr txBox="1">
            <a:spLocks noChangeArrowheads="1"/>
          </p:cNvSpPr>
          <p:nvPr/>
        </p:nvSpPr>
        <p:spPr bwMode="auto">
          <a:xfrm>
            <a:off x="4308475" y="2659063"/>
            <a:ext cx="1082675" cy="307975"/>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彰化縣</a:t>
            </a:r>
            <a:r>
              <a:rPr lang="en-US" altLang="zh-TW" sz="1400">
                <a:solidFill>
                  <a:srgbClr val="CC00FF"/>
                </a:solidFill>
                <a:latin typeface="標楷體" pitchFamily="65" charset="-120"/>
              </a:rPr>
              <a:t>(28)</a:t>
            </a:r>
            <a:endParaRPr lang="zh-TW" altLang="en-US" sz="1400">
              <a:solidFill>
                <a:srgbClr val="CC00FF"/>
              </a:solidFill>
              <a:latin typeface="標楷體" pitchFamily="65" charset="-120"/>
            </a:endParaRPr>
          </a:p>
        </p:txBody>
      </p:sp>
      <p:sp>
        <p:nvSpPr>
          <p:cNvPr id="118798" name="文字方塊 29"/>
          <p:cNvSpPr txBox="1">
            <a:spLocks noChangeArrowheads="1"/>
          </p:cNvSpPr>
          <p:nvPr/>
        </p:nvSpPr>
        <p:spPr bwMode="auto">
          <a:xfrm>
            <a:off x="7265988" y="3473450"/>
            <a:ext cx="992187" cy="307975"/>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花蓮縣</a:t>
            </a:r>
            <a:r>
              <a:rPr lang="en-US" altLang="zh-TW" sz="1400">
                <a:solidFill>
                  <a:srgbClr val="CC00FF"/>
                </a:solidFill>
                <a:latin typeface="標楷體" pitchFamily="65" charset="-120"/>
              </a:rPr>
              <a:t>(3)</a:t>
            </a:r>
            <a:endParaRPr lang="zh-TW" altLang="en-US" sz="1400">
              <a:solidFill>
                <a:srgbClr val="CC00FF"/>
              </a:solidFill>
              <a:latin typeface="標楷體" pitchFamily="65" charset="-120"/>
            </a:endParaRPr>
          </a:p>
        </p:txBody>
      </p:sp>
      <p:sp>
        <p:nvSpPr>
          <p:cNvPr id="118799" name="文字方塊 30"/>
          <p:cNvSpPr txBox="1">
            <a:spLocks noChangeArrowheads="1"/>
          </p:cNvSpPr>
          <p:nvPr/>
        </p:nvSpPr>
        <p:spPr bwMode="auto">
          <a:xfrm>
            <a:off x="6242050" y="5157788"/>
            <a:ext cx="2794000" cy="338137"/>
          </a:xfrm>
          <a:prstGeom prst="rect">
            <a:avLst/>
          </a:prstGeom>
          <a:noFill/>
          <a:ln w="9525">
            <a:noFill/>
            <a:miter lim="800000"/>
            <a:headEnd/>
            <a:tailEnd/>
          </a:ln>
        </p:spPr>
        <p:txBody>
          <a:bodyPr>
            <a:spAutoFit/>
          </a:bodyPr>
          <a:lstStyle/>
          <a:p>
            <a:pPr algn="ctr"/>
            <a:r>
              <a:rPr kumimoji="0" lang="zh-TW" altLang="en-US" sz="1600">
                <a:solidFill>
                  <a:srgbClr val="FF0000"/>
                </a:solidFill>
                <a:latin typeface="標楷體" pitchFamily="65" charset="-120"/>
              </a:rPr>
              <a:t>臺東縣</a:t>
            </a:r>
            <a:r>
              <a:rPr kumimoji="0" lang="en-US" altLang="zh-TW" sz="1600">
                <a:solidFill>
                  <a:srgbClr val="FF0000"/>
                </a:solidFill>
                <a:latin typeface="標楷體" pitchFamily="65" charset="-120"/>
              </a:rPr>
              <a:t>(5)</a:t>
            </a:r>
            <a:endParaRPr kumimoji="0" lang="zh-TW" altLang="en-US" sz="1600">
              <a:solidFill>
                <a:srgbClr val="FF0000"/>
              </a:solidFill>
              <a:latin typeface="標楷體" pitchFamily="65" charset="-120"/>
            </a:endParaRPr>
          </a:p>
        </p:txBody>
      </p:sp>
      <p:sp>
        <p:nvSpPr>
          <p:cNvPr id="118800" name="文字方塊 31"/>
          <p:cNvSpPr txBox="1">
            <a:spLocks noChangeArrowheads="1"/>
          </p:cNvSpPr>
          <p:nvPr/>
        </p:nvSpPr>
        <p:spPr bwMode="auto">
          <a:xfrm>
            <a:off x="4749800" y="5743575"/>
            <a:ext cx="1082675" cy="307975"/>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屏東縣</a:t>
            </a:r>
            <a:r>
              <a:rPr lang="en-US" altLang="zh-TW" sz="1400">
                <a:solidFill>
                  <a:srgbClr val="CC00FF"/>
                </a:solidFill>
                <a:latin typeface="標楷體" pitchFamily="65" charset="-120"/>
              </a:rPr>
              <a:t>(39)</a:t>
            </a:r>
            <a:endParaRPr lang="zh-TW" altLang="en-US" sz="1400">
              <a:solidFill>
                <a:srgbClr val="CC00FF"/>
              </a:solidFill>
              <a:latin typeface="標楷體" pitchFamily="65" charset="-120"/>
            </a:endParaRPr>
          </a:p>
        </p:txBody>
      </p:sp>
      <p:sp>
        <p:nvSpPr>
          <p:cNvPr id="118801" name="文字方塊 32"/>
          <p:cNvSpPr txBox="1">
            <a:spLocks noChangeArrowheads="1"/>
          </p:cNvSpPr>
          <p:nvPr/>
        </p:nvSpPr>
        <p:spPr bwMode="auto">
          <a:xfrm>
            <a:off x="4248150" y="5205413"/>
            <a:ext cx="1081088" cy="307975"/>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高雄市</a:t>
            </a:r>
            <a:r>
              <a:rPr lang="en-US" altLang="zh-TW" sz="1400">
                <a:solidFill>
                  <a:srgbClr val="CC00FF"/>
                </a:solidFill>
                <a:latin typeface="標楷體" pitchFamily="65" charset="-120"/>
              </a:rPr>
              <a:t>(21)</a:t>
            </a:r>
            <a:endParaRPr lang="zh-TW" altLang="en-US" sz="1400">
              <a:solidFill>
                <a:srgbClr val="CC00FF"/>
              </a:solidFill>
              <a:latin typeface="標楷體" pitchFamily="65" charset="-120"/>
            </a:endParaRPr>
          </a:p>
        </p:txBody>
      </p:sp>
      <p:sp>
        <p:nvSpPr>
          <p:cNvPr id="118802" name="文字方塊 33"/>
          <p:cNvSpPr txBox="1">
            <a:spLocks noChangeArrowheads="1"/>
          </p:cNvSpPr>
          <p:nvPr/>
        </p:nvSpPr>
        <p:spPr bwMode="auto">
          <a:xfrm>
            <a:off x="3979863" y="4508500"/>
            <a:ext cx="1081087" cy="306388"/>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臺南市</a:t>
            </a:r>
            <a:r>
              <a:rPr lang="en-US" altLang="zh-TW" sz="1400">
                <a:solidFill>
                  <a:srgbClr val="CC00FF"/>
                </a:solidFill>
                <a:latin typeface="標楷體" pitchFamily="65" charset="-120"/>
              </a:rPr>
              <a:t>(10)</a:t>
            </a:r>
            <a:endParaRPr lang="zh-TW" altLang="en-US" sz="1400">
              <a:solidFill>
                <a:srgbClr val="CC00FF"/>
              </a:solidFill>
              <a:latin typeface="標楷體" pitchFamily="65" charset="-120"/>
            </a:endParaRPr>
          </a:p>
        </p:txBody>
      </p:sp>
      <p:sp>
        <p:nvSpPr>
          <p:cNvPr id="118803" name="文字方塊 34"/>
          <p:cNvSpPr txBox="1">
            <a:spLocks noChangeArrowheads="1"/>
          </p:cNvSpPr>
          <p:nvPr/>
        </p:nvSpPr>
        <p:spPr bwMode="auto">
          <a:xfrm>
            <a:off x="4070350" y="3173413"/>
            <a:ext cx="1082675" cy="307975"/>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雲林縣</a:t>
            </a:r>
            <a:r>
              <a:rPr lang="en-US" altLang="zh-TW" sz="1400">
                <a:solidFill>
                  <a:srgbClr val="CC00FF"/>
                </a:solidFill>
                <a:latin typeface="標楷體" pitchFamily="65" charset="-120"/>
              </a:rPr>
              <a:t>(11)</a:t>
            </a:r>
            <a:endParaRPr lang="zh-TW" altLang="en-US" sz="1400">
              <a:solidFill>
                <a:srgbClr val="CC00FF"/>
              </a:solidFill>
              <a:latin typeface="標楷體" pitchFamily="65" charset="-120"/>
            </a:endParaRPr>
          </a:p>
        </p:txBody>
      </p:sp>
      <p:sp>
        <p:nvSpPr>
          <p:cNvPr id="118804" name="文字方塊 35"/>
          <p:cNvSpPr txBox="1">
            <a:spLocks noChangeArrowheads="1"/>
          </p:cNvSpPr>
          <p:nvPr/>
        </p:nvSpPr>
        <p:spPr bwMode="auto">
          <a:xfrm>
            <a:off x="4019550" y="3632200"/>
            <a:ext cx="1082675" cy="307975"/>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嘉義縣</a:t>
            </a:r>
            <a:r>
              <a:rPr lang="en-US" altLang="zh-TW" sz="1400">
                <a:solidFill>
                  <a:srgbClr val="CC00FF"/>
                </a:solidFill>
                <a:latin typeface="標楷體" pitchFamily="65" charset="-120"/>
              </a:rPr>
              <a:t>(19)</a:t>
            </a:r>
            <a:endParaRPr lang="zh-TW" altLang="en-US" sz="1400">
              <a:solidFill>
                <a:srgbClr val="CC00FF"/>
              </a:solidFill>
              <a:latin typeface="標楷體" pitchFamily="65" charset="-120"/>
            </a:endParaRPr>
          </a:p>
        </p:txBody>
      </p:sp>
      <p:sp>
        <p:nvSpPr>
          <p:cNvPr id="118805" name="文字方塊 36"/>
          <p:cNvSpPr txBox="1">
            <a:spLocks noChangeArrowheads="1"/>
          </p:cNvSpPr>
          <p:nvPr/>
        </p:nvSpPr>
        <p:spPr bwMode="auto">
          <a:xfrm>
            <a:off x="4024313" y="4032250"/>
            <a:ext cx="992187" cy="307975"/>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嘉義市</a:t>
            </a:r>
            <a:r>
              <a:rPr lang="en-US" altLang="zh-TW" sz="1400">
                <a:solidFill>
                  <a:srgbClr val="CC00FF"/>
                </a:solidFill>
                <a:latin typeface="標楷體" pitchFamily="65" charset="-120"/>
              </a:rPr>
              <a:t>(1)</a:t>
            </a:r>
            <a:endParaRPr lang="zh-TW" altLang="en-US" sz="1400">
              <a:solidFill>
                <a:srgbClr val="CC00FF"/>
              </a:solidFill>
              <a:latin typeface="標楷體" pitchFamily="65" charset="-120"/>
            </a:endParaRPr>
          </a:p>
        </p:txBody>
      </p:sp>
      <p:sp>
        <p:nvSpPr>
          <p:cNvPr id="118806" name="文字方塊 37"/>
          <p:cNvSpPr txBox="1">
            <a:spLocks noChangeArrowheads="1"/>
          </p:cNvSpPr>
          <p:nvPr/>
        </p:nvSpPr>
        <p:spPr bwMode="auto">
          <a:xfrm>
            <a:off x="5230813" y="1439863"/>
            <a:ext cx="992187" cy="307975"/>
          </a:xfrm>
          <a:prstGeom prst="rect">
            <a:avLst/>
          </a:prstGeom>
          <a:noFill/>
          <a:ln w="9525">
            <a:noFill/>
            <a:miter lim="800000"/>
            <a:headEnd/>
            <a:tailEnd/>
          </a:ln>
        </p:spPr>
        <p:txBody>
          <a:bodyPr wrap="none">
            <a:spAutoFit/>
          </a:bodyPr>
          <a:lstStyle/>
          <a:p>
            <a:r>
              <a:rPr lang="zh-TW" altLang="en-US" sz="1400">
                <a:solidFill>
                  <a:srgbClr val="CC00FF"/>
                </a:solidFill>
                <a:latin typeface="標楷體" pitchFamily="65" charset="-120"/>
              </a:rPr>
              <a:t>新竹市</a:t>
            </a:r>
            <a:r>
              <a:rPr lang="en-US" altLang="zh-TW" sz="1400">
                <a:solidFill>
                  <a:srgbClr val="CC00FF"/>
                </a:solidFill>
                <a:latin typeface="標楷體" pitchFamily="65" charset="-120"/>
              </a:rPr>
              <a:t>(0)</a:t>
            </a:r>
            <a:endParaRPr lang="zh-TW" altLang="en-US" sz="1400">
              <a:solidFill>
                <a:srgbClr val="CC00FF"/>
              </a:solidFill>
              <a:latin typeface="標楷體" pitchFamily="65" charset="-120"/>
            </a:endParaRPr>
          </a:p>
        </p:txBody>
      </p:sp>
      <p:sp>
        <p:nvSpPr>
          <p:cNvPr id="118807" name="文字方塊 40"/>
          <p:cNvSpPr txBox="1">
            <a:spLocks noChangeArrowheads="1"/>
          </p:cNvSpPr>
          <p:nvPr/>
        </p:nvSpPr>
        <p:spPr bwMode="auto">
          <a:xfrm>
            <a:off x="7624763" y="2624138"/>
            <a:ext cx="1338262" cy="369887"/>
          </a:xfrm>
          <a:prstGeom prst="rect">
            <a:avLst/>
          </a:prstGeom>
          <a:noFill/>
          <a:ln w="9525">
            <a:noFill/>
            <a:miter lim="800000"/>
            <a:headEnd/>
            <a:tailEnd/>
          </a:ln>
        </p:spPr>
        <p:txBody>
          <a:bodyPr wrap="none">
            <a:spAutoFit/>
          </a:bodyPr>
          <a:lstStyle/>
          <a:p>
            <a:r>
              <a:rPr lang="zh-TW" altLang="en-US">
                <a:solidFill>
                  <a:srgbClr val="0000FF"/>
                </a:solidFill>
                <a:latin typeface="標楷體" pitchFamily="65" charset="-120"/>
              </a:rPr>
              <a:t>南投縣</a:t>
            </a:r>
            <a:r>
              <a:rPr lang="en-US" altLang="zh-TW">
                <a:solidFill>
                  <a:srgbClr val="0000FF"/>
                </a:solidFill>
                <a:latin typeface="標楷體" pitchFamily="65" charset="-120"/>
              </a:rPr>
              <a:t>(49)</a:t>
            </a:r>
            <a:endParaRPr lang="zh-TW" altLang="en-US">
              <a:solidFill>
                <a:srgbClr val="0000FF"/>
              </a:solidFill>
              <a:latin typeface="標楷體" pitchFamily="65" charset="-120"/>
            </a:endParaRPr>
          </a:p>
        </p:txBody>
      </p:sp>
      <p:cxnSp>
        <p:nvCxnSpPr>
          <p:cNvPr id="42" name="直線接點 41"/>
          <p:cNvCxnSpPr>
            <a:stCxn id="118807" idx="1"/>
          </p:cNvCxnSpPr>
          <p:nvPr/>
        </p:nvCxnSpPr>
        <p:spPr>
          <a:xfrm flipH="1">
            <a:off x="6611938" y="2808288"/>
            <a:ext cx="1012825" cy="182562"/>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flipH="1">
            <a:off x="4894263" y="3781425"/>
            <a:ext cx="639762" cy="320675"/>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6946900" y="806450"/>
            <a:ext cx="347663" cy="24923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le 2"/>
          <p:cNvSpPr txBox="1">
            <a:spLocks noChangeArrowheads="1"/>
          </p:cNvSpPr>
          <p:nvPr/>
        </p:nvSpPr>
        <p:spPr>
          <a:xfrm>
            <a:off x="241300" y="147638"/>
            <a:ext cx="3824288" cy="720725"/>
          </a:xfrm>
          <a:prstGeom prst="rect">
            <a:avLst/>
          </a:prstGeom>
          <a:solidFill>
            <a:srgbClr val="FFFF00"/>
          </a:solidFill>
        </p:spPr>
        <p:txBody>
          <a:bodyPr anchor="ctr"/>
          <a:lstStyle>
            <a:defPPr>
              <a:defRPr lang="zh-TW"/>
            </a:defPPr>
            <a:lvl1pPr fontAlgn="base">
              <a:spcBef>
                <a:spcPct val="0"/>
              </a:spcBef>
              <a:spcAft>
                <a:spcPct val="0"/>
              </a:spcAft>
              <a:defRPr sz="4000" b="1" cap="all">
                <a:solidFill>
                  <a:srgbClr val="CC0000"/>
                </a:solidFill>
                <a:effectLst>
                  <a:outerShdw blurRad="38100" dist="38100" dir="2700000" algn="tl">
                    <a:srgbClr val="C0C0C0"/>
                  </a:outerShdw>
                </a:effectLst>
                <a:latin typeface="+mj-lt"/>
                <a:ea typeface="標楷體" pitchFamily="65" charset="-120"/>
                <a:cs typeface="+mj-cs"/>
              </a:defRPr>
            </a:lvl1pPr>
            <a:lvl2pPr eaLnBrk="0" fontAlgn="base" hangingPunct="0">
              <a:spcBef>
                <a:spcPct val="0"/>
              </a:spcBef>
              <a:spcAft>
                <a:spcPct val="0"/>
              </a:spcAft>
              <a:defRPr sz="2800">
                <a:latin typeface="Franklin Gothic Medium" pitchFamily="34" charset="0"/>
                <a:ea typeface="微軟正黑體" pitchFamily="34" charset="-120"/>
              </a:defRPr>
            </a:lvl2pPr>
            <a:lvl3pPr eaLnBrk="0" fontAlgn="base" hangingPunct="0">
              <a:spcBef>
                <a:spcPct val="0"/>
              </a:spcBef>
              <a:spcAft>
                <a:spcPct val="0"/>
              </a:spcAft>
              <a:defRPr sz="2800">
                <a:latin typeface="Franklin Gothic Medium" pitchFamily="34" charset="0"/>
                <a:ea typeface="微軟正黑體" pitchFamily="34" charset="-120"/>
              </a:defRPr>
            </a:lvl3pPr>
            <a:lvl4pPr eaLnBrk="0" fontAlgn="base" hangingPunct="0">
              <a:spcBef>
                <a:spcPct val="0"/>
              </a:spcBef>
              <a:spcAft>
                <a:spcPct val="0"/>
              </a:spcAft>
              <a:defRPr sz="2800">
                <a:latin typeface="Franklin Gothic Medium" pitchFamily="34" charset="0"/>
                <a:ea typeface="微軟正黑體" pitchFamily="34" charset="-120"/>
              </a:defRPr>
            </a:lvl4pPr>
            <a:lvl5pPr eaLnBrk="0" fontAlgn="base" hangingPunct="0">
              <a:spcBef>
                <a:spcPct val="0"/>
              </a:spcBef>
              <a:spcAft>
                <a:spcPct val="0"/>
              </a:spcAft>
              <a:defRPr sz="2800">
                <a:latin typeface="Franklin Gothic Medium" pitchFamily="34" charset="0"/>
                <a:ea typeface="微軟正黑體" pitchFamily="34" charset="-120"/>
              </a:defRPr>
            </a:lvl5pPr>
            <a:lvl6pPr marL="457200" fontAlgn="base">
              <a:spcBef>
                <a:spcPct val="0"/>
              </a:spcBef>
              <a:spcAft>
                <a:spcPct val="0"/>
              </a:spcAft>
              <a:defRPr sz="2800">
                <a:latin typeface="Franklin Gothic Medium" pitchFamily="34" charset="0"/>
                <a:ea typeface="微軟正黑體" pitchFamily="34" charset="-120"/>
              </a:defRPr>
            </a:lvl6pPr>
            <a:lvl7pPr marL="914400" fontAlgn="base">
              <a:spcBef>
                <a:spcPct val="0"/>
              </a:spcBef>
              <a:spcAft>
                <a:spcPct val="0"/>
              </a:spcAft>
              <a:defRPr sz="2800">
                <a:latin typeface="Franklin Gothic Medium" pitchFamily="34" charset="0"/>
                <a:ea typeface="微軟正黑體" pitchFamily="34" charset="-120"/>
              </a:defRPr>
            </a:lvl7pPr>
            <a:lvl8pPr marL="1371600" fontAlgn="base">
              <a:spcBef>
                <a:spcPct val="0"/>
              </a:spcBef>
              <a:spcAft>
                <a:spcPct val="0"/>
              </a:spcAft>
              <a:defRPr sz="2800">
                <a:latin typeface="Franklin Gothic Medium" pitchFamily="34" charset="0"/>
                <a:ea typeface="微軟正黑體" pitchFamily="34" charset="-120"/>
              </a:defRPr>
            </a:lvl8pPr>
            <a:lvl9pPr marL="1828800" fontAlgn="base">
              <a:spcBef>
                <a:spcPct val="0"/>
              </a:spcBef>
              <a:spcAft>
                <a:spcPct val="0"/>
              </a:spcAft>
              <a:defRPr sz="2800">
                <a:latin typeface="Franklin Gothic Medium" pitchFamily="34" charset="0"/>
                <a:ea typeface="微軟正黑體" pitchFamily="34" charset="-120"/>
              </a:defRPr>
            </a:lvl9pPr>
          </a:lstStyle>
          <a:p>
            <a:pPr>
              <a:defRPr/>
            </a:pPr>
            <a:r>
              <a:rPr lang="zh-TW" altLang="en-US" sz="3600" dirty="0"/>
              <a:t>休閒農場</a:t>
            </a:r>
            <a:r>
              <a:rPr lang="en-US" altLang="zh-TW" sz="3600" dirty="0"/>
              <a:t>(</a:t>
            </a:r>
            <a:r>
              <a:rPr lang="en-US" altLang="zh-TW" sz="3600" dirty="0" smtClean="0"/>
              <a:t>428</a:t>
            </a:r>
            <a:r>
              <a:rPr lang="zh-TW" altLang="en-US" sz="3600" dirty="0" smtClean="0"/>
              <a:t>家</a:t>
            </a:r>
            <a:r>
              <a:rPr lang="en-US" altLang="zh-TW" sz="3600" dirty="0"/>
              <a:t>)</a:t>
            </a:r>
            <a:endParaRPr lang="zh-TW" altLang="en-US" sz="3600" dirty="0"/>
          </a:p>
        </p:txBody>
      </p:sp>
      <p:cxnSp>
        <p:nvCxnSpPr>
          <p:cNvPr id="40" name="直線接點 39"/>
          <p:cNvCxnSpPr/>
          <p:nvPr/>
        </p:nvCxnSpPr>
        <p:spPr>
          <a:xfrm flipH="1" flipV="1">
            <a:off x="6648450" y="4632325"/>
            <a:ext cx="790575" cy="55562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圖片 2"/>
          <p:cNvPicPr>
            <a:picLocks noChangeAspect="1"/>
          </p:cNvPicPr>
          <p:nvPr/>
        </p:nvPicPr>
        <p:blipFill rotWithShape="1">
          <a:blip r:embed="rId4" cstate="print">
            <a:extLst>
              <a:ext uri="{28A0092B-C50C-407E-A947-70E740481C1C}"/>
            </a:extLst>
          </a:blip>
          <a:srcRect r="11440" b="9113"/>
          <a:stretch/>
        </p:blipFill>
        <p:spPr>
          <a:xfrm>
            <a:off x="245902" y="4815549"/>
            <a:ext cx="3926055" cy="2124821"/>
          </a:xfrm>
          <a:prstGeom prst="rect">
            <a:avLst/>
          </a:prstGeom>
          <a:effectLst>
            <a:softEdge rad="139700"/>
          </a:effectLst>
        </p:spPr>
      </p:pic>
      <p:sp>
        <p:nvSpPr>
          <p:cNvPr id="118814" name="投影片編號版面配置區 6"/>
          <p:cNvSpPr txBox="1">
            <a:spLocks/>
          </p:cNvSpPr>
          <p:nvPr/>
        </p:nvSpPr>
        <p:spPr bwMode="auto">
          <a:xfrm>
            <a:off x="6877050" y="6453188"/>
            <a:ext cx="2133600" cy="476250"/>
          </a:xfrm>
          <a:prstGeom prst="rect">
            <a:avLst/>
          </a:prstGeom>
          <a:noFill/>
          <a:ln w="9525">
            <a:noFill/>
            <a:miter lim="800000"/>
            <a:headEnd/>
            <a:tailEnd/>
          </a:ln>
        </p:spPr>
        <p:txBody>
          <a:bodyPr anchor="ctr"/>
          <a:lstStyle/>
          <a:p>
            <a:pPr algn="r"/>
            <a:r>
              <a:rPr lang="en-US" altLang="zh-TW" sz="1400">
                <a:solidFill>
                  <a:srgbClr val="000000"/>
                </a:solidFill>
                <a:latin typeface="Arial" charset="0"/>
                <a:ea typeface="新細明體" charset="-120"/>
              </a:rPr>
              <a:t>5</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p:cNvSpPr>
          <p:nvPr>
            <p:ph type="body" idx="1"/>
          </p:nvPr>
        </p:nvSpPr>
        <p:spPr>
          <a:xfrm>
            <a:off x="182563" y="939800"/>
            <a:ext cx="5757862" cy="5657850"/>
          </a:xfrm>
          <a:solidFill>
            <a:schemeClr val="bg1"/>
          </a:solidFill>
        </p:spPr>
        <p:txBody>
          <a:bodyPr/>
          <a:lstStyle/>
          <a:p>
            <a:pPr marL="527050" algn="just" defTabSz="884238">
              <a:lnSpc>
                <a:spcPts val="2800"/>
              </a:lnSpc>
              <a:spcBef>
                <a:spcPct val="0"/>
              </a:spcBef>
              <a:buFont typeface="Wingdings" pitchFamily="2" charset="2"/>
              <a:buChar char="Ø"/>
            </a:pPr>
            <a:r>
              <a:rPr lang="zh-TW" altLang="en-US" sz="2000" b="1" smtClean="0">
                <a:solidFill>
                  <a:srgbClr val="8D9F77"/>
                </a:solidFill>
                <a:latin typeface="微軟正黑體"/>
                <a:ea typeface="微軟正黑體"/>
                <a:cs typeface="微軟正黑體"/>
                <a:sym typeface="Wingdings 2" pitchFamily="18" charset="2"/>
              </a:rPr>
              <a:t>申請設置休閒農場之場域，</a:t>
            </a:r>
            <a:r>
              <a:rPr lang="zh-TW" altLang="en-US" sz="2000" b="1" smtClean="0">
                <a:solidFill>
                  <a:srgbClr val="C00000"/>
                </a:solidFill>
                <a:latin typeface="微軟正黑體"/>
                <a:ea typeface="微軟正黑體"/>
                <a:cs typeface="微軟正黑體"/>
                <a:sym typeface="Wingdings 2" pitchFamily="18" charset="2"/>
              </a:rPr>
              <a:t>應具有農林漁牧生產事實</a:t>
            </a:r>
            <a:r>
              <a:rPr lang="zh-TW" altLang="en-US" sz="2000" b="1" smtClean="0">
                <a:solidFill>
                  <a:srgbClr val="8D9F77"/>
                </a:solidFill>
                <a:latin typeface="微軟正黑體"/>
                <a:ea typeface="微軟正黑體"/>
                <a:cs typeface="微軟正黑體"/>
                <a:sym typeface="Wingdings 2" pitchFamily="18" charset="2"/>
              </a:rPr>
              <a:t>，且場域整體規劃之農業經營，應符合本條例第三條第五款規定。</a:t>
            </a:r>
            <a:endParaRPr lang="en-US" altLang="zh-TW" sz="2000" b="1" smtClean="0">
              <a:solidFill>
                <a:srgbClr val="8D9F77"/>
              </a:solidFill>
              <a:latin typeface="微軟正黑體"/>
              <a:ea typeface="微軟正黑體"/>
              <a:cs typeface="微軟正黑體"/>
              <a:sym typeface="Wingdings 2" pitchFamily="18" charset="2"/>
            </a:endParaRPr>
          </a:p>
          <a:p>
            <a:pPr marL="527050" algn="just" defTabSz="884238">
              <a:lnSpc>
                <a:spcPts val="2800"/>
              </a:lnSpc>
              <a:spcBef>
                <a:spcPct val="0"/>
              </a:spcBef>
              <a:buFont typeface="Wingdings" pitchFamily="2" charset="2"/>
              <a:buChar char="Ø"/>
            </a:pPr>
            <a:r>
              <a:rPr lang="zh-TW" altLang="en-US" sz="2000" b="1" smtClean="0">
                <a:solidFill>
                  <a:srgbClr val="8D9F77"/>
                </a:solidFill>
                <a:latin typeface="微軟正黑體"/>
                <a:ea typeface="微軟正黑體"/>
                <a:cs typeface="微軟正黑體"/>
                <a:sym typeface="Wingdings 2" pitchFamily="18" charset="2"/>
              </a:rPr>
              <a:t>農業用地面積不得低於休閒農場面積</a:t>
            </a:r>
            <a:r>
              <a:rPr lang="en-US" altLang="zh-TW" sz="2000" b="1" u="sng" smtClean="0">
                <a:solidFill>
                  <a:srgbClr val="8D9F77"/>
                </a:solidFill>
                <a:latin typeface="微軟正黑體"/>
                <a:ea typeface="微軟正黑體"/>
                <a:cs typeface="微軟正黑體"/>
                <a:sym typeface="Wingdings 2" pitchFamily="18" charset="2"/>
              </a:rPr>
              <a:t>90</a:t>
            </a:r>
            <a:r>
              <a:rPr lang="zh-TW" altLang="en-US" sz="2000" b="1" u="sng" smtClean="0">
                <a:solidFill>
                  <a:srgbClr val="8D9F77"/>
                </a:solidFill>
                <a:latin typeface="微軟正黑體"/>
                <a:ea typeface="微軟正黑體"/>
                <a:cs typeface="微軟正黑體"/>
                <a:sym typeface="Wingdings 2" pitchFamily="18" charset="2"/>
              </a:rPr>
              <a:t>％，</a:t>
            </a:r>
            <a:r>
              <a:rPr lang="zh-TW" altLang="en-US" sz="2000" b="1" smtClean="0">
                <a:solidFill>
                  <a:srgbClr val="8D9F77"/>
                </a:solidFill>
                <a:latin typeface="微軟正黑體"/>
                <a:ea typeface="微軟正黑體"/>
                <a:cs typeface="微軟正黑體"/>
                <a:sym typeface="Wingdings 2" pitchFamily="18" charset="2"/>
              </a:rPr>
              <a:t>且</a:t>
            </a:r>
            <a:r>
              <a:rPr lang="zh-TW" altLang="en-US" sz="2000" b="1" smtClean="0">
                <a:solidFill>
                  <a:srgbClr val="C00000"/>
                </a:solidFill>
                <a:latin typeface="微軟正黑體"/>
                <a:ea typeface="微軟正黑體"/>
                <a:cs typeface="微軟正黑體"/>
                <a:sym typeface="Wingdings 2" pitchFamily="18" charset="2"/>
              </a:rPr>
              <a:t>不得小於</a:t>
            </a:r>
            <a:r>
              <a:rPr lang="en-US" altLang="zh-TW" sz="2000" b="1" u="sng" smtClean="0">
                <a:solidFill>
                  <a:srgbClr val="C00000"/>
                </a:solidFill>
                <a:latin typeface="微軟正黑體"/>
                <a:ea typeface="微軟正黑體"/>
                <a:cs typeface="微軟正黑體"/>
                <a:sym typeface="Wingdings 2" pitchFamily="18" charset="2"/>
              </a:rPr>
              <a:t>1</a:t>
            </a:r>
            <a:r>
              <a:rPr lang="zh-TW" altLang="en-US" sz="2000" b="1" u="sng" smtClean="0">
                <a:solidFill>
                  <a:srgbClr val="C00000"/>
                </a:solidFill>
                <a:latin typeface="微軟正黑體"/>
                <a:ea typeface="微軟正黑體"/>
                <a:cs typeface="微軟正黑體"/>
                <a:sym typeface="Wingdings 2" pitchFamily="18" charset="2"/>
              </a:rPr>
              <a:t>公頃</a:t>
            </a:r>
            <a:r>
              <a:rPr lang="zh-TW" altLang="en-US" sz="2000" b="1" smtClean="0">
                <a:solidFill>
                  <a:srgbClr val="8D9F77"/>
                </a:solidFill>
                <a:latin typeface="微軟正黑體"/>
                <a:ea typeface="微軟正黑體"/>
                <a:cs typeface="微軟正黑體"/>
                <a:sym typeface="Wingdings 2" pitchFamily="18" charset="2"/>
              </a:rPr>
              <a:t>。但全場均坐落於休閒農業區內或離島地區者，不得小於</a:t>
            </a:r>
            <a:r>
              <a:rPr lang="en-US" altLang="zh-TW" sz="2000" b="1" smtClean="0">
                <a:solidFill>
                  <a:srgbClr val="8D9F77"/>
                </a:solidFill>
                <a:latin typeface="微軟正黑體"/>
                <a:ea typeface="微軟正黑體"/>
                <a:cs typeface="微軟正黑體"/>
                <a:sym typeface="Wingdings 2" pitchFamily="18" charset="2"/>
              </a:rPr>
              <a:t>0.5</a:t>
            </a:r>
            <a:r>
              <a:rPr lang="zh-TW" altLang="en-US" sz="2000" b="1" smtClean="0">
                <a:solidFill>
                  <a:srgbClr val="8D9F77"/>
                </a:solidFill>
                <a:latin typeface="微軟正黑體"/>
                <a:ea typeface="微軟正黑體"/>
                <a:cs typeface="微軟正黑體"/>
                <a:sym typeface="Wingdings 2" pitchFamily="18" charset="2"/>
              </a:rPr>
              <a:t>公頃。</a:t>
            </a:r>
          </a:p>
          <a:p>
            <a:pPr marL="527050" algn="just" defTabSz="884238">
              <a:lnSpc>
                <a:spcPts val="2800"/>
              </a:lnSpc>
              <a:spcBef>
                <a:spcPct val="0"/>
              </a:spcBef>
              <a:buFont typeface="Wingdings" pitchFamily="2" charset="2"/>
              <a:buChar char="Ø"/>
            </a:pPr>
            <a:r>
              <a:rPr lang="zh-TW" altLang="en-US" sz="2000" b="1" smtClean="0">
                <a:solidFill>
                  <a:srgbClr val="8D9F77"/>
                </a:solidFill>
                <a:latin typeface="微軟正黑體"/>
                <a:ea typeface="微軟正黑體"/>
                <a:cs typeface="微軟正黑體"/>
                <a:sym typeface="Wingdings 2" pitchFamily="18" charset="2"/>
              </a:rPr>
              <a:t>應以</a:t>
            </a:r>
            <a:r>
              <a:rPr lang="zh-TW" altLang="en-US" sz="2000" b="1" u="sng" smtClean="0">
                <a:solidFill>
                  <a:srgbClr val="C00000"/>
                </a:solidFill>
                <a:latin typeface="微軟正黑體"/>
                <a:ea typeface="微軟正黑體"/>
                <a:cs typeface="微軟正黑體"/>
                <a:sym typeface="Wingdings 2" pitchFamily="18" charset="2"/>
              </a:rPr>
              <a:t>整筆</a:t>
            </a:r>
            <a:r>
              <a:rPr lang="zh-TW" altLang="en-US" sz="2000" b="1" smtClean="0">
                <a:solidFill>
                  <a:srgbClr val="C00000"/>
                </a:solidFill>
                <a:latin typeface="微軟正黑體"/>
                <a:ea typeface="微軟正黑體"/>
                <a:cs typeface="微軟正黑體"/>
                <a:sym typeface="Wingdings 2" pitchFamily="18" charset="2"/>
              </a:rPr>
              <a:t>土地</a:t>
            </a:r>
            <a:r>
              <a:rPr lang="zh-TW" altLang="en-US" sz="2000" b="1" smtClean="0">
                <a:solidFill>
                  <a:srgbClr val="8D9F77"/>
                </a:solidFill>
                <a:latin typeface="微軟正黑體"/>
                <a:ea typeface="微軟正黑體"/>
                <a:cs typeface="微軟正黑體"/>
                <a:sym typeface="Wingdings 2" pitchFamily="18" charset="2"/>
              </a:rPr>
              <a:t>面積提出申請。</a:t>
            </a:r>
            <a:endParaRPr lang="en-US" altLang="zh-TW" sz="2000" b="1" smtClean="0">
              <a:solidFill>
                <a:srgbClr val="8D9F77"/>
              </a:solidFill>
              <a:latin typeface="微軟正黑體"/>
              <a:ea typeface="微軟正黑體"/>
              <a:cs typeface="微軟正黑體"/>
              <a:sym typeface="Wingdings 2" pitchFamily="18" charset="2"/>
            </a:endParaRPr>
          </a:p>
          <a:p>
            <a:pPr marL="527050" algn="just" defTabSz="884238">
              <a:lnSpc>
                <a:spcPts val="2800"/>
              </a:lnSpc>
              <a:spcBef>
                <a:spcPct val="0"/>
              </a:spcBef>
              <a:buFont typeface="Wingdings" pitchFamily="2" charset="2"/>
              <a:buChar char="Ø"/>
            </a:pPr>
            <a:r>
              <a:rPr lang="zh-TW" altLang="en-US" sz="2000" b="1" smtClean="0">
                <a:solidFill>
                  <a:srgbClr val="8D9F77"/>
                </a:solidFill>
                <a:latin typeface="微軟正黑體"/>
                <a:ea typeface="微軟正黑體"/>
                <a:cs typeface="微軟正黑體"/>
                <a:sym typeface="Wingdings 2" pitchFamily="18" charset="2"/>
              </a:rPr>
              <a:t>土地應毗鄰</a:t>
            </a:r>
            <a:r>
              <a:rPr lang="zh-TW" altLang="en-US" sz="2000" b="1" smtClean="0">
                <a:solidFill>
                  <a:srgbClr val="C00000"/>
                </a:solidFill>
                <a:latin typeface="微軟正黑體"/>
                <a:ea typeface="微軟正黑體"/>
                <a:cs typeface="微軟正黑體"/>
                <a:sym typeface="Wingdings 2" pitchFamily="18" charset="2"/>
              </a:rPr>
              <a:t>完整</a:t>
            </a:r>
            <a:r>
              <a:rPr lang="zh-TW" altLang="en-US" sz="2000" b="1" smtClean="0">
                <a:solidFill>
                  <a:srgbClr val="8D9F77"/>
                </a:solidFill>
                <a:latin typeface="微軟正黑體"/>
                <a:ea typeface="微軟正黑體"/>
                <a:cs typeface="微軟正黑體"/>
                <a:sym typeface="Wingdings 2" pitchFamily="18" charset="2"/>
              </a:rPr>
              <a:t>不得分散。</a:t>
            </a:r>
          </a:p>
          <a:p>
            <a:pPr marL="527050" defTabSz="884238">
              <a:lnSpc>
                <a:spcPts val="2800"/>
              </a:lnSpc>
              <a:spcBef>
                <a:spcPct val="0"/>
              </a:spcBef>
              <a:buFont typeface="Wingdings" pitchFamily="2" charset="2"/>
              <a:buChar char="Ø"/>
            </a:pPr>
            <a:r>
              <a:rPr lang="zh-TW" altLang="en-US" sz="2000" b="1" smtClean="0">
                <a:solidFill>
                  <a:srgbClr val="8D9F77"/>
                </a:solidFill>
                <a:latin typeface="微軟正黑體"/>
                <a:ea typeface="微軟正黑體"/>
                <a:cs typeface="微軟正黑體"/>
                <a:sym typeface="Wingdings 2" pitchFamily="18" charset="2"/>
              </a:rPr>
              <a:t>至少應有</a:t>
            </a:r>
            <a:r>
              <a:rPr lang="zh-TW" altLang="en-US" sz="2000" b="1" u="sng" smtClean="0">
                <a:solidFill>
                  <a:srgbClr val="8D9F77"/>
                </a:solidFill>
                <a:latin typeface="微軟正黑體"/>
                <a:ea typeface="微軟正黑體"/>
                <a:cs typeface="微軟正黑體"/>
                <a:sym typeface="Wingdings 2" pitchFamily="18" charset="2"/>
              </a:rPr>
              <a:t>一條直接通往鄉級以上道路之聯外道路。</a:t>
            </a:r>
            <a:endParaRPr lang="en-US" altLang="zh-TW" sz="2000" b="1" u="sng" smtClean="0">
              <a:solidFill>
                <a:srgbClr val="8D9F77"/>
              </a:solidFill>
              <a:latin typeface="微軟正黑體"/>
              <a:ea typeface="微軟正黑體"/>
              <a:cs typeface="微軟正黑體"/>
              <a:sym typeface="Wingdings 2" pitchFamily="18" charset="2"/>
            </a:endParaRPr>
          </a:p>
          <a:p>
            <a:pPr marL="527050" defTabSz="884238">
              <a:lnSpc>
                <a:spcPts val="2800"/>
              </a:lnSpc>
              <a:spcBef>
                <a:spcPct val="0"/>
              </a:spcBef>
              <a:buFont typeface="Wingdings" pitchFamily="2" charset="2"/>
              <a:buChar char="Ø"/>
            </a:pPr>
            <a:r>
              <a:rPr lang="zh-TW" altLang="en-US" sz="2000" b="1" smtClean="0">
                <a:solidFill>
                  <a:srgbClr val="8D9F77"/>
                </a:solidFill>
                <a:latin typeface="微軟正黑體"/>
                <a:ea typeface="微軟正黑體"/>
                <a:cs typeface="微軟正黑體"/>
              </a:rPr>
              <a:t>不同地號土地連接長度超過</a:t>
            </a:r>
            <a:r>
              <a:rPr lang="zh-TW" altLang="en-US" sz="2000" b="1" u="sng" smtClean="0">
                <a:solidFill>
                  <a:srgbClr val="8D9F77"/>
                </a:solidFill>
                <a:latin typeface="微軟正黑體"/>
                <a:ea typeface="微軟正黑體"/>
                <a:cs typeface="微軟正黑體"/>
              </a:rPr>
              <a:t>八公尺</a:t>
            </a:r>
            <a:r>
              <a:rPr lang="zh-TW" altLang="en-US" sz="2000" b="1" smtClean="0">
                <a:solidFill>
                  <a:srgbClr val="8D9F77"/>
                </a:solidFill>
                <a:latin typeface="微軟正黑體"/>
                <a:ea typeface="微軟正黑體"/>
                <a:cs typeface="微軟正黑體"/>
              </a:rPr>
              <a:t>者，視為毗鄰之土地。</a:t>
            </a:r>
            <a:endParaRPr lang="en-US" altLang="zh-TW" sz="2000" b="1" smtClean="0">
              <a:solidFill>
                <a:srgbClr val="8D9F77"/>
              </a:solidFill>
              <a:latin typeface="微軟正黑體"/>
              <a:ea typeface="微軟正黑體"/>
              <a:cs typeface="微軟正黑體"/>
            </a:endParaRPr>
          </a:p>
          <a:p>
            <a:pPr marL="527050" defTabSz="884238">
              <a:lnSpc>
                <a:spcPts val="2800"/>
              </a:lnSpc>
              <a:spcBef>
                <a:spcPct val="0"/>
              </a:spcBef>
              <a:buFont typeface="Wingdings" pitchFamily="2" charset="2"/>
              <a:buChar char="Ø"/>
            </a:pPr>
            <a:r>
              <a:rPr lang="zh-TW" altLang="en-US" sz="2000" b="1" smtClean="0">
                <a:solidFill>
                  <a:srgbClr val="8D9F77"/>
                </a:solidFill>
                <a:latin typeface="微軟正黑體"/>
                <a:ea typeface="微軟正黑體"/>
                <a:cs typeface="微軟正黑體"/>
              </a:rPr>
              <a:t>已核准籌設或取得許可登記證之休閒農場，其土地不得供其他休閒農場併入面積申請。</a:t>
            </a:r>
            <a:endParaRPr lang="en-US" altLang="zh-TW" sz="2000" b="1" smtClean="0">
              <a:solidFill>
                <a:srgbClr val="8D9F77"/>
              </a:solidFill>
              <a:latin typeface="微軟正黑體"/>
              <a:ea typeface="微軟正黑體"/>
              <a:cs typeface="微軟正黑體"/>
            </a:endParaRPr>
          </a:p>
          <a:p>
            <a:pPr marL="527050" defTabSz="884238">
              <a:lnSpc>
                <a:spcPts val="2800"/>
              </a:lnSpc>
              <a:spcBef>
                <a:spcPct val="0"/>
              </a:spcBef>
              <a:buFont typeface="Wingdings" pitchFamily="2" charset="2"/>
              <a:buChar char="Ø"/>
            </a:pPr>
            <a:r>
              <a:rPr lang="zh-TW" altLang="en-US" sz="2000" b="1" smtClean="0">
                <a:solidFill>
                  <a:srgbClr val="0000FF"/>
                </a:solidFill>
                <a:ea typeface="新細明體" charset="-120"/>
              </a:rPr>
              <a:t>集村農舍用地及其配合耕地不得申請休閒農場。</a:t>
            </a:r>
            <a:endParaRPr lang="en-US" altLang="zh-TW" sz="2000" b="1" smtClean="0">
              <a:solidFill>
                <a:srgbClr val="0000FF"/>
              </a:solidFill>
              <a:latin typeface="微軟正黑體"/>
              <a:ea typeface="微軟正黑體"/>
              <a:cs typeface="微軟正黑體"/>
            </a:endParaRPr>
          </a:p>
          <a:p>
            <a:pPr marL="527050" defTabSz="884238">
              <a:lnSpc>
                <a:spcPts val="3600"/>
              </a:lnSpc>
              <a:spcBef>
                <a:spcPct val="0"/>
              </a:spcBef>
              <a:buFont typeface="Wingdings" pitchFamily="2" charset="2"/>
              <a:buChar char="Ø"/>
            </a:pPr>
            <a:endParaRPr lang="en-US" altLang="zh-TW" b="1" smtClean="0">
              <a:solidFill>
                <a:srgbClr val="8D9F77"/>
              </a:solidFill>
              <a:latin typeface="微軟正黑體"/>
              <a:ea typeface="微軟正黑體"/>
              <a:cs typeface="微軟正黑體"/>
            </a:endParaRPr>
          </a:p>
          <a:p>
            <a:pPr marL="527050" defTabSz="884238">
              <a:lnSpc>
                <a:spcPts val="3600"/>
              </a:lnSpc>
              <a:spcBef>
                <a:spcPct val="0"/>
              </a:spcBef>
              <a:buFont typeface="Wingdings" pitchFamily="2" charset="2"/>
              <a:buChar char="Ø"/>
            </a:pPr>
            <a:endParaRPr lang="en-US" altLang="zh-TW" b="1" smtClean="0">
              <a:solidFill>
                <a:srgbClr val="8D9F77"/>
              </a:solidFill>
              <a:latin typeface="微軟正黑體"/>
              <a:ea typeface="微軟正黑體"/>
              <a:cs typeface="微軟正黑體"/>
            </a:endParaRPr>
          </a:p>
          <a:p>
            <a:pPr marL="527050" defTabSz="884238">
              <a:lnSpc>
                <a:spcPts val="3600"/>
              </a:lnSpc>
              <a:spcBef>
                <a:spcPct val="0"/>
              </a:spcBef>
              <a:buFont typeface="Wingdings" pitchFamily="2" charset="2"/>
              <a:buChar char="Ø"/>
            </a:pPr>
            <a:endParaRPr lang="zh-TW" altLang="en-US" b="1" smtClean="0">
              <a:solidFill>
                <a:srgbClr val="8D9F77"/>
              </a:solidFill>
              <a:latin typeface="微軟正黑體"/>
              <a:ea typeface="微軟正黑體"/>
              <a:cs typeface="微軟正黑體"/>
            </a:endParaRPr>
          </a:p>
          <a:p>
            <a:pPr lvl="1" algn="just" defTabSz="884238">
              <a:lnSpc>
                <a:spcPct val="110000"/>
              </a:lnSpc>
              <a:spcAft>
                <a:spcPts val="600"/>
              </a:spcAft>
            </a:pPr>
            <a:endParaRPr lang="zh-TW" altLang="en-US" sz="2400" b="1" smtClean="0">
              <a:solidFill>
                <a:srgbClr val="8D9F77"/>
              </a:solidFill>
              <a:latin typeface="微軟正黑體"/>
              <a:ea typeface="微軟正黑體"/>
              <a:cs typeface="微軟正黑體"/>
            </a:endParaRPr>
          </a:p>
          <a:p>
            <a:pPr lvl="1" algn="just" defTabSz="884238">
              <a:lnSpc>
                <a:spcPct val="110000"/>
              </a:lnSpc>
              <a:spcAft>
                <a:spcPts val="600"/>
              </a:spcAft>
            </a:pPr>
            <a:endParaRPr lang="zh-TW" altLang="en-US" sz="2400" b="1" smtClean="0">
              <a:solidFill>
                <a:srgbClr val="8D9F77"/>
              </a:solidFill>
              <a:latin typeface="微軟正黑體"/>
              <a:ea typeface="微軟正黑體"/>
              <a:cs typeface="微軟正黑體"/>
            </a:endParaRPr>
          </a:p>
          <a:p>
            <a:pPr marL="527050" algn="just" defTabSz="884238">
              <a:lnSpc>
                <a:spcPct val="110000"/>
              </a:lnSpc>
              <a:spcAft>
                <a:spcPts val="600"/>
              </a:spcAft>
            </a:pPr>
            <a:endParaRPr lang="en-US" altLang="zh-TW" b="1" smtClean="0">
              <a:solidFill>
                <a:srgbClr val="8D9F77"/>
              </a:solidFill>
              <a:latin typeface="微軟正黑體"/>
              <a:ea typeface="微軟正黑體"/>
              <a:cs typeface="微軟正黑體"/>
            </a:endParaRPr>
          </a:p>
        </p:txBody>
      </p:sp>
      <p:sp>
        <p:nvSpPr>
          <p:cNvPr id="3" name="日期版面配置區 2"/>
          <p:cNvSpPr>
            <a:spLocks noGrp="1"/>
          </p:cNvSpPr>
          <p:nvPr>
            <p:ph type="dt" sz="quarter" idx="10"/>
          </p:nvPr>
        </p:nvSpPr>
        <p:spPr>
          <a:xfrm>
            <a:off x="395288" y="6350000"/>
            <a:ext cx="2133600" cy="365125"/>
          </a:xfrm>
        </p:spPr>
        <p:txBody>
          <a:bodyPr/>
          <a:lstStyle/>
          <a:p>
            <a:pPr>
              <a:defRPr/>
            </a:pPr>
            <a:fld id="{BB6C3125-FD1F-4605-88D4-2C53D6341B73}" type="datetime1">
              <a:rPr lang="zh-TW" altLang="en-US" smtClean="0"/>
              <a:pPr>
                <a:defRPr/>
              </a:pPr>
              <a:t>2018/10/31</a:t>
            </a:fld>
            <a:endParaRPr lang="en-US" dirty="0"/>
          </a:p>
        </p:txBody>
      </p:sp>
      <p:sp>
        <p:nvSpPr>
          <p:cNvPr id="4" name="矩形 3"/>
          <p:cNvSpPr/>
          <p:nvPr/>
        </p:nvSpPr>
        <p:spPr bwMode="auto">
          <a:xfrm>
            <a:off x="6011863" y="2060575"/>
            <a:ext cx="2851150" cy="3095625"/>
          </a:xfrm>
          <a:prstGeom prst="rect">
            <a:avLst/>
          </a:prstGeom>
          <a:solidFill>
            <a:srgbClr val="CCFFFF"/>
          </a:solidFill>
          <a:ln>
            <a:solidFill>
              <a:srgbClr val="FF0066"/>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sz="1400"/>
          </a:p>
        </p:txBody>
      </p:sp>
      <p:sp>
        <p:nvSpPr>
          <p:cNvPr id="8" name="矩形 7"/>
          <p:cNvSpPr/>
          <p:nvPr/>
        </p:nvSpPr>
        <p:spPr bwMode="auto">
          <a:xfrm>
            <a:off x="7421563" y="5164138"/>
            <a:ext cx="344487" cy="865187"/>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sz="1400"/>
          </a:p>
        </p:txBody>
      </p:sp>
      <p:sp>
        <p:nvSpPr>
          <p:cNvPr id="9" name="矩形 8"/>
          <p:cNvSpPr/>
          <p:nvPr/>
        </p:nvSpPr>
        <p:spPr bwMode="auto">
          <a:xfrm>
            <a:off x="5813425" y="6008688"/>
            <a:ext cx="3216275" cy="68262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sz="1400" dirty="0">
              <a:solidFill>
                <a:schemeClr val="accent6">
                  <a:lumMod val="50000"/>
                </a:schemeClr>
              </a:solidFill>
            </a:endParaRPr>
          </a:p>
        </p:txBody>
      </p:sp>
      <p:sp>
        <p:nvSpPr>
          <p:cNvPr id="39946" name="矩形 9"/>
          <p:cNvSpPr>
            <a:spLocks noChangeArrowheads="1"/>
          </p:cNvSpPr>
          <p:nvPr/>
        </p:nvSpPr>
        <p:spPr bwMode="auto">
          <a:xfrm>
            <a:off x="6665913" y="6097588"/>
            <a:ext cx="976312" cy="584200"/>
          </a:xfrm>
          <a:prstGeom prst="rect">
            <a:avLst/>
          </a:prstGeom>
          <a:noFill/>
          <a:ln w="9525">
            <a:noFill/>
            <a:miter lim="800000"/>
            <a:headEnd/>
            <a:tailEnd/>
          </a:ln>
        </p:spPr>
        <p:txBody>
          <a:bodyPr>
            <a:spAutoFit/>
          </a:bodyPr>
          <a:lstStyle/>
          <a:p>
            <a:pPr>
              <a:defRPr/>
            </a:pPr>
            <a:r>
              <a:rPr lang="zh-TW" altLang="en-US" sz="1600" dirty="0">
                <a:solidFill>
                  <a:schemeClr val="accent6">
                    <a:lumMod val="75000"/>
                  </a:schemeClr>
                </a:solidFill>
                <a:latin typeface="標楷體" pitchFamily="65" charset="-120"/>
                <a:cs typeface="Times New Roman" pitchFamily="18" charset="0"/>
              </a:rPr>
              <a:t>鄉級以上道路</a:t>
            </a:r>
            <a:endParaRPr lang="zh-TW" altLang="en-US" sz="1600" dirty="0">
              <a:solidFill>
                <a:schemeClr val="accent6">
                  <a:lumMod val="75000"/>
                </a:schemeClr>
              </a:solidFill>
              <a:cs typeface="Times New Roman" pitchFamily="18" charset="0"/>
            </a:endParaRPr>
          </a:p>
        </p:txBody>
      </p:sp>
      <p:sp>
        <p:nvSpPr>
          <p:cNvPr id="39947" name="矩形 10"/>
          <p:cNvSpPr>
            <a:spLocks noChangeArrowheads="1"/>
          </p:cNvSpPr>
          <p:nvPr/>
        </p:nvSpPr>
        <p:spPr bwMode="auto">
          <a:xfrm>
            <a:off x="7437438" y="5194300"/>
            <a:ext cx="312737" cy="738188"/>
          </a:xfrm>
          <a:prstGeom prst="rect">
            <a:avLst/>
          </a:prstGeom>
          <a:noFill/>
          <a:ln w="9525">
            <a:noFill/>
            <a:miter lim="800000"/>
            <a:headEnd/>
            <a:tailEnd/>
          </a:ln>
        </p:spPr>
        <p:txBody>
          <a:bodyPr>
            <a:spAutoFit/>
          </a:bodyPr>
          <a:lstStyle/>
          <a:p>
            <a:pPr>
              <a:defRPr/>
            </a:pPr>
            <a:r>
              <a:rPr lang="zh-TW" altLang="en-US" sz="1050" dirty="0">
                <a:latin typeface="標楷體" pitchFamily="65" charset="-120"/>
                <a:cs typeface="Times New Roman" pitchFamily="18" charset="0"/>
              </a:rPr>
              <a:t>聯外</a:t>
            </a:r>
            <a:endParaRPr lang="en-US" altLang="zh-TW" sz="1050" dirty="0">
              <a:latin typeface="標楷體" pitchFamily="65" charset="-120"/>
              <a:cs typeface="Times New Roman" pitchFamily="18" charset="0"/>
            </a:endParaRPr>
          </a:p>
          <a:p>
            <a:pPr>
              <a:defRPr/>
            </a:pPr>
            <a:r>
              <a:rPr lang="zh-TW" altLang="en-US" sz="1050" dirty="0">
                <a:latin typeface="標楷體" pitchFamily="65" charset="-120"/>
                <a:cs typeface="Times New Roman" pitchFamily="18" charset="0"/>
              </a:rPr>
              <a:t>道路</a:t>
            </a:r>
            <a:endParaRPr lang="zh-TW" altLang="en-US" sz="1050" dirty="0">
              <a:cs typeface="Times New Roman" pitchFamily="18" charset="0"/>
            </a:endParaRPr>
          </a:p>
        </p:txBody>
      </p:sp>
      <p:pic>
        <p:nvPicPr>
          <p:cNvPr id="119816" name="Picture 4"/>
          <p:cNvPicPr>
            <a:picLocks noChangeAspect="1" noChangeArrowheads="1"/>
          </p:cNvPicPr>
          <p:nvPr/>
        </p:nvPicPr>
        <p:blipFill>
          <a:blip r:embed="rId3"/>
          <a:srcRect l="36667" t="29630" r="44501" b="42668"/>
          <a:stretch>
            <a:fillRect/>
          </a:stretch>
        </p:blipFill>
        <p:spPr bwMode="auto">
          <a:xfrm>
            <a:off x="7642225" y="1371600"/>
            <a:ext cx="895350" cy="688975"/>
          </a:xfrm>
          <a:prstGeom prst="rect">
            <a:avLst/>
          </a:prstGeom>
          <a:noFill/>
          <a:ln w="38100">
            <a:solidFill>
              <a:schemeClr val="tx1"/>
            </a:solidFill>
            <a:prstDash val="sysDash"/>
            <a:miter lim="800000"/>
            <a:headEnd/>
            <a:tailEnd/>
          </a:ln>
        </p:spPr>
      </p:pic>
      <p:sp>
        <p:nvSpPr>
          <p:cNvPr id="13" name="文字方塊 12"/>
          <p:cNvSpPr txBox="1"/>
          <p:nvPr/>
        </p:nvSpPr>
        <p:spPr>
          <a:xfrm>
            <a:off x="7064375" y="1409700"/>
            <a:ext cx="454025" cy="414338"/>
          </a:xfrm>
          <a:prstGeom prst="rect">
            <a:avLst/>
          </a:prstGeom>
          <a:noFill/>
        </p:spPr>
        <p:txBody>
          <a:bodyPr wrap="none">
            <a:spAutoFit/>
          </a:bodyPr>
          <a:lstStyle/>
          <a:p>
            <a:pPr>
              <a:defRPr/>
            </a:pPr>
            <a:r>
              <a:rPr lang="zh-TW" altLang="en-US" sz="1050" dirty="0"/>
              <a:t>建地</a:t>
            </a:r>
            <a:endParaRPr lang="en-US" altLang="zh-TW" sz="1050" dirty="0"/>
          </a:p>
          <a:p>
            <a:pPr>
              <a:defRPr/>
            </a:pPr>
            <a:r>
              <a:rPr lang="en-US" altLang="zh-TW" sz="1050" dirty="0"/>
              <a:t>10%</a:t>
            </a:r>
            <a:endParaRPr lang="zh-TW" altLang="en-US" sz="1050" dirty="0"/>
          </a:p>
        </p:txBody>
      </p:sp>
      <p:sp>
        <p:nvSpPr>
          <p:cNvPr id="119818" name="文字方塊 1"/>
          <p:cNvSpPr txBox="1">
            <a:spLocks noChangeArrowheads="1"/>
          </p:cNvSpPr>
          <p:nvPr/>
        </p:nvSpPr>
        <p:spPr bwMode="auto">
          <a:xfrm>
            <a:off x="6538913" y="2959100"/>
            <a:ext cx="1800225" cy="1384300"/>
          </a:xfrm>
          <a:prstGeom prst="rect">
            <a:avLst/>
          </a:prstGeom>
          <a:noFill/>
          <a:ln w="9525">
            <a:noFill/>
            <a:miter lim="800000"/>
            <a:headEnd/>
            <a:tailEnd/>
          </a:ln>
        </p:spPr>
        <p:txBody>
          <a:bodyPr>
            <a:spAutoFit/>
          </a:bodyPr>
          <a:lstStyle/>
          <a:p>
            <a:r>
              <a:rPr lang="zh-TW" altLang="en-US" sz="2800">
                <a:solidFill>
                  <a:srgbClr val="0000FF"/>
                </a:solidFill>
              </a:rPr>
              <a:t>農業用地</a:t>
            </a:r>
            <a:endParaRPr lang="en-US" altLang="zh-TW" sz="2800">
              <a:solidFill>
                <a:srgbClr val="0000FF"/>
              </a:solidFill>
            </a:endParaRPr>
          </a:p>
          <a:p>
            <a:r>
              <a:rPr lang="en-US" altLang="zh-TW" sz="2800">
                <a:solidFill>
                  <a:srgbClr val="0000FF"/>
                </a:solidFill>
              </a:rPr>
              <a:t>1</a:t>
            </a:r>
            <a:r>
              <a:rPr lang="zh-TW" altLang="en-US" sz="2800">
                <a:solidFill>
                  <a:srgbClr val="0000FF"/>
                </a:solidFill>
              </a:rPr>
              <a:t>公頃</a:t>
            </a:r>
            <a:endParaRPr lang="en-US" altLang="zh-TW" sz="2800">
              <a:solidFill>
                <a:srgbClr val="0000FF"/>
              </a:solidFill>
            </a:endParaRPr>
          </a:p>
          <a:p>
            <a:r>
              <a:rPr lang="en-US" altLang="zh-TW" sz="2800">
                <a:solidFill>
                  <a:srgbClr val="0000FF"/>
                </a:solidFill>
              </a:rPr>
              <a:t>90%</a:t>
            </a:r>
            <a:r>
              <a:rPr lang="zh-TW" altLang="en-US" sz="2800">
                <a:solidFill>
                  <a:srgbClr val="0000FF"/>
                </a:solidFill>
              </a:rPr>
              <a:t>以上</a:t>
            </a:r>
          </a:p>
        </p:txBody>
      </p:sp>
      <p:sp>
        <p:nvSpPr>
          <p:cNvPr id="14" name="標題 1"/>
          <p:cNvSpPr>
            <a:spLocks noGrp="1"/>
          </p:cNvSpPr>
          <p:nvPr>
            <p:ph type="title"/>
          </p:nvPr>
        </p:nvSpPr>
        <p:spPr>
          <a:xfrm>
            <a:off x="309563" y="0"/>
            <a:ext cx="6059487" cy="1143000"/>
          </a:xfrm>
        </p:spPr>
        <p:txBody>
          <a:bodyPr/>
          <a:lstStyle/>
          <a:p>
            <a:pPr>
              <a:defRPr/>
            </a:pPr>
            <a:r>
              <a:rPr lang="zh-TW" altLang="en-US" sz="4800" b="1" dirty="0" smtClean="0">
                <a:solidFill>
                  <a:schemeClr val="accent1">
                    <a:lumMod val="50000"/>
                  </a:schemeClr>
                </a:solidFill>
                <a:latin typeface="微軟正黑體" panose="020B0604030504040204" pitchFamily="34" charset="-120"/>
                <a:ea typeface="微軟正黑體" panose="020B0604030504040204" pitchFamily="34" charset="-120"/>
              </a:rPr>
              <a:t>土地條件</a:t>
            </a:r>
            <a:r>
              <a:rPr lang="en-US" altLang="zh-TW" sz="10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000" b="1" dirty="0" smtClean="0">
                <a:solidFill>
                  <a:schemeClr val="accent1">
                    <a:lumMod val="50000"/>
                  </a:schemeClr>
                </a:solidFill>
                <a:latin typeface="微軟正黑體" panose="020B0604030504040204" pitchFamily="34" charset="-120"/>
                <a:ea typeface="微軟正黑體" panose="020B0604030504040204" pitchFamily="34" charset="-120"/>
              </a:rPr>
              <a:t>休</a:t>
            </a:r>
            <a:r>
              <a:rPr lang="en-US" altLang="zh-TW" sz="1000" b="1" dirty="0" smtClean="0">
                <a:solidFill>
                  <a:schemeClr val="accent1">
                    <a:lumMod val="50000"/>
                  </a:schemeClr>
                </a:solidFill>
                <a:latin typeface="微軟正黑體" panose="020B0604030504040204" pitchFamily="34" charset="-120"/>
                <a:ea typeface="微軟正黑體" panose="020B0604030504040204" pitchFamily="34" charset="-120"/>
              </a:rPr>
              <a:t>15</a:t>
            </a:r>
            <a:r>
              <a:rPr lang="zh-TW" altLang="en-US" sz="10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en-US" altLang="zh-TW" sz="1000" b="1" dirty="0" smtClean="0">
                <a:solidFill>
                  <a:schemeClr val="accent1">
                    <a:lumMod val="50000"/>
                  </a:schemeClr>
                </a:solidFill>
                <a:latin typeface="微軟正黑體" panose="020B0604030504040204" pitchFamily="34" charset="-120"/>
                <a:ea typeface="微軟正黑體" panose="020B0604030504040204" pitchFamily="34" charset="-120"/>
              </a:rPr>
              <a:t>17)</a:t>
            </a:r>
            <a:endParaRPr lang="zh-TW" altLang="en-US" sz="1000" b="1"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188913"/>
            <a:ext cx="8229600" cy="1143000"/>
          </a:xfrm>
        </p:spPr>
        <p:txBody>
          <a:bodyPr/>
          <a:lstStyle/>
          <a:p>
            <a:pPr>
              <a:defRPr/>
            </a:pP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大綱</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5" name="內容版面配置區 4"/>
          <p:cNvGraphicFramePr>
            <a:graphicFrameLocks noGrp="1"/>
          </p:cNvGraphicFramePr>
          <p:nvPr>
            <p:ph idx="1"/>
          </p:nvPr>
        </p:nvGraphicFramePr>
        <p:xfrm>
          <a:off x="899592" y="1124744"/>
          <a:ext cx="7725544"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0355" name="Picture 5" descr="G:\惠媄990830\我的圖片\圖庫\thYTEN3INC.jpg"/>
          <p:cNvPicPr>
            <a:picLocks noChangeAspect="1" noChangeArrowheads="1"/>
          </p:cNvPicPr>
          <p:nvPr/>
        </p:nvPicPr>
        <p:blipFill>
          <a:blip r:embed="rId7"/>
          <a:srcRect/>
          <a:stretch>
            <a:fillRect/>
          </a:stretch>
        </p:blipFill>
        <p:spPr bwMode="auto">
          <a:xfrm>
            <a:off x="6875463" y="4437063"/>
            <a:ext cx="2857500" cy="2486025"/>
          </a:xfrm>
          <a:prstGeom prst="rect">
            <a:avLst/>
          </a:prstGeom>
          <a:noFill/>
          <a:ln w="9525">
            <a:noFill/>
            <a:miter lim="800000"/>
            <a:headEnd/>
            <a:tailEnd/>
          </a:ln>
        </p:spPr>
      </p:pic>
      <p:sp>
        <p:nvSpPr>
          <p:cNvPr id="3" name="日期版面配置區 2"/>
          <p:cNvSpPr>
            <a:spLocks noGrp="1"/>
          </p:cNvSpPr>
          <p:nvPr>
            <p:ph type="dt" sz="quarter" idx="10"/>
          </p:nvPr>
        </p:nvSpPr>
        <p:spPr/>
        <p:txBody>
          <a:bodyPr/>
          <a:lstStyle/>
          <a:p>
            <a:pPr>
              <a:defRPr/>
            </a:pPr>
            <a:fld id="{FEBBDB0F-AC78-40AD-96F8-0BDFF7286150}"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bwMode="auto">
          <a:xfrm>
            <a:off x="4500563" y="4973638"/>
            <a:ext cx="4248150" cy="1733550"/>
          </a:xfrm>
          <a:prstGeom prst="roundRect">
            <a:avLst/>
          </a:prstGeom>
          <a:solidFill>
            <a:schemeClr val="bg1">
              <a:lumMod val="95000"/>
            </a:schemeClr>
          </a:solidFill>
          <a:ln w="9525" cap="flat" cmpd="sng" algn="ctr">
            <a:solidFill>
              <a:schemeClr val="tx1"/>
            </a:solidFill>
            <a:prstDash val="dash"/>
            <a:round/>
            <a:headEnd type="none" w="med" len="med"/>
            <a:tailEnd type="none" w="med" len="med"/>
          </a:ln>
          <a:effectLst/>
          <a:extLst/>
        </p:spPr>
        <p:txBody>
          <a:bodyPr/>
          <a:lstStyle/>
          <a:p>
            <a:pPr algn="ctr">
              <a:defRPr/>
            </a:pPr>
            <a:endParaRPr lang="zh-TW" altLang="en-US"/>
          </a:p>
        </p:txBody>
      </p:sp>
      <p:sp>
        <p:nvSpPr>
          <p:cNvPr id="5" name="矩形 4"/>
          <p:cNvSpPr/>
          <p:nvPr/>
        </p:nvSpPr>
        <p:spPr>
          <a:xfrm>
            <a:off x="239713" y="831850"/>
            <a:ext cx="7786687" cy="6124575"/>
          </a:xfrm>
          <a:prstGeom prst="rect">
            <a:avLst/>
          </a:prstGeom>
        </p:spPr>
        <p:txBody>
          <a:bodyPr>
            <a:spAutoFit/>
          </a:bodyPr>
          <a:lstStyle/>
          <a:p>
            <a:pPr marL="263525" indent="-263525" defTabSz="884238">
              <a:lnSpc>
                <a:spcPct val="110000"/>
              </a:lnSpc>
              <a:spcAft>
                <a:spcPts val="600"/>
              </a:spcAft>
              <a:buFont typeface="Wingdings" panose="05000000000000000000" pitchFamily="2" charset="2"/>
              <a:buChar char="Ø"/>
              <a:defRPr/>
            </a:pPr>
            <a:r>
              <a:rPr lang="zh-TW" altLang="en-US" sz="2800" dirty="0">
                <a:solidFill>
                  <a:schemeClr val="accent6"/>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土地應毗鄰完整不得分散。但有下列情形之ㄧ者，不在此限：</a:t>
            </a:r>
            <a:endParaRPr lang="en-US" altLang="zh-TW" sz="2800" dirty="0">
              <a:solidFill>
                <a:schemeClr val="accent6"/>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endParaRPr>
          </a:p>
          <a:p>
            <a:pPr marL="628650" lvl="3" indent="-171450" defTabSz="884238">
              <a:lnSpc>
                <a:spcPct val="110000"/>
              </a:lnSpc>
              <a:spcAft>
                <a:spcPts val="600"/>
              </a:spcAft>
              <a:buFont typeface="Arial" panose="020B0604020202020204" pitchFamily="34" charset="0"/>
              <a:buChar char="•"/>
              <a:defRPr/>
            </a:pPr>
            <a:r>
              <a:rPr lang="zh-TW" altLang="en-US"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場內</a:t>
            </a: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有寬度</a:t>
            </a:r>
            <a:r>
              <a:rPr lang="en-US" altLang="zh-TW"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6M</a:t>
            </a: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以下水路、道路或寬度</a:t>
            </a:r>
            <a:r>
              <a:rPr lang="en-US" altLang="zh-TW"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6M</a:t>
            </a: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以下道路毗鄰</a:t>
            </a:r>
            <a:r>
              <a:rPr lang="en-US" altLang="zh-TW"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2M</a:t>
            </a: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以下水路通過</a:t>
            </a:r>
            <a:r>
              <a:rPr lang="zh-TW" altLang="en-US"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，設有安全設施，無礙休閒活動</a:t>
            </a:r>
            <a:r>
              <a:rPr lang="zh-TW" altLang="en-US"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a:t>
            </a:r>
            <a:r>
              <a:rPr lang="en-US" altLang="zh-TW"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華康楷書體W7"/>
                <a:sym typeface="Wingdings 2" pitchFamily="18" charset="2"/>
              </a:rPr>
              <a:t>(</a:t>
            </a: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華康楷書體W7"/>
                <a:sym typeface="Wingdings 2" pitchFamily="18" charset="2"/>
              </a:rPr>
              <a:t>水、道路須</a:t>
            </a: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華康楷書體W7"/>
                <a:sym typeface="Wingdings 2" pitchFamily="18" charset="2"/>
              </a:rPr>
              <a:t>有獨立地</a:t>
            </a: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華康楷書體W7"/>
                <a:sym typeface="Wingdings 2" pitchFamily="18" charset="2"/>
              </a:rPr>
              <a:t>號，才適用</a:t>
            </a:r>
            <a:r>
              <a:rPr lang="en-US" altLang="zh-TW"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華康楷書體W7"/>
                <a:sym typeface="Wingdings 2" pitchFamily="18" charset="2"/>
              </a:rPr>
              <a:t>)</a:t>
            </a:r>
            <a:endParaRPr lang="zh-TW" altLang="en-US"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endParaRPr>
          </a:p>
          <a:p>
            <a:pPr marL="628650" lvl="3" indent="-171450" defTabSz="884238">
              <a:lnSpc>
                <a:spcPct val="110000"/>
              </a:lnSpc>
              <a:spcAft>
                <a:spcPts val="600"/>
              </a:spcAft>
              <a:buFont typeface="Arial" panose="020B0604020202020204" pitchFamily="34" charset="0"/>
              <a:buChar char="•"/>
              <a:defRPr/>
            </a:pP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取得籌設同意後</a:t>
            </a:r>
            <a:r>
              <a:rPr lang="zh-TW" altLang="en-US"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，因政府公共建設致場區隔離，設有安全設施，無礙休閒活動。</a:t>
            </a:r>
          </a:p>
          <a:p>
            <a:pPr marL="628650" lvl="3" indent="-171450" defTabSz="884238">
              <a:lnSpc>
                <a:spcPct val="110000"/>
              </a:lnSpc>
              <a:spcAft>
                <a:spcPts val="600"/>
              </a:spcAft>
              <a:buFont typeface="Arial" panose="020B0604020202020204" pitchFamily="34" charset="0"/>
              <a:buChar char="•"/>
              <a:defRPr/>
            </a:pP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位於休閒農業區範圍內，其申請土地得分散</a:t>
            </a:r>
            <a:r>
              <a:rPr lang="en-US" altLang="zh-TW"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2</a:t>
            </a: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處，每處土地面積逾</a:t>
            </a:r>
            <a:r>
              <a:rPr lang="en-US" altLang="zh-TW"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0.1</a:t>
            </a: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公頃。</a:t>
            </a:r>
            <a:endParaRPr lang="en-US" altLang="zh-TW"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endParaRPr>
          </a:p>
          <a:p>
            <a:pPr marL="811213" lvl="3" indent="-354013" defTabSz="884238">
              <a:lnSpc>
                <a:spcPct val="110000"/>
              </a:lnSpc>
              <a:spcAft>
                <a:spcPts val="600"/>
              </a:spcAft>
              <a:defRPr/>
            </a:pP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華康楷書體W7"/>
                <a:sym typeface="Wingdings 2" pitchFamily="18" charset="2"/>
              </a:rPr>
              <a:t> ＃前述之水路、</a:t>
            </a: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華康楷書體W7"/>
                <a:sym typeface="Wingdings 2" pitchFamily="18" charset="2"/>
              </a:rPr>
              <a:t>道路或</a:t>
            </a: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華康楷書體W7"/>
                <a:sym typeface="Wingdings 2" pitchFamily="18" charset="2"/>
              </a:rPr>
              <a:t>公共建設不計入休閒農場申設面積計算</a:t>
            </a:r>
            <a:r>
              <a:rPr lang="zh-TW" altLang="en-US"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華康楷書體W7"/>
                <a:sym typeface="Wingdings 2" pitchFamily="18" charset="2"/>
              </a:rPr>
              <a:t>。</a:t>
            </a:r>
            <a:endParaRPr lang="en-US" altLang="zh-TW"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華康楷書體W7"/>
              <a:sym typeface="Wingdings 2" pitchFamily="18" charset="2"/>
            </a:endParaRPr>
          </a:p>
          <a:p>
            <a:pPr marL="811213" lvl="3" indent="-354013" defTabSz="884238">
              <a:lnSpc>
                <a:spcPct val="110000"/>
              </a:lnSpc>
              <a:spcAft>
                <a:spcPts val="600"/>
              </a:spcAft>
              <a:defRPr/>
            </a:pPr>
            <a:endParaRPr lang="en-US" altLang="zh-TW" u="sng" dirty="0">
              <a:solidFill>
                <a:schemeClr val="accent5">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華康楷書體W7"/>
              <a:sym typeface="Wingdings 2" pitchFamily="18" charset="2"/>
            </a:endParaRPr>
          </a:p>
          <a:p>
            <a:pPr marL="628650" lvl="3" indent="-171450" defTabSz="884238">
              <a:lnSpc>
                <a:spcPct val="110000"/>
              </a:lnSpc>
              <a:spcAft>
                <a:spcPts val="600"/>
              </a:spcAft>
              <a:buFont typeface="Arial" panose="020B0604020202020204" pitchFamily="34" charset="0"/>
              <a:buChar char="•"/>
              <a:defRPr/>
            </a:pPr>
            <a:endParaRPr lang="en-US" altLang="zh-TW" sz="2800" u="sng" dirty="0">
              <a:solidFill>
                <a:srgbClr val="CC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endParaRPr>
          </a:p>
          <a:p>
            <a:pPr marL="263525" indent="-263525" defTabSz="884238">
              <a:lnSpc>
                <a:spcPct val="110000"/>
              </a:lnSpc>
              <a:spcAft>
                <a:spcPts val="600"/>
              </a:spcAft>
              <a:buFont typeface="Wingdings" panose="05000000000000000000" pitchFamily="2" charset="2"/>
              <a:buChar char="Ø"/>
              <a:defRPr/>
            </a:pPr>
            <a:endParaRPr lang="zh-TW" altLang="en-US" sz="2800" dirty="0">
              <a:solidFill>
                <a:srgbClr val="CC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endParaRPr>
          </a:p>
          <a:p>
            <a:pPr marL="0" lvl="1" defTabSz="884238">
              <a:lnSpc>
                <a:spcPct val="110000"/>
              </a:lnSpc>
              <a:spcAft>
                <a:spcPts val="600"/>
              </a:spcAft>
              <a:defRPr/>
            </a:pPr>
            <a:endParaRPr lang="zh-TW" altLang="en-US" sz="2800" u="sng" dirty="0">
              <a:solidFill>
                <a:srgbClr val="CC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endParaRPr>
          </a:p>
        </p:txBody>
      </p:sp>
      <p:grpSp>
        <p:nvGrpSpPr>
          <p:cNvPr id="121859" name="群組 10247"/>
          <p:cNvGrpSpPr>
            <a:grpSpLocks/>
          </p:cNvGrpSpPr>
          <p:nvPr/>
        </p:nvGrpSpPr>
        <p:grpSpPr bwMode="auto">
          <a:xfrm>
            <a:off x="755650" y="4981575"/>
            <a:ext cx="3462338" cy="1516063"/>
            <a:chOff x="341530" y="4611268"/>
            <a:chExt cx="3719494" cy="1322126"/>
          </a:xfrm>
        </p:grpSpPr>
        <p:sp>
          <p:nvSpPr>
            <p:cNvPr id="20" name="剪去單一角落矩形 19"/>
            <p:cNvSpPr/>
            <p:nvPr/>
          </p:nvSpPr>
          <p:spPr bwMode="auto">
            <a:xfrm>
              <a:off x="2052054" y="4991985"/>
              <a:ext cx="1570680" cy="941409"/>
            </a:xfrm>
            <a:prstGeom prst="snip1Rect">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algn="ctr">
                <a:defRPr/>
              </a:pPr>
              <a:endParaRPr lang="zh-TW" altLang="en-US" sz="1600"/>
            </a:p>
          </p:txBody>
        </p:sp>
        <p:sp>
          <p:nvSpPr>
            <p:cNvPr id="22" name="剪去單一角落矩形 21"/>
            <p:cNvSpPr/>
            <p:nvPr/>
          </p:nvSpPr>
          <p:spPr bwMode="auto">
            <a:xfrm>
              <a:off x="341530" y="4943530"/>
              <a:ext cx="1367737" cy="944178"/>
            </a:xfrm>
            <a:prstGeom prst="snip1Rect">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algn="ctr">
                <a:defRPr/>
              </a:pPr>
              <a:endParaRPr lang="zh-TW" altLang="en-US" sz="1600"/>
            </a:p>
          </p:txBody>
        </p:sp>
        <p:sp>
          <p:nvSpPr>
            <p:cNvPr id="121872" name="平行四邊形 10243"/>
            <p:cNvSpPr>
              <a:spLocks noChangeArrowheads="1"/>
            </p:cNvSpPr>
            <p:nvPr/>
          </p:nvSpPr>
          <p:spPr bwMode="auto">
            <a:xfrm>
              <a:off x="2513355" y="4991453"/>
              <a:ext cx="648072" cy="934496"/>
            </a:xfrm>
            <a:prstGeom prst="parallelogram">
              <a:avLst>
                <a:gd name="adj" fmla="val 25000"/>
              </a:avLst>
            </a:prstGeom>
            <a:solidFill>
              <a:srgbClr val="CC99FF"/>
            </a:solidFill>
            <a:ln w="9525" algn="ctr">
              <a:solidFill>
                <a:schemeClr val="tx1"/>
              </a:solidFill>
              <a:round/>
              <a:headEnd/>
              <a:tailEnd/>
            </a:ln>
          </p:spPr>
          <p:txBody>
            <a:bodyPr/>
            <a:lstStyle/>
            <a:p>
              <a:pPr algn="ctr"/>
              <a:endParaRPr lang="zh-TW" altLang="en-US" sz="1600"/>
            </a:p>
          </p:txBody>
        </p:sp>
        <p:sp>
          <p:nvSpPr>
            <p:cNvPr id="121873" name="平行四邊形 10244"/>
            <p:cNvSpPr>
              <a:spLocks noChangeArrowheads="1"/>
            </p:cNvSpPr>
            <p:nvPr/>
          </p:nvSpPr>
          <p:spPr bwMode="auto">
            <a:xfrm>
              <a:off x="2657371" y="4991453"/>
              <a:ext cx="360040" cy="936967"/>
            </a:xfrm>
            <a:prstGeom prst="parallelogram">
              <a:avLst>
                <a:gd name="adj" fmla="val 25000"/>
              </a:avLst>
            </a:prstGeom>
            <a:solidFill>
              <a:srgbClr val="CC99FF"/>
            </a:solidFill>
            <a:ln w="9525" algn="ctr">
              <a:solidFill>
                <a:schemeClr val="tx1"/>
              </a:solidFill>
              <a:round/>
              <a:headEnd/>
              <a:tailEnd/>
            </a:ln>
          </p:spPr>
          <p:txBody>
            <a:bodyPr/>
            <a:lstStyle/>
            <a:p>
              <a:pPr algn="ctr"/>
              <a:endParaRPr lang="zh-TW" altLang="en-US" sz="1600"/>
            </a:p>
          </p:txBody>
        </p:sp>
        <p:sp>
          <p:nvSpPr>
            <p:cNvPr id="121874" name="直線圖說文字 2 (無框線) 10245"/>
            <p:cNvSpPr>
              <a:spLocks/>
            </p:cNvSpPr>
            <p:nvPr/>
          </p:nvSpPr>
          <p:spPr bwMode="auto">
            <a:xfrm>
              <a:off x="3162335" y="4622830"/>
              <a:ext cx="898689" cy="398262"/>
            </a:xfrm>
            <a:prstGeom prst="callout2">
              <a:avLst>
                <a:gd name="adj1" fmla="val 18750"/>
                <a:gd name="adj2" fmla="val -8333"/>
                <a:gd name="adj3" fmla="val 18750"/>
                <a:gd name="adj4" fmla="val -16667"/>
                <a:gd name="adj5" fmla="val 112500"/>
                <a:gd name="adj6" fmla="val -46667"/>
              </a:avLst>
            </a:prstGeom>
            <a:noFill/>
            <a:ln w="9525" algn="ctr">
              <a:solidFill>
                <a:schemeClr val="tx1"/>
              </a:solidFill>
              <a:round/>
              <a:headEnd/>
              <a:tailEnd/>
            </a:ln>
          </p:spPr>
          <p:txBody>
            <a:bodyPr/>
            <a:lstStyle/>
            <a:p>
              <a:pPr algn="ctr"/>
              <a:r>
                <a:rPr lang="en-US" altLang="zh-TW" sz="1600"/>
                <a:t>≤6+2m</a:t>
              </a:r>
              <a:endParaRPr lang="zh-TW" altLang="en-US" sz="1600"/>
            </a:p>
          </p:txBody>
        </p:sp>
        <p:sp>
          <p:nvSpPr>
            <p:cNvPr id="121875" name="平行四邊形 10246"/>
            <p:cNvSpPr>
              <a:spLocks noChangeArrowheads="1"/>
            </p:cNvSpPr>
            <p:nvPr/>
          </p:nvSpPr>
          <p:spPr bwMode="auto">
            <a:xfrm>
              <a:off x="584556" y="4942299"/>
              <a:ext cx="243027" cy="945387"/>
            </a:xfrm>
            <a:prstGeom prst="parallelogram">
              <a:avLst>
                <a:gd name="adj" fmla="val 25000"/>
              </a:avLst>
            </a:prstGeom>
            <a:solidFill>
              <a:srgbClr val="CC99FF"/>
            </a:solidFill>
            <a:ln w="9525" algn="ctr">
              <a:solidFill>
                <a:schemeClr val="tx1"/>
              </a:solidFill>
              <a:round/>
              <a:headEnd/>
              <a:tailEnd/>
            </a:ln>
          </p:spPr>
          <p:txBody>
            <a:bodyPr/>
            <a:lstStyle/>
            <a:p>
              <a:pPr algn="ctr"/>
              <a:endParaRPr lang="zh-TW" altLang="en-US" sz="1600"/>
            </a:p>
          </p:txBody>
        </p:sp>
        <p:sp>
          <p:nvSpPr>
            <p:cNvPr id="121876" name="直線圖說文字 2 (無框線) 24"/>
            <p:cNvSpPr>
              <a:spLocks/>
            </p:cNvSpPr>
            <p:nvPr/>
          </p:nvSpPr>
          <p:spPr bwMode="auto">
            <a:xfrm>
              <a:off x="1221055" y="4611268"/>
              <a:ext cx="660559" cy="331031"/>
            </a:xfrm>
            <a:prstGeom prst="callout2">
              <a:avLst>
                <a:gd name="adj1" fmla="val 18750"/>
                <a:gd name="adj2" fmla="val -8333"/>
                <a:gd name="adj3" fmla="val 28569"/>
                <a:gd name="adj4" fmla="val -55190"/>
                <a:gd name="adj5" fmla="val 162532"/>
                <a:gd name="adj6" fmla="val -75245"/>
              </a:avLst>
            </a:prstGeom>
            <a:noFill/>
            <a:ln w="9525" algn="ctr">
              <a:solidFill>
                <a:schemeClr val="tx1"/>
              </a:solidFill>
              <a:round/>
              <a:headEnd/>
              <a:tailEnd/>
            </a:ln>
          </p:spPr>
          <p:txBody>
            <a:bodyPr/>
            <a:lstStyle/>
            <a:p>
              <a:pPr algn="ctr"/>
              <a:r>
                <a:rPr lang="en-US" altLang="zh-TW" sz="1600"/>
                <a:t>≤6m</a:t>
              </a:r>
              <a:endParaRPr lang="zh-TW" altLang="en-US" sz="1600"/>
            </a:p>
          </p:txBody>
        </p:sp>
      </p:grpSp>
      <p:grpSp>
        <p:nvGrpSpPr>
          <p:cNvPr id="121860" name="群組 8"/>
          <p:cNvGrpSpPr>
            <a:grpSpLocks/>
          </p:cNvGrpSpPr>
          <p:nvPr/>
        </p:nvGrpSpPr>
        <p:grpSpPr bwMode="auto">
          <a:xfrm>
            <a:off x="6372225" y="5192713"/>
            <a:ext cx="2043113" cy="1311275"/>
            <a:chOff x="5429250" y="4337050"/>
            <a:chExt cx="3389313" cy="2320925"/>
          </a:xfrm>
        </p:grpSpPr>
        <p:sp>
          <p:nvSpPr>
            <p:cNvPr id="33" name="Oval 5"/>
            <p:cNvSpPr>
              <a:spLocks noChangeArrowheads="1"/>
            </p:cNvSpPr>
            <p:nvPr/>
          </p:nvSpPr>
          <p:spPr bwMode="auto">
            <a:xfrm>
              <a:off x="7017250" y="4337050"/>
              <a:ext cx="1801313" cy="1798295"/>
            </a:xfrm>
            <a:prstGeom prst="ellipse">
              <a:avLst/>
            </a:prstGeom>
            <a:gradFill>
              <a:gsLst>
                <a:gs pos="0">
                  <a:srgbClr val="FF00FF"/>
                </a:gs>
                <a:gs pos="80000">
                  <a:schemeClr val="accent1">
                    <a:tint val="44500"/>
                    <a:satMod val="160000"/>
                  </a:schemeClr>
                </a:gs>
                <a:gs pos="100000">
                  <a:schemeClr val="accent1">
                    <a:tint val="23500"/>
                    <a:satMod val="160000"/>
                  </a:schemeClr>
                </a:gs>
              </a:gsLst>
              <a:lin ang="5400000" scaled="0"/>
            </a:gradFill>
            <a:ln w="9525">
              <a:solidFill>
                <a:schemeClr val="tx1"/>
              </a:solidFill>
              <a:round/>
              <a:headEnd/>
              <a:tailEnd/>
            </a:ln>
            <a:effectLst/>
            <a:extLst/>
          </p:spPr>
          <p:txBody>
            <a:bodyPr wrap="none" anchor="ctr"/>
            <a:lstStyle/>
            <a:p>
              <a:pPr algn="ctr">
                <a:defRPr/>
              </a:pPr>
              <a:endParaRPr lang="zh-TW" altLang="zh-TW"/>
            </a:p>
          </p:txBody>
        </p:sp>
        <p:sp>
          <p:nvSpPr>
            <p:cNvPr id="34" name="Rectangle 6"/>
            <p:cNvSpPr>
              <a:spLocks noChangeArrowheads="1"/>
            </p:cNvSpPr>
            <p:nvPr/>
          </p:nvSpPr>
          <p:spPr bwMode="auto">
            <a:xfrm>
              <a:off x="6203498" y="5390738"/>
              <a:ext cx="792684" cy="573207"/>
            </a:xfrm>
            <a:prstGeom prst="rect">
              <a:avLst/>
            </a:prstGeom>
            <a:solidFill>
              <a:srgbClr val="FF00FF">
                <a:alpha val="55000"/>
              </a:srgbClr>
            </a:solidFill>
            <a:ln w="9525">
              <a:solidFill>
                <a:schemeClr val="tx1"/>
              </a:solidFill>
              <a:miter lim="800000"/>
              <a:headEnd/>
              <a:tailEnd/>
            </a:ln>
            <a:effectLst/>
            <a:extLst/>
          </p:spPr>
          <p:txBody>
            <a:bodyPr wrap="none" anchor="ctr"/>
            <a:lstStyle/>
            <a:p>
              <a:pPr algn="ctr">
                <a:defRPr/>
              </a:pPr>
              <a:r>
                <a:rPr lang="en-US" altLang="zh-TW" sz="1000">
                  <a:solidFill>
                    <a:schemeClr val="accent5">
                      <a:lumMod val="10000"/>
                    </a:schemeClr>
                  </a:solidFill>
                </a:rPr>
                <a:t>A&gt;0.1ha</a:t>
              </a:r>
            </a:p>
          </p:txBody>
        </p:sp>
        <p:sp>
          <p:nvSpPr>
            <p:cNvPr id="121864" name="Line 7"/>
            <p:cNvSpPr>
              <a:spLocks noChangeShapeType="1"/>
            </p:cNvSpPr>
            <p:nvPr/>
          </p:nvSpPr>
          <p:spPr bwMode="auto">
            <a:xfrm>
              <a:off x="7594600" y="4410075"/>
              <a:ext cx="865188" cy="1511300"/>
            </a:xfrm>
            <a:prstGeom prst="line">
              <a:avLst/>
            </a:prstGeom>
            <a:noFill/>
            <a:ln w="9525">
              <a:solidFill>
                <a:schemeClr val="tx1"/>
              </a:solidFill>
              <a:round/>
              <a:headEnd/>
              <a:tailEnd/>
            </a:ln>
          </p:spPr>
          <p:txBody>
            <a:bodyPr/>
            <a:lstStyle/>
            <a:p>
              <a:endParaRPr lang="zh-TW" altLang="en-US"/>
            </a:p>
          </p:txBody>
        </p:sp>
        <p:sp>
          <p:nvSpPr>
            <p:cNvPr id="121865" name="Line 8"/>
            <p:cNvSpPr>
              <a:spLocks noChangeShapeType="1"/>
            </p:cNvSpPr>
            <p:nvPr/>
          </p:nvSpPr>
          <p:spPr bwMode="auto">
            <a:xfrm flipH="1">
              <a:off x="7018338" y="5202238"/>
              <a:ext cx="1009650" cy="71437"/>
            </a:xfrm>
            <a:prstGeom prst="line">
              <a:avLst/>
            </a:prstGeom>
            <a:noFill/>
            <a:ln w="9525">
              <a:solidFill>
                <a:schemeClr val="tx1"/>
              </a:solidFill>
              <a:round/>
              <a:headEnd/>
              <a:tailEnd/>
            </a:ln>
          </p:spPr>
          <p:txBody>
            <a:bodyPr/>
            <a:lstStyle/>
            <a:p>
              <a:endParaRPr lang="zh-TW" altLang="en-US"/>
            </a:p>
          </p:txBody>
        </p:sp>
        <p:sp>
          <p:nvSpPr>
            <p:cNvPr id="121866" name="Text Box 11"/>
            <p:cNvSpPr txBox="1">
              <a:spLocks noChangeArrowheads="1"/>
            </p:cNvSpPr>
            <p:nvPr/>
          </p:nvSpPr>
          <p:spPr bwMode="auto">
            <a:xfrm>
              <a:off x="7201903" y="4621873"/>
              <a:ext cx="354531" cy="398368"/>
            </a:xfrm>
            <a:prstGeom prst="rect">
              <a:avLst/>
            </a:prstGeom>
            <a:noFill/>
            <a:ln w="9525">
              <a:noFill/>
              <a:miter lim="800000"/>
              <a:headEnd/>
              <a:tailEnd/>
            </a:ln>
          </p:spPr>
          <p:txBody>
            <a:bodyPr wrap="none">
              <a:spAutoFit/>
            </a:bodyPr>
            <a:lstStyle/>
            <a:p>
              <a:pPr algn="ctr"/>
              <a:r>
                <a:rPr lang="en-US" altLang="zh-TW">
                  <a:solidFill>
                    <a:srgbClr val="1D190C"/>
                  </a:solidFill>
                </a:rPr>
                <a:t>B</a:t>
              </a:r>
            </a:p>
          </p:txBody>
        </p:sp>
        <p:sp>
          <p:nvSpPr>
            <p:cNvPr id="121867" name="Text Box 12"/>
            <p:cNvSpPr txBox="1">
              <a:spLocks noChangeArrowheads="1"/>
            </p:cNvSpPr>
            <p:nvPr/>
          </p:nvSpPr>
          <p:spPr bwMode="auto">
            <a:xfrm>
              <a:off x="7338397" y="5414760"/>
              <a:ext cx="368712" cy="396443"/>
            </a:xfrm>
            <a:prstGeom prst="rect">
              <a:avLst/>
            </a:prstGeom>
            <a:noFill/>
            <a:ln w="9525">
              <a:noFill/>
              <a:miter lim="800000"/>
              <a:headEnd/>
              <a:tailEnd/>
            </a:ln>
          </p:spPr>
          <p:txBody>
            <a:bodyPr wrap="none">
              <a:spAutoFit/>
            </a:bodyPr>
            <a:lstStyle/>
            <a:p>
              <a:pPr algn="ctr"/>
              <a:r>
                <a:rPr lang="en-US" altLang="zh-TW">
                  <a:solidFill>
                    <a:srgbClr val="1D190C"/>
                  </a:solidFill>
                </a:rPr>
                <a:t>C</a:t>
              </a:r>
            </a:p>
          </p:txBody>
        </p:sp>
        <p:sp>
          <p:nvSpPr>
            <p:cNvPr id="121868" name="Text Box 13"/>
            <p:cNvSpPr txBox="1">
              <a:spLocks noChangeArrowheads="1"/>
            </p:cNvSpPr>
            <p:nvPr/>
          </p:nvSpPr>
          <p:spPr bwMode="auto">
            <a:xfrm>
              <a:off x="8098866" y="4696929"/>
              <a:ext cx="368712" cy="396443"/>
            </a:xfrm>
            <a:prstGeom prst="rect">
              <a:avLst/>
            </a:prstGeom>
            <a:noFill/>
            <a:ln w="9525">
              <a:noFill/>
              <a:miter lim="800000"/>
              <a:headEnd/>
              <a:tailEnd/>
            </a:ln>
          </p:spPr>
          <p:txBody>
            <a:bodyPr wrap="none">
              <a:spAutoFit/>
            </a:bodyPr>
            <a:lstStyle/>
            <a:p>
              <a:pPr algn="ctr"/>
              <a:r>
                <a:rPr lang="en-US" altLang="zh-TW">
                  <a:solidFill>
                    <a:srgbClr val="1D190C"/>
                  </a:solidFill>
                </a:rPr>
                <a:t>D</a:t>
              </a:r>
            </a:p>
          </p:txBody>
        </p:sp>
        <p:sp>
          <p:nvSpPr>
            <p:cNvPr id="121869" name="Text Box 14"/>
            <p:cNvSpPr txBox="1">
              <a:spLocks noChangeArrowheads="1"/>
            </p:cNvSpPr>
            <p:nvPr/>
          </p:nvSpPr>
          <p:spPr bwMode="auto">
            <a:xfrm>
              <a:off x="5429250" y="6289675"/>
              <a:ext cx="2268538" cy="368300"/>
            </a:xfrm>
            <a:prstGeom prst="rect">
              <a:avLst/>
            </a:prstGeom>
            <a:noFill/>
            <a:ln w="9525">
              <a:noFill/>
              <a:miter lim="800000"/>
              <a:headEnd/>
              <a:tailEnd/>
            </a:ln>
          </p:spPr>
          <p:txBody>
            <a:bodyPr wrap="none">
              <a:spAutoFit/>
            </a:bodyPr>
            <a:lstStyle/>
            <a:p>
              <a:pPr algn="ctr"/>
              <a:r>
                <a:rPr lang="en-US" altLang="zh-TW" sz="1800">
                  <a:solidFill>
                    <a:srgbClr val="CC0000"/>
                  </a:solidFill>
                </a:rPr>
                <a:t>(A+B+C+D)&gt;0.5</a:t>
              </a:r>
              <a:r>
                <a:rPr lang="zh-TW" altLang="en-US" sz="1800">
                  <a:solidFill>
                    <a:srgbClr val="CC0000"/>
                  </a:solidFill>
                </a:rPr>
                <a:t>公頃</a:t>
              </a:r>
            </a:p>
          </p:txBody>
        </p:sp>
      </p:grpSp>
      <p:sp>
        <p:nvSpPr>
          <p:cNvPr id="121861" name="文字方塊 2"/>
          <p:cNvSpPr txBox="1">
            <a:spLocks noChangeArrowheads="1"/>
          </p:cNvSpPr>
          <p:nvPr/>
        </p:nvSpPr>
        <p:spPr bwMode="auto">
          <a:xfrm>
            <a:off x="4735513" y="5178425"/>
            <a:ext cx="492125" cy="1354138"/>
          </a:xfrm>
          <a:prstGeom prst="rect">
            <a:avLst/>
          </a:prstGeom>
          <a:noFill/>
          <a:ln w="9525">
            <a:noFill/>
            <a:miter lim="800000"/>
            <a:headEnd/>
            <a:tailEnd/>
          </a:ln>
        </p:spPr>
        <p:txBody>
          <a:bodyPr vert="eaVert">
            <a:spAutoFit/>
          </a:bodyPr>
          <a:lstStyle/>
          <a:p>
            <a:r>
              <a:rPr lang="zh-TW" altLang="en-US"/>
              <a:t>休閒農業區</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投影片編號版面配置區 1"/>
          <p:cNvSpPr>
            <a:spLocks noGrp="1"/>
          </p:cNvSpPr>
          <p:nvPr>
            <p:ph type="sldNum" sz="quarter" idx="12"/>
          </p:nvPr>
        </p:nvSpPr>
        <p:spPr>
          <a:noFill/>
        </p:spPr>
        <p:txBody>
          <a:bodyPr/>
          <a:lstStyle/>
          <a:p>
            <a:fld id="{91F5DBFF-53DC-4E39-8FBD-A9B5888476F1}" type="slidenum">
              <a:rPr lang="en-US" altLang="zh-TW" smtClean="0"/>
              <a:pPr/>
              <a:t>21</a:t>
            </a:fld>
            <a:endParaRPr lang="en-US" altLang="zh-TW" smtClean="0"/>
          </a:p>
        </p:txBody>
      </p:sp>
      <p:graphicFrame>
        <p:nvGraphicFramePr>
          <p:cNvPr id="3" name="表格 2"/>
          <p:cNvGraphicFramePr>
            <a:graphicFrameLocks noGrp="1"/>
          </p:cNvGraphicFramePr>
          <p:nvPr/>
        </p:nvGraphicFramePr>
        <p:xfrm>
          <a:off x="323850" y="523875"/>
          <a:ext cx="8540750" cy="5934075"/>
        </p:xfrm>
        <a:graphic>
          <a:graphicData uri="http://schemas.openxmlformats.org/drawingml/2006/table">
            <a:tbl>
              <a:tblPr>
                <a:tableStyleId>{5C22544A-7EE6-4342-B048-85BDC9FD1C3A}</a:tableStyleId>
              </a:tblPr>
              <a:tblGrid>
                <a:gridCol w="1832651"/>
                <a:gridCol w="3334233"/>
                <a:gridCol w="3373866"/>
              </a:tblGrid>
              <a:tr h="324947">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項目</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使用分區</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使用地類別</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333766">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非都市土地</a:t>
                      </a:r>
                    </a:p>
                    <a:p>
                      <a:pPr>
                        <a:spcAft>
                          <a:spcPts val="0"/>
                        </a:spcAft>
                      </a:pPr>
                      <a:r>
                        <a:rPr lang="en-US" sz="1800" b="1" kern="100" dirty="0">
                          <a:solidFill>
                            <a:srgbClr val="FF0000"/>
                          </a:solidFill>
                          <a:effectLst/>
                          <a:latin typeface="標楷體" panose="03000509000000000000" pitchFamily="65" charset="-120"/>
                          <a:ea typeface="標楷體" panose="03000509000000000000" pitchFamily="65" charset="-120"/>
                        </a:rPr>
                        <a:t>(</a:t>
                      </a:r>
                      <a:r>
                        <a:rPr lang="zh-TW" sz="1800" b="1" kern="100" dirty="0">
                          <a:solidFill>
                            <a:srgbClr val="FF0000"/>
                          </a:solidFill>
                          <a:effectLst/>
                          <a:latin typeface="標楷體" panose="03000509000000000000" pitchFamily="65" charset="-120"/>
                          <a:ea typeface="標楷體" panose="03000509000000000000" pitchFamily="65" charset="-120"/>
                        </a:rPr>
                        <a:t>土地登記謄本</a:t>
                      </a:r>
                      <a:r>
                        <a:rPr lang="en-US" sz="1800" b="1" kern="100" dirty="0">
                          <a:solidFill>
                            <a:srgbClr val="FF0000"/>
                          </a:solidFill>
                          <a:effectLst/>
                          <a:latin typeface="標楷體" panose="03000509000000000000" pitchFamily="65" charset="-120"/>
                          <a:ea typeface="標楷體" panose="03000509000000000000" pitchFamily="65" charset="-120"/>
                        </a:rPr>
                        <a:t>)</a:t>
                      </a:r>
                      <a:endParaRPr lang="zh-TW" sz="1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1.</a:t>
                      </a:r>
                      <a:r>
                        <a:rPr lang="zh-TW" sz="1800" b="1" kern="100" dirty="0">
                          <a:solidFill>
                            <a:srgbClr val="070101"/>
                          </a:solidFill>
                          <a:effectLst/>
                          <a:latin typeface="標楷體" panose="03000509000000000000" pitchFamily="65" charset="-120"/>
                          <a:ea typeface="標楷體" panose="03000509000000000000" pitchFamily="65" charset="-120"/>
                        </a:rPr>
                        <a:t>特定農業區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2.</a:t>
                      </a:r>
                      <a:r>
                        <a:rPr lang="zh-TW" sz="1800" b="1" kern="100" dirty="0">
                          <a:solidFill>
                            <a:srgbClr val="070101"/>
                          </a:solidFill>
                          <a:effectLst/>
                          <a:latin typeface="標楷體" panose="03000509000000000000" pitchFamily="65" charset="-120"/>
                          <a:ea typeface="標楷體" panose="03000509000000000000" pitchFamily="65" charset="-120"/>
                        </a:rPr>
                        <a:t>一般農業區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3.</a:t>
                      </a:r>
                      <a:r>
                        <a:rPr lang="zh-TW" sz="1800" b="1" kern="100" dirty="0">
                          <a:solidFill>
                            <a:srgbClr val="070101"/>
                          </a:solidFill>
                          <a:effectLst/>
                          <a:latin typeface="標楷體" panose="03000509000000000000" pitchFamily="65" charset="-120"/>
                          <a:ea typeface="標楷體" panose="03000509000000000000" pitchFamily="65" charset="-120"/>
                        </a:rPr>
                        <a:t>山坡地保育區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4.</a:t>
                      </a:r>
                      <a:r>
                        <a:rPr lang="zh-TW" sz="1800" b="1" kern="100" dirty="0">
                          <a:solidFill>
                            <a:srgbClr val="070101"/>
                          </a:solidFill>
                          <a:effectLst/>
                          <a:latin typeface="標楷體" panose="03000509000000000000" pitchFamily="65" charset="-120"/>
                          <a:ea typeface="標楷體" panose="03000509000000000000" pitchFamily="65" charset="-120"/>
                        </a:rPr>
                        <a:t>森林區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5.</a:t>
                      </a:r>
                      <a:r>
                        <a:rPr lang="zh-TW" sz="1800" b="1" kern="100" dirty="0">
                          <a:solidFill>
                            <a:srgbClr val="070101"/>
                          </a:solidFill>
                          <a:effectLst/>
                          <a:latin typeface="標楷體" panose="03000509000000000000" pitchFamily="65" charset="-120"/>
                          <a:ea typeface="標楷體" panose="03000509000000000000" pitchFamily="65" charset="-120"/>
                        </a:rPr>
                        <a:t>河川區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6.</a:t>
                      </a:r>
                      <a:r>
                        <a:rPr lang="zh-TW" sz="1800" b="1" kern="100" dirty="0">
                          <a:solidFill>
                            <a:srgbClr val="070101"/>
                          </a:solidFill>
                          <a:effectLst/>
                          <a:latin typeface="標楷體" panose="03000509000000000000" pitchFamily="65" charset="-120"/>
                          <a:ea typeface="標楷體" panose="03000509000000000000" pitchFamily="65" charset="-120"/>
                        </a:rPr>
                        <a:t>工業區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7.</a:t>
                      </a:r>
                      <a:r>
                        <a:rPr lang="zh-TW" sz="1800" b="1" kern="100" dirty="0">
                          <a:solidFill>
                            <a:srgbClr val="070101"/>
                          </a:solidFill>
                          <a:effectLst/>
                          <a:latin typeface="標楷體" panose="03000509000000000000" pitchFamily="65" charset="-120"/>
                          <a:ea typeface="標楷體" panose="03000509000000000000" pitchFamily="65" charset="-120"/>
                        </a:rPr>
                        <a:t>鄉村區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8.</a:t>
                      </a:r>
                      <a:r>
                        <a:rPr lang="zh-TW" sz="1800" b="1" kern="100" dirty="0">
                          <a:solidFill>
                            <a:srgbClr val="070101"/>
                          </a:solidFill>
                          <a:effectLst/>
                          <a:latin typeface="標楷體" panose="03000509000000000000" pitchFamily="65" charset="-120"/>
                          <a:ea typeface="標楷體" panose="03000509000000000000" pitchFamily="65" charset="-120"/>
                        </a:rPr>
                        <a:t>風景區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9.</a:t>
                      </a:r>
                      <a:r>
                        <a:rPr lang="zh-TW" sz="1800" b="1" kern="100" dirty="0">
                          <a:solidFill>
                            <a:srgbClr val="070101"/>
                          </a:solidFill>
                          <a:effectLst/>
                          <a:latin typeface="標楷體" panose="03000509000000000000" pitchFamily="65" charset="-120"/>
                          <a:ea typeface="標楷體" panose="03000509000000000000" pitchFamily="65" charset="-120"/>
                        </a:rPr>
                        <a:t>特定專用區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10.</a:t>
                      </a:r>
                      <a:r>
                        <a:rPr lang="zh-TW" sz="1800" b="1" kern="100" dirty="0">
                          <a:solidFill>
                            <a:srgbClr val="070101"/>
                          </a:solidFill>
                          <a:effectLst/>
                          <a:latin typeface="標楷體" panose="03000509000000000000" pitchFamily="65" charset="-120"/>
                          <a:ea typeface="標楷體" panose="03000509000000000000" pitchFamily="65" charset="-120"/>
                        </a:rPr>
                        <a:t>國家公園區</a:t>
                      </a:r>
                    </a:p>
                    <a:p>
                      <a:pPr>
                        <a:spcAft>
                          <a:spcPts val="0"/>
                        </a:spcAft>
                      </a:pPr>
                      <a:r>
                        <a:rPr lang="en-US" sz="1800" b="1" kern="100" dirty="0">
                          <a:solidFill>
                            <a:srgbClr val="0070C0"/>
                          </a:solidFill>
                          <a:effectLst/>
                          <a:latin typeface="標楷體" panose="03000509000000000000" pitchFamily="65" charset="-120"/>
                          <a:ea typeface="標楷體" panose="03000509000000000000" pitchFamily="65" charset="-120"/>
                        </a:rPr>
                        <a:t>11.</a:t>
                      </a:r>
                      <a:r>
                        <a:rPr lang="zh-TW" sz="1800" b="1" kern="100" dirty="0">
                          <a:solidFill>
                            <a:srgbClr val="0070C0"/>
                          </a:solidFill>
                          <a:effectLst/>
                          <a:latin typeface="標楷體" panose="03000509000000000000" pitchFamily="65" charset="-120"/>
                          <a:ea typeface="標楷體" panose="03000509000000000000" pitchFamily="65" charset="-120"/>
                        </a:rPr>
                        <a:t>其他專用區</a:t>
                      </a:r>
                      <a:r>
                        <a:rPr lang="en-US" sz="1800" b="1" kern="100" dirty="0">
                          <a:solidFill>
                            <a:srgbClr val="0070C0"/>
                          </a:solidFill>
                          <a:effectLst/>
                          <a:latin typeface="標楷體" panose="03000509000000000000" pitchFamily="65" charset="-120"/>
                          <a:ea typeface="標楷體" panose="03000509000000000000" pitchFamily="65" charset="-120"/>
                        </a:rPr>
                        <a:t>(</a:t>
                      </a:r>
                      <a:r>
                        <a:rPr lang="zh-TW" sz="1800" b="1" kern="100" dirty="0">
                          <a:solidFill>
                            <a:srgbClr val="0070C0"/>
                          </a:solidFill>
                          <a:effectLst/>
                          <a:latin typeface="標楷體" panose="03000509000000000000" pitchFamily="65" charset="-120"/>
                          <a:ea typeface="標楷體" panose="03000509000000000000" pitchFamily="65" charset="-120"/>
                        </a:rPr>
                        <a:t>如：台糖用地</a:t>
                      </a:r>
                      <a:r>
                        <a:rPr lang="en-US" sz="1800" b="1" kern="100" dirty="0">
                          <a:solidFill>
                            <a:srgbClr val="0070C0"/>
                          </a:solidFill>
                          <a:effectLst/>
                          <a:latin typeface="標楷體" panose="03000509000000000000" pitchFamily="65" charset="-120"/>
                          <a:ea typeface="標楷體" panose="03000509000000000000" pitchFamily="65" charset="-120"/>
                        </a:rPr>
                        <a:t>)</a:t>
                      </a:r>
                      <a:endParaRPr lang="zh-TW" sz="1800" b="1" kern="100" dirty="0">
                        <a:solidFill>
                          <a:srgbClr val="0070C0"/>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1.</a:t>
                      </a:r>
                      <a:r>
                        <a:rPr lang="zh-TW" sz="1800" b="1" kern="100" dirty="0">
                          <a:solidFill>
                            <a:srgbClr val="070101"/>
                          </a:solidFill>
                          <a:effectLst/>
                          <a:latin typeface="標楷體" panose="03000509000000000000" pitchFamily="65" charset="-120"/>
                          <a:ea typeface="標楷體" panose="03000509000000000000" pitchFamily="65" charset="-120"/>
                        </a:rPr>
                        <a:t>農牧用地</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2.</a:t>
                      </a:r>
                      <a:r>
                        <a:rPr lang="zh-TW" sz="1800" b="1" kern="100" dirty="0">
                          <a:solidFill>
                            <a:srgbClr val="070101"/>
                          </a:solidFill>
                          <a:effectLst/>
                          <a:latin typeface="標楷體" panose="03000509000000000000" pitchFamily="65" charset="-120"/>
                          <a:ea typeface="標楷體" panose="03000509000000000000" pitchFamily="65" charset="-120"/>
                        </a:rPr>
                        <a:t>林業用地</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3.</a:t>
                      </a:r>
                      <a:r>
                        <a:rPr lang="zh-TW" sz="1800" b="1" kern="100" dirty="0">
                          <a:solidFill>
                            <a:srgbClr val="070101"/>
                          </a:solidFill>
                          <a:effectLst/>
                          <a:latin typeface="標楷體" panose="03000509000000000000" pitchFamily="65" charset="-120"/>
                          <a:ea typeface="標楷體" panose="03000509000000000000" pitchFamily="65" charset="-120"/>
                        </a:rPr>
                        <a:t>養殖用地</a:t>
                      </a:r>
                    </a:p>
                    <a:p>
                      <a:pPr>
                        <a:spcAft>
                          <a:spcPts val="0"/>
                        </a:spcAft>
                      </a:pPr>
                      <a:r>
                        <a:rPr lang="en-US" sz="1800" b="1" kern="100" dirty="0" smtClean="0">
                          <a:solidFill>
                            <a:srgbClr val="070101"/>
                          </a:solidFill>
                          <a:effectLst/>
                          <a:latin typeface="標楷體" panose="03000509000000000000" pitchFamily="65" charset="-120"/>
                          <a:ea typeface="標楷體" panose="03000509000000000000" pitchFamily="65" charset="-120"/>
                        </a:rPr>
                        <a:t>5</a:t>
                      </a:r>
                      <a:r>
                        <a:rPr lang="en-US" sz="1800" b="1" kern="100" dirty="0">
                          <a:solidFill>
                            <a:srgbClr val="070101"/>
                          </a:solidFill>
                          <a:effectLst/>
                          <a:latin typeface="標楷體" panose="03000509000000000000" pitchFamily="65" charset="-120"/>
                          <a:ea typeface="標楷體" panose="03000509000000000000" pitchFamily="65" charset="-120"/>
                        </a:rPr>
                        <a:t>.</a:t>
                      </a:r>
                      <a:r>
                        <a:rPr lang="zh-TW" sz="1800" b="1" kern="100" dirty="0">
                          <a:solidFill>
                            <a:srgbClr val="070101"/>
                          </a:solidFill>
                          <a:effectLst/>
                          <a:latin typeface="標楷體" panose="03000509000000000000" pitchFamily="65" charset="-120"/>
                          <a:ea typeface="標楷體" panose="03000509000000000000" pitchFamily="65" charset="-120"/>
                        </a:rPr>
                        <a:t>生態保護用地</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6.</a:t>
                      </a:r>
                      <a:r>
                        <a:rPr lang="zh-TW" sz="1800" b="1" kern="100" dirty="0">
                          <a:solidFill>
                            <a:srgbClr val="070101"/>
                          </a:solidFill>
                          <a:effectLst/>
                          <a:latin typeface="標楷體" panose="03000509000000000000" pitchFamily="65" charset="-120"/>
                          <a:ea typeface="標楷體" panose="03000509000000000000" pitchFamily="65" charset="-120"/>
                        </a:rPr>
                        <a:t>國土保安用地</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448203">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都市土地</a:t>
                      </a:r>
                    </a:p>
                    <a:p>
                      <a:pPr>
                        <a:spcAft>
                          <a:spcPts val="0"/>
                        </a:spcAft>
                      </a:pPr>
                      <a:r>
                        <a:rPr lang="en-US" sz="1800" b="1" kern="100" dirty="0">
                          <a:solidFill>
                            <a:srgbClr val="FF0000"/>
                          </a:solidFill>
                          <a:effectLst/>
                          <a:latin typeface="標楷體" panose="03000509000000000000" pitchFamily="65" charset="-120"/>
                          <a:ea typeface="標楷體" panose="03000509000000000000" pitchFamily="65" charset="-120"/>
                        </a:rPr>
                        <a:t>(</a:t>
                      </a:r>
                      <a:r>
                        <a:rPr lang="zh-TW" sz="1800" b="1" kern="100" dirty="0">
                          <a:solidFill>
                            <a:srgbClr val="FF0000"/>
                          </a:solidFill>
                          <a:effectLst/>
                          <a:latin typeface="標楷體" panose="03000509000000000000" pitchFamily="65" charset="-120"/>
                          <a:ea typeface="標楷體" panose="03000509000000000000" pitchFamily="65" charset="-120"/>
                        </a:rPr>
                        <a:t>土地使用分區證明書</a:t>
                      </a:r>
                      <a:r>
                        <a:rPr lang="en-US" sz="1800" b="1" kern="100" dirty="0">
                          <a:solidFill>
                            <a:srgbClr val="FF0000"/>
                          </a:solidFill>
                          <a:effectLst/>
                          <a:latin typeface="標楷體" panose="03000509000000000000" pitchFamily="65" charset="-120"/>
                          <a:ea typeface="標楷體" panose="03000509000000000000" pitchFamily="65" charset="-120"/>
                        </a:rPr>
                        <a:t>)</a:t>
                      </a:r>
                      <a:endParaRPr lang="zh-TW" sz="1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農業區或保護區</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zh-TW" sz="1800" b="1" kern="100" dirty="0">
                        <a:solidFill>
                          <a:srgbClr val="070101"/>
                        </a:solidFill>
                        <a:effectLst/>
                        <a:latin typeface="標楷體" panose="03000509000000000000" pitchFamily="65" charset="-120"/>
                        <a:ea typeface="標楷體" panose="03000509000000000000" pitchFamily="65" charset="-120"/>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448203">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國家公園</a:t>
                      </a:r>
                      <a:r>
                        <a:rPr lang="en-US" sz="1800" b="1" kern="100" dirty="0" smtClean="0">
                          <a:solidFill>
                            <a:srgbClr val="070101"/>
                          </a:solidFill>
                          <a:effectLst/>
                          <a:latin typeface="標楷體" panose="03000509000000000000" pitchFamily="65" charset="-120"/>
                          <a:ea typeface="標楷體" panose="03000509000000000000" pitchFamily="65" charset="-120"/>
                        </a:rPr>
                        <a:t>(</a:t>
                      </a:r>
                      <a:r>
                        <a:rPr lang="zh-TW" altLang="en-US" sz="1800" b="1" kern="100" dirty="0" smtClean="0">
                          <a:solidFill>
                            <a:srgbClr val="070101"/>
                          </a:solidFill>
                          <a:effectLst/>
                          <a:latin typeface="標楷體" panose="03000509000000000000" pitchFamily="65" charset="-120"/>
                          <a:ea typeface="標楷體" panose="03000509000000000000" pitchFamily="65" charset="-120"/>
                        </a:rPr>
                        <a:t>可能涵蓋都市土地及非都市土地</a:t>
                      </a:r>
                      <a:r>
                        <a:rPr lang="en-US" sz="1800" b="1" kern="100" dirty="0" smtClean="0">
                          <a:solidFill>
                            <a:srgbClr val="070101"/>
                          </a:solidFill>
                          <a:effectLst/>
                          <a:latin typeface="標楷體" panose="03000509000000000000" pitchFamily="65" charset="-120"/>
                          <a:ea typeface="標楷體" panose="03000509000000000000" pitchFamily="65" charset="-120"/>
                        </a:rPr>
                        <a:t>)</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gridSpan="2">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依國家公園法劃定為國家公園區內按各分區別及使用性質，經國家公園管理處會同有關機關認定之</a:t>
                      </a:r>
                      <a:r>
                        <a:rPr lang="zh-TW" sz="1800" b="1" kern="100" dirty="0" smtClean="0">
                          <a:solidFill>
                            <a:srgbClr val="070101"/>
                          </a:solidFill>
                          <a:effectLst/>
                          <a:latin typeface="標楷體" panose="03000509000000000000" pitchFamily="65" charset="-120"/>
                          <a:ea typeface="標楷體" panose="03000509000000000000" pitchFamily="65" charset="-120"/>
                        </a:rPr>
                        <a:t>土地</a:t>
                      </a:r>
                      <a:endParaRPr lang="en-US" altLang="zh-TW" sz="1800" b="1" kern="100" dirty="0" smtClean="0">
                        <a:solidFill>
                          <a:srgbClr val="070101"/>
                        </a:solidFill>
                        <a:effectLst/>
                        <a:latin typeface="標楷體" panose="03000509000000000000" pitchFamily="65" charset="-120"/>
                        <a:ea typeface="標楷體" panose="03000509000000000000" pitchFamily="65" charset="-120"/>
                      </a:endParaRPr>
                    </a:p>
                    <a:p>
                      <a:pPr>
                        <a:spcAft>
                          <a:spcPts val="0"/>
                        </a:spcAft>
                      </a:pPr>
                      <a:r>
                        <a:rPr lang="en-US" sz="1800" b="1" kern="100" dirty="0" smtClean="0">
                          <a:solidFill>
                            <a:srgbClr val="FF0000"/>
                          </a:solidFill>
                          <a:effectLst/>
                          <a:latin typeface="標楷體" panose="03000509000000000000" pitchFamily="65" charset="-120"/>
                          <a:ea typeface="標楷體" panose="03000509000000000000" pitchFamily="65" charset="-120"/>
                        </a:rPr>
                        <a:t>(</a:t>
                      </a:r>
                      <a:r>
                        <a:rPr lang="zh-TW" sz="1800" b="1" kern="100" dirty="0">
                          <a:solidFill>
                            <a:srgbClr val="FF0000"/>
                          </a:solidFill>
                          <a:effectLst/>
                          <a:latin typeface="標楷體" panose="03000509000000000000" pitchFamily="65" charset="-120"/>
                          <a:ea typeface="標楷體" panose="03000509000000000000" pitchFamily="65" charset="-120"/>
                        </a:rPr>
                        <a:t>由國家公園管理處簽發證明文件</a:t>
                      </a:r>
                      <a:r>
                        <a:rPr lang="en-US" sz="1800" b="1" kern="100" dirty="0">
                          <a:solidFill>
                            <a:srgbClr val="FF0000"/>
                          </a:solidFill>
                          <a:effectLst/>
                          <a:latin typeface="標楷體" panose="03000509000000000000" pitchFamily="65" charset="-120"/>
                          <a:ea typeface="標楷體" panose="03000509000000000000" pitchFamily="65" charset="-120"/>
                        </a:rPr>
                        <a:t>)</a:t>
                      </a:r>
                      <a:endParaRPr lang="zh-TW" sz="1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hMerge="1">
                  <a:txBody>
                    <a:bodyPr/>
                    <a:lstStyle/>
                    <a:p>
                      <a:endParaRPr lang="zh-TW" altLang="en-US"/>
                    </a:p>
                  </a:txBody>
                  <a:tcPr/>
                </a:tc>
              </a:tr>
              <a:tr h="268922">
                <a:tc gridSpan="3">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備註：</a:t>
                      </a:r>
                      <a:r>
                        <a:rPr lang="en-US" sz="1800" b="1" kern="100" dirty="0">
                          <a:solidFill>
                            <a:srgbClr val="070101"/>
                          </a:solidFill>
                          <a:effectLst/>
                          <a:latin typeface="標楷體" panose="03000509000000000000" pitchFamily="65" charset="-120"/>
                          <a:ea typeface="標楷體" panose="03000509000000000000" pitchFamily="65" charset="-120"/>
                        </a:rPr>
                        <a:t>1.</a:t>
                      </a:r>
                      <a:r>
                        <a:rPr lang="zh-TW" sz="1800" b="1" kern="100" dirty="0">
                          <a:solidFill>
                            <a:srgbClr val="070101"/>
                          </a:solidFill>
                          <a:effectLst/>
                          <a:latin typeface="標楷體" panose="03000509000000000000" pitchFamily="65" charset="-120"/>
                          <a:ea typeface="標楷體" panose="03000509000000000000" pitchFamily="65" charset="-120"/>
                        </a:rPr>
                        <a:t>農路使用之道地目用地，係於農業用地上供農路使用之土地</a:t>
                      </a:r>
                      <a:r>
                        <a:rPr lang="zh-TW" sz="1800" b="1" kern="100" dirty="0" smtClean="0">
                          <a:solidFill>
                            <a:srgbClr val="070101"/>
                          </a:solidFill>
                          <a:effectLst/>
                          <a:latin typeface="標楷體" panose="03000509000000000000" pitchFamily="65" charset="-120"/>
                          <a:ea typeface="標楷體" panose="03000509000000000000" pitchFamily="65" charset="-120"/>
                        </a:rPr>
                        <a:t>。</a:t>
                      </a:r>
                      <a:endParaRPr lang="en-US" altLang="zh-TW" sz="1800" b="1" kern="100" dirty="0" smtClean="0">
                        <a:solidFill>
                          <a:srgbClr val="070101"/>
                        </a:solidFill>
                        <a:effectLst/>
                        <a:latin typeface="標楷體" panose="03000509000000000000" pitchFamily="65" charset="-120"/>
                        <a:ea typeface="標楷體" panose="03000509000000000000" pitchFamily="65" charset="-120"/>
                      </a:endParaRPr>
                    </a:p>
                    <a:p>
                      <a:pPr>
                        <a:spcAft>
                          <a:spcPts val="0"/>
                        </a:spcAft>
                      </a:pPr>
                      <a:r>
                        <a:rPr lang="zh-TW" altLang="en-US" sz="1800" b="1" kern="100" dirty="0" smtClean="0">
                          <a:solidFill>
                            <a:srgbClr val="070101"/>
                          </a:solidFill>
                          <a:effectLst/>
                          <a:latin typeface="標楷體" panose="03000509000000000000" pitchFamily="65" charset="-120"/>
                          <a:ea typeface="標楷體" panose="03000509000000000000" pitchFamily="65" charset="-120"/>
                        </a:rPr>
                        <a:t>      </a:t>
                      </a:r>
                      <a:r>
                        <a:rPr lang="en-US" sz="1800" b="1" kern="100" dirty="0" smtClean="0">
                          <a:solidFill>
                            <a:srgbClr val="070101"/>
                          </a:solidFill>
                          <a:effectLst/>
                          <a:latin typeface="標楷體" panose="03000509000000000000" pitchFamily="65" charset="-120"/>
                          <a:ea typeface="標楷體" panose="03000509000000000000" pitchFamily="65" charset="-120"/>
                        </a:rPr>
                        <a:t>2</a:t>
                      </a:r>
                      <a:r>
                        <a:rPr lang="en-US" sz="1800" b="1" kern="100" dirty="0">
                          <a:solidFill>
                            <a:srgbClr val="070101"/>
                          </a:solidFill>
                          <a:effectLst/>
                          <a:latin typeface="標楷體" panose="03000509000000000000" pitchFamily="65" charset="-120"/>
                          <a:ea typeface="標楷體" panose="03000509000000000000" pitchFamily="65" charset="-120"/>
                        </a:rPr>
                        <a:t>.</a:t>
                      </a:r>
                      <a:r>
                        <a:rPr lang="zh-TW" sz="1800" b="1" kern="100" dirty="0">
                          <a:solidFill>
                            <a:srgbClr val="070101"/>
                          </a:solidFill>
                          <a:effectLst/>
                          <a:latin typeface="標楷體" panose="03000509000000000000" pitchFamily="65" charset="-120"/>
                          <a:ea typeface="標楷體" panose="03000509000000000000" pitchFamily="65" charset="-120"/>
                        </a:rPr>
                        <a:t>上開分區內暫未依法編定用地別之土地，須經查勘編定。</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zh-TW" altLang="en-US"/>
                    </a:p>
                  </a:txBody>
                  <a:tcPr/>
                </a:tc>
                <a:tc hMerge="1">
                  <a:txBody>
                    <a:bodyPr/>
                    <a:lstStyle/>
                    <a:p>
                      <a:endParaRPr lang="zh-TW" altLang="en-US"/>
                    </a:p>
                  </a:txBody>
                  <a:tcPr/>
                </a:tc>
              </a:tr>
            </a:tbl>
          </a:graphicData>
        </a:graphic>
      </p:graphicFrame>
      <p:sp>
        <p:nvSpPr>
          <p:cNvPr id="122905" name="文字方塊 3"/>
          <p:cNvSpPr txBox="1">
            <a:spLocks noChangeArrowheads="1"/>
          </p:cNvSpPr>
          <p:nvPr/>
        </p:nvSpPr>
        <p:spPr bwMode="auto">
          <a:xfrm>
            <a:off x="147638" y="0"/>
            <a:ext cx="2952750" cy="523875"/>
          </a:xfrm>
          <a:prstGeom prst="rect">
            <a:avLst/>
          </a:prstGeom>
          <a:noFill/>
          <a:ln w="9525">
            <a:noFill/>
            <a:miter lim="800000"/>
            <a:headEnd/>
            <a:tailEnd/>
          </a:ln>
        </p:spPr>
        <p:txBody>
          <a:bodyPr>
            <a:spAutoFit/>
          </a:bodyPr>
          <a:lstStyle/>
          <a:p>
            <a:pPr eaLnBrk="0" hangingPunct="0"/>
            <a:r>
              <a:rPr lang="zh-TW" altLang="en-US" sz="2800">
                <a:solidFill>
                  <a:srgbClr val="070101"/>
                </a:solidFill>
                <a:latin typeface="標楷體" pitchFamily="65" charset="-120"/>
              </a:rPr>
              <a:t>農業用地之區分</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403350" y="1128713"/>
            <a:ext cx="6059488" cy="1143000"/>
          </a:xfrm>
        </p:spPr>
        <p:txBody>
          <a:bodyPr/>
          <a:lstStyle/>
          <a:p>
            <a:pPr>
              <a:defRPr/>
            </a:pPr>
            <a:r>
              <a:rPr lang="zh-TW" altLang="en-US" sz="4800" b="1" dirty="0" smtClean="0">
                <a:solidFill>
                  <a:schemeClr val="accent1">
                    <a:lumMod val="50000"/>
                  </a:schemeClr>
                </a:solidFill>
                <a:latin typeface="微軟正黑體" panose="020B0604030504040204" pitchFamily="34" charset="-120"/>
                <a:ea typeface="微軟正黑體" panose="020B0604030504040204" pitchFamily="34" charset="-120"/>
              </a:rPr>
              <a:t>申請人資格</a:t>
            </a:r>
            <a:r>
              <a:rPr lang="en-US" altLang="zh-TW" sz="10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000" b="1" dirty="0" smtClean="0">
                <a:solidFill>
                  <a:schemeClr val="accent1">
                    <a:lumMod val="50000"/>
                  </a:schemeClr>
                </a:solidFill>
                <a:latin typeface="微軟正黑體" panose="020B0604030504040204" pitchFamily="34" charset="-120"/>
                <a:ea typeface="微軟正黑體" panose="020B0604030504040204" pitchFamily="34" charset="-120"/>
              </a:rPr>
              <a:t>休</a:t>
            </a:r>
            <a:r>
              <a:rPr lang="en-US" altLang="zh-TW" sz="1000" b="1" dirty="0" smtClean="0">
                <a:solidFill>
                  <a:schemeClr val="accent1">
                    <a:lumMod val="50000"/>
                  </a:schemeClr>
                </a:solidFill>
                <a:latin typeface="微軟正黑體" panose="020B0604030504040204" pitchFamily="34" charset="-120"/>
                <a:ea typeface="微軟正黑體" panose="020B0604030504040204" pitchFamily="34" charset="-120"/>
              </a:rPr>
              <a:t>16)</a:t>
            </a:r>
            <a:endParaRPr lang="zh-TW" altLang="en-US" sz="1000" b="1" dirty="0">
              <a:solidFill>
                <a:schemeClr val="accent1">
                  <a:lumMod val="50000"/>
                </a:schemeClr>
              </a:solidFill>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idx="1"/>
          </p:nvPr>
        </p:nvGraphicFramePr>
        <p:xfrm>
          <a:off x="1763688" y="1321703"/>
          <a:ext cx="6059487" cy="4525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3908" name="Picture 6" descr="C:\Users\huimei\AppData\Local\Microsoft\Windows\Temporary Internet Files\Content.IE5\ND1FW1A3\MC900334364[1].wmf"/>
          <p:cNvPicPr>
            <a:picLocks noChangeAspect="1" noChangeArrowheads="1"/>
          </p:cNvPicPr>
          <p:nvPr/>
        </p:nvPicPr>
        <p:blipFill>
          <a:blip r:embed="rId7"/>
          <a:srcRect/>
          <a:stretch>
            <a:fillRect/>
          </a:stretch>
        </p:blipFill>
        <p:spPr bwMode="auto">
          <a:xfrm>
            <a:off x="611188" y="1268413"/>
            <a:ext cx="827087" cy="862012"/>
          </a:xfrm>
          <a:prstGeom prst="rect">
            <a:avLst/>
          </a:prstGeom>
          <a:noFill/>
          <a:ln w="9525">
            <a:noFill/>
            <a:miter lim="800000"/>
            <a:headEnd/>
            <a:tailEnd/>
          </a:ln>
        </p:spPr>
      </p:pic>
      <p:sp>
        <p:nvSpPr>
          <p:cNvPr id="123909" name="文字方塊 2"/>
          <p:cNvSpPr txBox="1">
            <a:spLocks noChangeArrowheads="1"/>
          </p:cNvSpPr>
          <p:nvPr/>
        </p:nvSpPr>
        <p:spPr bwMode="auto">
          <a:xfrm>
            <a:off x="179388" y="5516563"/>
            <a:ext cx="8964612" cy="1016000"/>
          </a:xfrm>
          <a:prstGeom prst="rect">
            <a:avLst/>
          </a:prstGeom>
          <a:noFill/>
          <a:ln w="9525">
            <a:noFill/>
            <a:miter lim="800000"/>
            <a:headEnd/>
            <a:tailEnd/>
          </a:ln>
        </p:spPr>
        <p:txBody>
          <a:bodyPr>
            <a:spAutoFit/>
          </a:bodyPr>
          <a:lstStyle/>
          <a:p>
            <a:r>
              <a:rPr lang="zh-TW" altLang="en-US"/>
              <a:t>其他</a:t>
            </a:r>
            <a:r>
              <a:rPr lang="en-US" altLang="zh-TW"/>
              <a:t>:</a:t>
            </a:r>
            <a:r>
              <a:rPr lang="zh-TW" altLang="en-US"/>
              <a:t>國軍退除役官兵輔導委員會所屬農場或直轄市、縣（市）政府</a:t>
            </a:r>
            <a:endParaRPr lang="en-US" altLang="zh-TW"/>
          </a:p>
          <a:p>
            <a:r>
              <a:rPr lang="zh-TW" altLang="en-US"/>
              <a:t>*</a:t>
            </a:r>
            <a:r>
              <a:rPr lang="zh-TW" altLang="en-US">
                <a:solidFill>
                  <a:srgbClr val="C00000"/>
                </a:solidFill>
              </a:rPr>
              <a:t>休閒農場內有農舍者，其休閒農場經營者，應為農舍及其坐落用地之所有權人。</a:t>
            </a:r>
            <a:endParaRPr lang="en-US" altLang="zh-TW">
              <a:solidFill>
                <a:srgbClr val="C00000"/>
              </a:solidFill>
            </a:endParaRPr>
          </a:p>
          <a:p>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323528" y="1196752"/>
          <a:ext cx="8229600"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95288" y="333375"/>
            <a:ext cx="8229600" cy="1143000"/>
          </a:xfrm>
        </p:spPr>
        <p:txBody>
          <a:bodyPr/>
          <a:lstStyle/>
          <a:p>
            <a:pPr>
              <a:defRPr/>
            </a:pPr>
            <a:r>
              <a:rPr lang="zh-TW" altLang="en-US" sz="4400" b="1" dirty="0" smtClean="0">
                <a:solidFill>
                  <a:schemeClr val="accent1">
                    <a:lumMod val="75000"/>
                  </a:schemeClr>
                </a:solidFill>
                <a:latin typeface="微軟正黑體" panose="020B0604030504040204" pitchFamily="34" charset="-120"/>
                <a:ea typeface="微軟正黑體" panose="020B0604030504040204" pitchFamily="34" charset="-120"/>
              </a:rPr>
              <a:t>法人類型</a:t>
            </a:r>
            <a:endParaRPr lang="en-US" sz="4400" b="1" dirty="0">
              <a:solidFill>
                <a:schemeClr val="accent1">
                  <a:lumMod val="75000"/>
                </a:schemeClr>
              </a:solidFill>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nvGraphicFramePr>
        <p:xfrm>
          <a:off x="611560" y="5877272"/>
          <a:ext cx="8064896" cy="908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CDCB10-6BBD-4774-97E7-CF3BEC2B52D2}" type="slidenum">
              <a:rPr kumimoji="1" lang="en-US" altLang="zh-TW" sz="1400" smtClean="0">
                <a:solidFill>
                  <a:schemeClr val="tx1"/>
                </a:solidFill>
                <a:latin typeface="Times New Roman" pitchFamily="18" charset="0"/>
                <a:ea typeface="新細明體" charset="-120"/>
              </a:rPr>
              <a:pPr fontAlgn="base">
                <a:spcBef>
                  <a:spcPct val="0"/>
                </a:spcBef>
                <a:spcAft>
                  <a:spcPct val="0"/>
                </a:spcAft>
              </a:pPr>
              <a:t>24</a:t>
            </a:fld>
            <a:endParaRPr kumimoji="1" lang="en-US" altLang="zh-TW" sz="1400" smtClean="0">
              <a:solidFill>
                <a:schemeClr val="tx1"/>
              </a:solidFill>
              <a:latin typeface="Times New Roman" pitchFamily="18" charset="0"/>
              <a:ea typeface="新細明體" charset="-120"/>
            </a:endParaRPr>
          </a:p>
        </p:txBody>
      </p:sp>
      <p:sp>
        <p:nvSpPr>
          <p:cNvPr id="29699" name="Rectangle 2"/>
          <p:cNvSpPr>
            <a:spLocks noGrp="1"/>
          </p:cNvSpPr>
          <p:nvPr>
            <p:ph type="body" idx="4294967295"/>
          </p:nvPr>
        </p:nvSpPr>
        <p:spPr>
          <a:xfrm>
            <a:off x="539750" y="1125538"/>
            <a:ext cx="8064500" cy="5921375"/>
          </a:xfrm>
        </p:spPr>
        <p:txBody>
          <a:bodyPr/>
          <a:lstStyle/>
          <a:p>
            <a:pPr eaLnBrk="1" hangingPunct="1">
              <a:buFont typeface="Wingdings" pitchFamily="2" charset="2"/>
              <a:buNone/>
            </a:pPr>
            <a:r>
              <a:rPr lang="zh-TW" altLang="en-US" smtClean="0">
                <a:solidFill>
                  <a:srgbClr val="0000FF"/>
                </a:solidFill>
                <a:ea typeface="新細明體" charset="-120"/>
              </a:rPr>
              <a:t>一、籌設申請書影本。</a:t>
            </a:r>
          </a:p>
          <a:p>
            <a:pPr eaLnBrk="1" hangingPunct="1">
              <a:buFont typeface="Wingdings" pitchFamily="2" charset="2"/>
              <a:buNone/>
            </a:pPr>
            <a:r>
              <a:rPr lang="zh-TW" altLang="en-US" smtClean="0">
                <a:solidFill>
                  <a:srgbClr val="0000FF"/>
                </a:solidFill>
                <a:ea typeface="新細明體" charset="-120"/>
              </a:rPr>
              <a:t>二、經營者基本資料：自然人應檢附身分證明文件；法人應檢附負責人身分證明文件及法人設立登記文件。</a:t>
            </a:r>
          </a:p>
          <a:p>
            <a:pPr eaLnBrk="1" hangingPunct="1">
              <a:buFont typeface="Wingdings" pitchFamily="2" charset="2"/>
              <a:buNone/>
            </a:pPr>
            <a:r>
              <a:rPr lang="zh-TW" altLang="en-US" smtClean="0">
                <a:solidFill>
                  <a:srgbClr val="0000FF"/>
                </a:solidFill>
                <a:ea typeface="新細明體" charset="-120"/>
              </a:rPr>
              <a:t>三、土地基本資料：</a:t>
            </a:r>
          </a:p>
          <a:p>
            <a:pPr eaLnBrk="1" hangingPunct="1">
              <a:buFont typeface="Wingdings" pitchFamily="2" charset="2"/>
              <a:buNone/>
            </a:pPr>
            <a:r>
              <a:rPr lang="zh-TW" altLang="en-US" smtClean="0">
                <a:solidFill>
                  <a:srgbClr val="0000FF"/>
                </a:solidFill>
                <a:ea typeface="新細明體" charset="-120"/>
              </a:rPr>
              <a:t>（一）土地使用清冊。</a:t>
            </a:r>
          </a:p>
          <a:p>
            <a:pPr eaLnBrk="1" hangingPunct="1">
              <a:buFont typeface="Wingdings" pitchFamily="2" charset="2"/>
              <a:buNone/>
            </a:pPr>
            <a:r>
              <a:rPr lang="zh-TW" altLang="en-US" smtClean="0">
                <a:solidFill>
                  <a:srgbClr val="0000FF"/>
                </a:solidFill>
                <a:ea typeface="新細明體" charset="-120"/>
              </a:rPr>
              <a:t>（二）最近</a:t>
            </a:r>
            <a:r>
              <a:rPr lang="zh-TW" altLang="en-US" b="1" smtClean="0">
                <a:solidFill>
                  <a:srgbClr val="C00000"/>
                </a:solidFill>
                <a:ea typeface="新細明體" charset="-120"/>
              </a:rPr>
              <a:t>三個月</a:t>
            </a:r>
            <a:r>
              <a:rPr lang="zh-TW" altLang="en-US" smtClean="0">
                <a:solidFill>
                  <a:srgbClr val="0000FF"/>
                </a:solidFill>
                <a:ea typeface="新細明體" charset="-120"/>
              </a:rPr>
              <a:t>內核發之土地登記謄本及地籍圖謄本。但得以電腦完成查詢者，免予檢附。</a:t>
            </a:r>
          </a:p>
          <a:p>
            <a:pPr eaLnBrk="1" hangingPunct="1">
              <a:buFont typeface="Wingdings" pitchFamily="2" charset="2"/>
              <a:buNone/>
            </a:pPr>
            <a:r>
              <a:rPr lang="zh-TW" altLang="en-US" smtClean="0">
                <a:solidFill>
                  <a:srgbClr val="0000FF"/>
                </a:solidFill>
                <a:ea typeface="新細明體" charset="-120"/>
              </a:rPr>
              <a:t>（三）</a:t>
            </a:r>
            <a:r>
              <a:rPr lang="zh-TW" altLang="en-US" b="1" smtClean="0">
                <a:solidFill>
                  <a:srgbClr val="0000FF"/>
                </a:solidFill>
                <a:ea typeface="新細明體" charset="-120"/>
              </a:rPr>
              <a:t>土地使用同意文件</a:t>
            </a:r>
            <a:r>
              <a:rPr lang="zh-TW" altLang="en-US" smtClean="0">
                <a:solidFill>
                  <a:srgbClr val="0000FF"/>
                </a:solidFill>
                <a:ea typeface="新細明體" charset="-120"/>
              </a:rPr>
              <a:t>，或公有土地申請開發同意證明文件。但土地為申請人單獨所有者，免附。</a:t>
            </a:r>
          </a:p>
          <a:p>
            <a:pPr eaLnBrk="1" hangingPunct="1">
              <a:buFont typeface="Wingdings" pitchFamily="2" charset="2"/>
              <a:buNone/>
            </a:pPr>
            <a:r>
              <a:rPr lang="zh-TW" altLang="en-US" smtClean="0">
                <a:solidFill>
                  <a:srgbClr val="0000FF"/>
                </a:solidFill>
                <a:ea typeface="新細明體" charset="-120"/>
              </a:rPr>
              <a:t>（四）都市土地及國家公園土地應檢附土地使用分區證明。</a:t>
            </a:r>
          </a:p>
          <a:p>
            <a:pPr eaLnBrk="1" hangingPunct="1">
              <a:buFont typeface="Wingdings" pitchFamily="2" charset="2"/>
              <a:buNone/>
            </a:pPr>
            <a:r>
              <a:rPr lang="zh-TW" altLang="en-US" sz="2000" b="1" smtClean="0">
                <a:solidFill>
                  <a:srgbClr val="C00000"/>
                </a:solidFill>
                <a:ea typeface="新細明體" charset="-120"/>
              </a:rPr>
              <a:t>*土地使用同意文件，除公有土地向管理機關取得外，應經法院或民間公證人</a:t>
            </a:r>
            <a:r>
              <a:rPr lang="zh-TW" altLang="en-US" sz="2000" b="1" u="sng" smtClean="0">
                <a:solidFill>
                  <a:srgbClr val="C00000"/>
                </a:solidFill>
                <a:ea typeface="新細明體" charset="-120"/>
              </a:rPr>
              <a:t>公證</a:t>
            </a:r>
            <a:r>
              <a:rPr lang="zh-TW" altLang="en-US" sz="2000" b="1" smtClean="0">
                <a:solidFill>
                  <a:srgbClr val="C00000"/>
                </a:solidFill>
                <a:ea typeface="新細明體" charset="-120"/>
              </a:rPr>
              <a:t>。</a:t>
            </a:r>
          </a:p>
        </p:txBody>
      </p:sp>
      <p:sp>
        <p:nvSpPr>
          <p:cNvPr id="126979" name="Rectangle 3"/>
          <p:cNvSpPr>
            <a:spLocks noGrp="1"/>
          </p:cNvSpPr>
          <p:nvPr>
            <p:ph type="title" idx="4294967295"/>
          </p:nvPr>
        </p:nvSpPr>
        <p:spPr>
          <a:xfrm>
            <a:off x="684213" y="260350"/>
            <a:ext cx="8280400" cy="792163"/>
          </a:xfrm>
        </p:spPr>
        <p:txBody>
          <a:bodyPr/>
          <a:lstStyle/>
          <a:p>
            <a:pPr eaLnBrk="1" hangingPunct="1"/>
            <a:r>
              <a:rPr lang="zh-TW" altLang="en-US" sz="4800" smtClean="0">
                <a:ea typeface="標楷體" pitchFamily="65" charset="-120"/>
              </a:rPr>
              <a:t>經營計畫書</a:t>
            </a:r>
            <a:r>
              <a:rPr lang="en-US" altLang="zh-TW" sz="4800" smtClean="0">
                <a:ea typeface="標楷體" pitchFamily="65" charset="-120"/>
              </a:rPr>
              <a:t>-</a:t>
            </a:r>
            <a:r>
              <a:rPr lang="zh-TW" altLang="en-US" sz="3200" smtClean="0">
                <a:ea typeface="標楷體" pitchFamily="65" charset="-120"/>
              </a:rPr>
              <a:t>製作目錄依序裝訂成冊</a:t>
            </a:r>
            <a:r>
              <a:rPr lang="en-US" altLang="zh-TW" sz="2000" smtClean="0">
                <a:ea typeface="標楷體" pitchFamily="65" charset="-120"/>
              </a:rPr>
              <a:t>(</a:t>
            </a:r>
            <a:r>
              <a:rPr lang="zh-TW" altLang="en-US" sz="2000" smtClean="0">
                <a:ea typeface="標楷體" pitchFamily="65" charset="-120"/>
              </a:rPr>
              <a:t>休</a:t>
            </a:r>
            <a:r>
              <a:rPr lang="en-US" altLang="zh-TW" sz="2000" smtClean="0">
                <a:ea typeface="標楷體" pitchFamily="65" charset="-120"/>
              </a:rPr>
              <a:t>-20</a:t>
            </a:r>
            <a:r>
              <a:rPr lang="en-US" altLang="zh-TW" sz="2400" smtClean="0">
                <a:ea typeface="標楷體" pitchFamily="65" charset="-120"/>
              </a:rPr>
              <a:t>)</a:t>
            </a:r>
            <a:r>
              <a:rPr lang="zh-TW" altLang="en-US" sz="2400" smtClean="0">
                <a:ea typeface="新細明體" charset="-120"/>
              </a:rPr>
              <a:t/>
            </a:r>
            <a:br>
              <a:rPr lang="zh-TW" altLang="en-US" sz="2400" smtClean="0">
                <a:ea typeface="新細明體" charset="-120"/>
              </a:rPr>
            </a:br>
            <a:endParaRPr lang="zh-TW" altLang="en-US" sz="2400" smtClean="0">
              <a:ea typeface="新細明體"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AB37F5-4E75-4E60-A421-0BC50C7DBDA9}" type="slidenum">
              <a:rPr kumimoji="1" lang="en-US" altLang="zh-TW" sz="1400" smtClean="0">
                <a:solidFill>
                  <a:schemeClr val="tx1"/>
                </a:solidFill>
                <a:latin typeface="Times New Roman" pitchFamily="18" charset="0"/>
                <a:ea typeface="新細明體" charset="-120"/>
              </a:rPr>
              <a:pPr fontAlgn="base">
                <a:spcBef>
                  <a:spcPct val="0"/>
                </a:spcBef>
                <a:spcAft>
                  <a:spcPct val="0"/>
                </a:spcAft>
              </a:pPr>
              <a:t>25</a:t>
            </a:fld>
            <a:endParaRPr kumimoji="1" lang="en-US" altLang="zh-TW" sz="1400" smtClean="0">
              <a:solidFill>
                <a:schemeClr val="tx1"/>
              </a:solidFill>
              <a:latin typeface="Times New Roman" pitchFamily="18" charset="0"/>
              <a:ea typeface="新細明體" charset="-120"/>
            </a:endParaRPr>
          </a:p>
        </p:txBody>
      </p:sp>
      <p:sp>
        <p:nvSpPr>
          <p:cNvPr id="29699" name="Rectangle 2"/>
          <p:cNvSpPr>
            <a:spLocks noGrp="1"/>
          </p:cNvSpPr>
          <p:nvPr>
            <p:ph type="body" idx="4294967295"/>
          </p:nvPr>
        </p:nvSpPr>
        <p:spPr>
          <a:xfrm>
            <a:off x="539750" y="1052513"/>
            <a:ext cx="8064500" cy="5472112"/>
          </a:xfrm>
        </p:spPr>
        <p:txBody>
          <a:bodyPr/>
          <a:lstStyle/>
          <a:p>
            <a:pPr eaLnBrk="1" hangingPunct="1">
              <a:buFont typeface="Wingdings" pitchFamily="2" charset="2"/>
              <a:buNone/>
            </a:pPr>
            <a:r>
              <a:rPr lang="zh-TW" altLang="en-US" smtClean="0">
                <a:solidFill>
                  <a:srgbClr val="0000FF"/>
                </a:solidFill>
                <a:ea typeface="新細明體" charset="-120"/>
              </a:rPr>
              <a:t>四、現況分析：</a:t>
            </a:r>
          </a:p>
          <a:p>
            <a:pPr eaLnBrk="1" hangingPunct="1">
              <a:buFont typeface="Wingdings" pitchFamily="2" charset="2"/>
              <a:buNone/>
            </a:pPr>
            <a:r>
              <a:rPr lang="zh-TW" altLang="en-US" smtClean="0">
                <a:solidFill>
                  <a:srgbClr val="0000FF"/>
                </a:solidFill>
                <a:ea typeface="新細明體" charset="-120"/>
              </a:rPr>
              <a:t>（一）地理位置及相關計畫示意圖。</a:t>
            </a:r>
          </a:p>
          <a:p>
            <a:pPr eaLnBrk="1" hangingPunct="1">
              <a:buFont typeface="Wingdings" pitchFamily="2" charset="2"/>
              <a:buNone/>
            </a:pPr>
            <a:r>
              <a:rPr lang="zh-TW" altLang="en-US" smtClean="0">
                <a:solidFill>
                  <a:srgbClr val="0000FF"/>
                </a:solidFill>
                <a:ea typeface="新細明體" charset="-120"/>
              </a:rPr>
              <a:t>（二）休閒農業發展資源。</a:t>
            </a:r>
          </a:p>
          <a:p>
            <a:pPr eaLnBrk="1" hangingPunct="1">
              <a:buFont typeface="Wingdings" pitchFamily="2" charset="2"/>
              <a:buNone/>
            </a:pPr>
            <a:r>
              <a:rPr lang="zh-TW" altLang="en-US" smtClean="0">
                <a:solidFill>
                  <a:srgbClr val="0000FF"/>
                </a:solidFill>
                <a:ea typeface="新細明體" charset="-120"/>
              </a:rPr>
              <a:t>（三）基地現況使用及範圍圖。</a:t>
            </a:r>
          </a:p>
          <a:p>
            <a:pPr eaLnBrk="1" hangingPunct="1">
              <a:buFont typeface="Wingdings" pitchFamily="2" charset="2"/>
              <a:buNone/>
            </a:pPr>
            <a:r>
              <a:rPr lang="zh-TW" altLang="en-US" smtClean="0">
                <a:solidFill>
                  <a:srgbClr val="0000FF"/>
                </a:solidFill>
                <a:ea typeface="新細明體" charset="-120"/>
              </a:rPr>
              <a:t>（四）農業、森林、水產、畜牧等事業使用項目及面積，並應檢附相關經營實績。</a:t>
            </a:r>
          </a:p>
          <a:p>
            <a:pPr eaLnBrk="1" hangingPunct="1">
              <a:buFont typeface="Wingdings" pitchFamily="2" charset="2"/>
              <a:buNone/>
            </a:pPr>
            <a:r>
              <a:rPr lang="zh-TW" altLang="en-US" smtClean="0">
                <a:solidFill>
                  <a:srgbClr val="0000FF"/>
                </a:solidFill>
                <a:ea typeface="新細明體" charset="-120"/>
              </a:rPr>
              <a:t>（五）場內</a:t>
            </a:r>
            <a:r>
              <a:rPr lang="zh-TW" altLang="en-US" u="sng" smtClean="0">
                <a:solidFill>
                  <a:srgbClr val="C00000"/>
                </a:solidFill>
                <a:ea typeface="新細明體" charset="-120"/>
              </a:rPr>
              <a:t>現有設施現況</a:t>
            </a:r>
            <a:r>
              <a:rPr lang="zh-TW" altLang="en-US" smtClean="0">
                <a:solidFill>
                  <a:srgbClr val="0000FF"/>
                </a:solidFill>
                <a:ea typeface="新細明體" charset="-120"/>
              </a:rPr>
              <a:t>，併附</a:t>
            </a:r>
            <a:r>
              <a:rPr lang="zh-TW" altLang="en-US" u="sng" smtClean="0">
                <a:solidFill>
                  <a:srgbClr val="C00000"/>
                </a:solidFill>
                <a:ea typeface="新細明體" charset="-120"/>
              </a:rPr>
              <a:t>合法使用證明</a:t>
            </a:r>
            <a:r>
              <a:rPr lang="zh-TW" altLang="en-US" smtClean="0">
                <a:solidFill>
                  <a:srgbClr val="0000FF"/>
                </a:solidFill>
                <a:ea typeface="新細明體" charset="-120"/>
              </a:rPr>
              <a:t>文件或相關經營證照。但無現有設施者，免附。</a:t>
            </a:r>
          </a:p>
        </p:txBody>
      </p:sp>
      <p:sp>
        <p:nvSpPr>
          <p:cNvPr id="128003" name="Rectangle 3"/>
          <p:cNvSpPr>
            <a:spLocks noGrp="1"/>
          </p:cNvSpPr>
          <p:nvPr>
            <p:ph type="title" idx="4294967295"/>
          </p:nvPr>
        </p:nvSpPr>
        <p:spPr>
          <a:xfrm>
            <a:off x="684213" y="260350"/>
            <a:ext cx="8280400" cy="647700"/>
          </a:xfrm>
        </p:spPr>
        <p:txBody>
          <a:bodyPr/>
          <a:lstStyle/>
          <a:p>
            <a:pPr eaLnBrk="1" hangingPunct="1"/>
            <a:r>
              <a:rPr lang="zh-TW" altLang="en-US" sz="4800" smtClean="0">
                <a:ea typeface="標楷體" pitchFamily="65" charset="-120"/>
              </a:rPr>
              <a:t>經營計畫書</a:t>
            </a:r>
            <a:r>
              <a:rPr lang="en-US" altLang="zh-TW" sz="4800" smtClean="0">
                <a:ea typeface="標楷體" pitchFamily="65" charset="-120"/>
              </a:rPr>
              <a:t>-</a:t>
            </a:r>
            <a:r>
              <a:rPr lang="zh-TW" altLang="en-US" sz="3200" smtClean="0">
                <a:ea typeface="標楷體" pitchFamily="65" charset="-120"/>
              </a:rPr>
              <a:t>製作目錄依序裝訂成冊</a:t>
            </a:r>
            <a:r>
              <a:rPr lang="en-US" altLang="zh-TW" sz="2000" smtClean="0">
                <a:ea typeface="標楷體" pitchFamily="65" charset="-120"/>
              </a:rPr>
              <a:t>(</a:t>
            </a:r>
            <a:r>
              <a:rPr lang="zh-TW" altLang="en-US" sz="2000" smtClean="0">
                <a:ea typeface="標楷體" pitchFamily="65" charset="-120"/>
              </a:rPr>
              <a:t>休</a:t>
            </a:r>
            <a:r>
              <a:rPr lang="en-US" altLang="zh-TW" sz="2000" smtClean="0">
                <a:ea typeface="標楷體" pitchFamily="65" charset="-120"/>
              </a:rPr>
              <a:t>-20</a:t>
            </a:r>
            <a:r>
              <a:rPr lang="en-US" altLang="zh-TW" sz="2400" smtClean="0">
                <a:ea typeface="標楷體" pitchFamily="65" charset="-120"/>
              </a:rPr>
              <a:t>)</a:t>
            </a:r>
            <a:r>
              <a:rPr lang="zh-TW" altLang="en-US" sz="2400" smtClean="0">
                <a:ea typeface="新細明體" charset="-120"/>
              </a:rPr>
              <a:t/>
            </a:r>
            <a:br>
              <a:rPr lang="zh-TW" altLang="en-US" sz="2400" smtClean="0">
                <a:ea typeface="新細明體" charset="-120"/>
              </a:rPr>
            </a:br>
            <a:endParaRPr lang="zh-TW" altLang="en-US" sz="2400" smtClean="0">
              <a:ea typeface="新細明體"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F008C9-22F3-4BAA-BC39-BF0416F8B01A}" type="slidenum">
              <a:rPr kumimoji="1" lang="en-US" altLang="zh-TW" sz="1400" smtClean="0">
                <a:solidFill>
                  <a:schemeClr val="tx1"/>
                </a:solidFill>
                <a:latin typeface="Times New Roman" pitchFamily="18" charset="0"/>
                <a:ea typeface="新細明體" charset="-120"/>
              </a:rPr>
              <a:pPr fontAlgn="base">
                <a:spcBef>
                  <a:spcPct val="0"/>
                </a:spcBef>
                <a:spcAft>
                  <a:spcPct val="0"/>
                </a:spcAft>
              </a:pPr>
              <a:t>26</a:t>
            </a:fld>
            <a:endParaRPr kumimoji="1" lang="en-US" altLang="zh-TW" sz="1400" smtClean="0">
              <a:solidFill>
                <a:schemeClr val="tx1"/>
              </a:solidFill>
              <a:latin typeface="Times New Roman" pitchFamily="18" charset="0"/>
              <a:ea typeface="新細明體" charset="-120"/>
            </a:endParaRPr>
          </a:p>
        </p:txBody>
      </p:sp>
      <p:sp>
        <p:nvSpPr>
          <p:cNvPr id="29699" name="Rectangle 2"/>
          <p:cNvSpPr>
            <a:spLocks noGrp="1"/>
          </p:cNvSpPr>
          <p:nvPr>
            <p:ph type="body" idx="4294967295"/>
          </p:nvPr>
        </p:nvSpPr>
        <p:spPr>
          <a:xfrm>
            <a:off x="539750" y="836613"/>
            <a:ext cx="8208963" cy="6210300"/>
          </a:xfrm>
        </p:spPr>
        <p:txBody>
          <a:bodyPr/>
          <a:lstStyle/>
          <a:p>
            <a:pPr eaLnBrk="1" hangingPunct="1">
              <a:buFont typeface="Wingdings" pitchFamily="2" charset="2"/>
              <a:buNone/>
            </a:pPr>
            <a:r>
              <a:rPr lang="zh-TW" altLang="en-US" smtClean="0">
                <a:solidFill>
                  <a:srgbClr val="0000FF"/>
                </a:solidFill>
                <a:ea typeface="新細明體" charset="-120"/>
              </a:rPr>
              <a:t>五、發展規劃：</a:t>
            </a:r>
          </a:p>
          <a:p>
            <a:pPr eaLnBrk="1" hangingPunct="1">
              <a:buFont typeface="Wingdings" pitchFamily="2" charset="2"/>
              <a:buNone/>
            </a:pPr>
            <a:r>
              <a:rPr lang="zh-TW" altLang="en-US" smtClean="0">
                <a:solidFill>
                  <a:srgbClr val="0000FF"/>
                </a:solidFill>
                <a:ea typeface="新細明體" charset="-120"/>
              </a:rPr>
              <a:t>（一）全區土地使用規劃構想及配置圖。</a:t>
            </a:r>
          </a:p>
          <a:p>
            <a:pPr eaLnBrk="1" hangingPunct="1">
              <a:buFont typeface="Wingdings" pitchFamily="2" charset="2"/>
              <a:buNone/>
            </a:pPr>
            <a:r>
              <a:rPr lang="zh-TW" altLang="en-US" smtClean="0">
                <a:solidFill>
                  <a:srgbClr val="0000FF"/>
                </a:solidFill>
                <a:ea typeface="新細明體" charset="-120"/>
              </a:rPr>
              <a:t>（二）農業、森林、水產、畜牧等事業使用項目、計畫及面積。</a:t>
            </a:r>
          </a:p>
          <a:p>
            <a:pPr eaLnBrk="1" hangingPunct="1">
              <a:buFont typeface="Wingdings" pitchFamily="2" charset="2"/>
              <a:buNone/>
            </a:pPr>
            <a:r>
              <a:rPr lang="zh-TW" altLang="en-US" smtClean="0">
                <a:solidFill>
                  <a:srgbClr val="0000FF"/>
                </a:solidFill>
                <a:ea typeface="新細明體" charset="-120"/>
              </a:rPr>
              <a:t>（三）設施計畫表，及設施設置使用目的及必要性說明。</a:t>
            </a:r>
          </a:p>
          <a:p>
            <a:pPr eaLnBrk="1" hangingPunct="1">
              <a:buFont typeface="Wingdings" pitchFamily="2" charset="2"/>
              <a:buNone/>
            </a:pPr>
            <a:r>
              <a:rPr lang="zh-TW" altLang="en-US" smtClean="0">
                <a:solidFill>
                  <a:srgbClr val="0000FF"/>
                </a:solidFill>
                <a:ea typeface="新細明體" charset="-120"/>
              </a:rPr>
              <a:t>（四）發展目標、休閒農場經營內容及營運管理方式。休閒農場經營內容需敘明休閒農業體驗遊程規劃、預期收益及申請設置前後收益分析。</a:t>
            </a:r>
          </a:p>
          <a:p>
            <a:pPr eaLnBrk="1" hangingPunct="1">
              <a:buFont typeface="Wingdings" pitchFamily="2" charset="2"/>
              <a:buNone/>
            </a:pPr>
            <a:r>
              <a:rPr lang="zh-TW" altLang="en-US" smtClean="0">
                <a:solidFill>
                  <a:srgbClr val="0000FF"/>
                </a:solidFill>
                <a:ea typeface="新細明體" charset="-120"/>
              </a:rPr>
              <a:t>（五）與在地農業及周邊相關產業之合作規劃。</a:t>
            </a:r>
          </a:p>
          <a:p>
            <a:pPr eaLnBrk="1" hangingPunct="1">
              <a:buFont typeface="Wingdings" pitchFamily="2" charset="2"/>
              <a:buNone/>
            </a:pPr>
            <a:r>
              <a:rPr lang="zh-TW" altLang="en-US" smtClean="0">
                <a:solidFill>
                  <a:srgbClr val="0000FF"/>
                </a:solidFill>
                <a:ea typeface="新細明體" charset="-120"/>
              </a:rPr>
              <a:t>六、預期效益：</a:t>
            </a:r>
          </a:p>
          <a:p>
            <a:pPr eaLnBrk="1" hangingPunct="1">
              <a:buFont typeface="Wingdings" pitchFamily="2" charset="2"/>
              <a:buNone/>
            </a:pPr>
            <a:r>
              <a:rPr lang="zh-TW" altLang="en-US" smtClean="0">
                <a:solidFill>
                  <a:srgbClr val="0000FF"/>
                </a:solidFill>
                <a:ea typeface="新細明體" charset="-120"/>
              </a:rPr>
              <a:t>（一）協助在地農業產業發展。</a:t>
            </a:r>
          </a:p>
          <a:p>
            <a:pPr eaLnBrk="1" hangingPunct="1">
              <a:buFont typeface="Wingdings" pitchFamily="2" charset="2"/>
              <a:buNone/>
            </a:pPr>
            <a:r>
              <a:rPr lang="zh-TW" altLang="en-US" smtClean="0">
                <a:solidFill>
                  <a:srgbClr val="0000FF"/>
                </a:solidFill>
                <a:ea typeface="新細明體" charset="-120"/>
              </a:rPr>
              <a:t>（二）創造在地就業機會。</a:t>
            </a:r>
          </a:p>
          <a:p>
            <a:pPr eaLnBrk="1" hangingPunct="1">
              <a:buFont typeface="Wingdings" pitchFamily="2" charset="2"/>
              <a:buNone/>
            </a:pPr>
            <a:r>
              <a:rPr lang="zh-TW" altLang="en-US" smtClean="0">
                <a:solidFill>
                  <a:srgbClr val="0000FF"/>
                </a:solidFill>
                <a:ea typeface="新細明體" charset="-120"/>
              </a:rPr>
              <a:t>（三）其他有關效益之事項。</a:t>
            </a:r>
          </a:p>
          <a:p>
            <a:pPr eaLnBrk="1" hangingPunct="1">
              <a:buFont typeface="Wingdings" pitchFamily="2" charset="2"/>
              <a:buNone/>
            </a:pPr>
            <a:r>
              <a:rPr lang="zh-TW" altLang="en-US" smtClean="0">
                <a:solidFill>
                  <a:srgbClr val="0000FF"/>
                </a:solidFill>
                <a:ea typeface="新細明體" charset="-120"/>
              </a:rPr>
              <a:t>七、其他主管機關指定事項。</a:t>
            </a:r>
          </a:p>
          <a:p>
            <a:pPr eaLnBrk="1" hangingPunct="1">
              <a:buFont typeface="Wingdings" pitchFamily="2" charset="2"/>
              <a:buNone/>
            </a:pPr>
            <a:endParaRPr lang="zh-TW" altLang="en-US" sz="2000" smtClean="0">
              <a:ea typeface="新細明體" charset="-120"/>
            </a:endParaRPr>
          </a:p>
        </p:txBody>
      </p:sp>
      <p:sp>
        <p:nvSpPr>
          <p:cNvPr id="129027" name="Rectangle 3"/>
          <p:cNvSpPr>
            <a:spLocks noGrp="1"/>
          </p:cNvSpPr>
          <p:nvPr>
            <p:ph type="title" idx="4294967295"/>
          </p:nvPr>
        </p:nvSpPr>
        <p:spPr>
          <a:xfrm>
            <a:off x="684213" y="260350"/>
            <a:ext cx="8280400" cy="647700"/>
          </a:xfrm>
        </p:spPr>
        <p:txBody>
          <a:bodyPr/>
          <a:lstStyle/>
          <a:p>
            <a:pPr eaLnBrk="1" hangingPunct="1"/>
            <a:r>
              <a:rPr lang="zh-TW" altLang="en-US" sz="4800" smtClean="0">
                <a:ea typeface="標楷體" pitchFamily="65" charset="-120"/>
              </a:rPr>
              <a:t>經營計畫書</a:t>
            </a:r>
            <a:r>
              <a:rPr lang="en-US" altLang="zh-TW" sz="4800" smtClean="0">
                <a:ea typeface="標楷體" pitchFamily="65" charset="-120"/>
              </a:rPr>
              <a:t>-</a:t>
            </a:r>
            <a:r>
              <a:rPr lang="zh-TW" altLang="en-US" sz="3200" smtClean="0">
                <a:ea typeface="標楷體" pitchFamily="65" charset="-120"/>
              </a:rPr>
              <a:t>製作目錄依序裝訂成冊</a:t>
            </a:r>
            <a:r>
              <a:rPr lang="en-US" altLang="zh-TW" sz="2000" smtClean="0">
                <a:ea typeface="標楷體" pitchFamily="65" charset="-120"/>
              </a:rPr>
              <a:t>(</a:t>
            </a:r>
            <a:r>
              <a:rPr lang="zh-TW" altLang="en-US" sz="2000" smtClean="0">
                <a:ea typeface="標楷體" pitchFamily="65" charset="-120"/>
              </a:rPr>
              <a:t>休</a:t>
            </a:r>
            <a:r>
              <a:rPr lang="en-US" altLang="zh-TW" sz="2000" smtClean="0">
                <a:ea typeface="標楷體" pitchFamily="65" charset="-120"/>
              </a:rPr>
              <a:t>-20</a:t>
            </a:r>
            <a:r>
              <a:rPr lang="en-US" altLang="zh-TW" sz="2400" smtClean="0">
                <a:ea typeface="標楷體" pitchFamily="65" charset="-120"/>
              </a:rPr>
              <a:t>)</a:t>
            </a:r>
            <a:r>
              <a:rPr lang="zh-TW" altLang="en-US" sz="2400" smtClean="0">
                <a:ea typeface="新細明體" charset="-120"/>
              </a:rPr>
              <a:t/>
            </a:r>
            <a:br>
              <a:rPr lang="zh-TW" altLang="en-US" sz="2400" smtClean="0">
                <a:ea typeface="新細明體" charset="-120"/>
              </a:rPr>
            </a:br>
            <a:endParaRPr lang="zh-TW" altLang="en-US" sz="2400" smtClean="0">
              <a:ea typeface="新細明體"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ChangeArrowheads="1"/>
          </p:cNvSpPr>
          <p:nvPr/>
        </p:nvSpPr>
        <p:spPr bwMode="auto">
          <a:xfrm>
            <a:off x="0" y="6297613"/>
            <a:ext cx="9144000" cy="0"/>
          </a:xfrm>
          <a:prstGeom prst="rect">
            <a:avLst/>
          </a:prstGeom>
          <a:noFill/>
          <a:ln w="9525">
            <a:noFill/>
            <a:miter lim="800000"/>
            <a:headEnd/>
            <a:tailEnd/>
          </a:ln>
        </p:spPr>
        <p:txBody>
          <a:bodyPr wrap="none" anchor="ctr">
            <a:spAutoFit/>
          </a:bodyPr>
          <a:lstStyle/>
          <a:p>
            <a:endParaRPr lang="zh-TW" altLang="zh-TW" sz="1800" b="0">
              <a:latin typeface="Arial" charset="0"/>
              <a:ea typeface="新細明體" charset="-120"/>
            </a:endParaRPr>
          </a:p>
        </p:txBody>
      </p:sp>
      <p:graphicFrame>
        <p:nvGraphicFramePr>
          <p:cNvPr id="80979" name="Group 83"/>
          <p:cNvGraphicFramePr>
            <a:graphicFrameLocks noGrp="1"/>
          </p:cNvGraphicFramePr>
          <p:nvPr>
            <p:ph idx="1"/>
          </p:nvPr>
        </p:nvGraphicFramePr>
        <p:xfrm>
          <a:off x="417513" y="765175"/>
          <a:ext cx="8334375" cy="5327650"/>
        </p:xfrm>
        <a:graphic>
          <a:graphicData uri="http://schemas.openxmlformats.org/drawingml/2006/table">
            <a:tbl>
              <a:tblPr/>
              <a:tblGrid>
                <a:gridCol w="2210272"/>
                <a:gridCol w="1728192"/>
                <a:gridCol w="2312317"/>
                <a:gridCol w="2083594"/>
              </a:tblGrid>
              <a:tr h="6670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bg1"/>
                          </a:solidFill>
                          <a:effectLst/>
                          <a:latin typeface="新細明體" pitchFamily="18" charset="-120"/>
                          <a:ea typeface="新細明體" pitchFamily="18" charset="-120"/>
                          <a:cs typeface="Times New Roman" pitchFamily="18" charset="0"/>
                        </a:rPr>
                        <a:t>設置條件</a:t>
                      </a:r>
                    </a:p>
                  </a:txBody>
                  <a:tcPr marL="91443" marR="91443"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bg1"/>
                          </a:solidFill>
                          <a:effectLst/>
                          <a:latin typeface="新細明體" pitchFamily="18" charset="-120"/>
                          <a:ea typeface="新細明體" pitchFamily="18" charset="-120"/>
                          <a:cs typeface="Times New Roman" pitchFamily="18" charset="0"/>
                        </a:rPr>
                        <a:t>得設置</a:t>
                      </a:r>
                      <a:r>
                        <a:rPr kumimoji="1" lang="zh-TW" altLang="en-US" sz="2000" b="1" i="0" u="none" strike="noStrike" cap="none" normalizeH="0" baseline="0" dirty="0" smtClean="0">
                          <a:ln>
                            <a:noFill/>
                          </a:ln>
                          <a:solidFill>
                            <a:srgbClr val="FFFF00"/>
                          </a:solidFill>
                          <a:effectLst/>
                          <a:latin typeface="新細明體" pitchFamily="18" charset="-120"/>
                          <a:ea typeface="新細明體" pitchFamily="18" charset="-120"/>
                          <a:cs typeface="Times New Roman" pitchFamily="18" charset="0"/>
                        </a:rPr>
                        <a:t>休閒農業</a:t>
                      </a:r>
                      <a:r>
                        <a:rPr kumimoji="1" lang="zh-TW" altLang="en-US" sz="2000" b="1" i="0" u="none" strike="noStrike" cap="none" normalizeH="0" baseline="0" dirty="0" smtClean="0">
                          <a:ln>
                            <a:noFill/>
                          </a:ln>
                          <a:solidFill>
                            <a:schemeClr val="bg1"/>
                          </a:solidFill>
                          <a:effectLst/>
                          <a:latin typeface="新細明體" pitchFamily="18" charset="-120"/>
                          <a:ea typeface="新細明體" pitchFamily="18" charset="-120"/>
                          <a:cs typeface="Times New Roman" pitchFamily="18" charset="0"/>
                        </a:rPr>
                        <a:t>設施項目</a:t>
                      </a:r>
                    </a:p>
                  </a:txBody>
                  <a:tcPr marL="91443" marR="91443"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bg1"/>
                          </a:solidFill>
                          <a:effectLst/>
                          <a:latin typeface="新細明體" pitchFamily="18" charset="-120"/>
                          <a:ea typeface="新細明體" pitchFamily="18" charset="-120"/>
                          <a:cs typeface="Times New Roman" pitchFamily="18" charset="0"/>
                        </a:rPr>
                        <a:t>設置面積</a:t>
                      </a:r>
                    </a:p>
                  </a:txBody>
                  <a:tcPr marL="91443" marR="91443"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bg1"/>
                          </a:solidFill>
                          <a:effectLst/>
                          <a:latin typeface="新細明體" pitchFamily="18" charset="-120"/>
                          <a:ea typeface="新細明體" pitchFamily="18" charset="-120"/>
                          <a:cs typeface="Times New Roman" pitchFamily="18" charset="0"/>
                        </a:rPr>
                        <a:t>申辦項目及法規</a:t>
                      </a:r>
                    </a:p>
                  </a:txBody>
                  <a:tcPr marL="91443" marR="91443"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r>
              <a:tr h="4588465">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休閒農場內農業用地面積符合下列規定者 ：</a:t>
                      </a:r>
                    </a:p>
                    <a:p>
                      <a:pPr marL="173038" marR="0" lvl="0" indent="-173038" algn="just"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位於非山坡地土地面積在</a:t>
                      </a:r>
                      <a:r>
                        <a:rPr kumimoji="1" lang="en-US" altLang="zh-TW" sz="1600" b="1" i="0" u="none" strike="noStrike" cap="none" normalizeH="0" baseline="0" dirty="0" smtClean="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1" i="0" u="none" strike="noStrike" cap="none" normalizeH="0" baseline="0" dirty="0" smtClean="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t>公頃</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以上。</a:t>
                      </a:r>
                      <a:endPar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endParaRPr>
                    </a:p>
                    <a:p>
                      <a:pPr marL="173038" marR="0" lvl="0" indent="-173038" algn="just"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位於山坡地之都市土地在</a:t>
                      </a:r>
                      <a:r>
                        <a:rPr kumimoji="1" lang="en-US" altLang="zh-TW" sz="1600" b="1" i="0" u="none" strike="noStrike" cap="none" normalizeH="0" baseline="0" dirty="0" smtClean="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1" i="0" u="none" strike="noStrike" cap="none" normalizeH="0" baseline="0" dirty="0" smtClean="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t>公頃</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以上或非都市土地面積達</a:t>
                      </a:r>
                      <a:r>
                        <a:rPr kumimoji="1" lang="en-US" altLang="zh-TW" sz="1600" b="1" i="0" u="none" strike="noStrike" cap="none" normalizeH="0" baseline="0" dirty="0" smtClean="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t>10</a:t>
                      </a:r>
                      <a:r>
                        <a:rPr kumimoji="1" lang="zh-TW" altLang="en-US" sz="1600" b="1" i="0" u="none" strike="noStrike" cap="none" normalizeH="0" baseline="0" dirty="0" smtClean="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t>公頃</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以上。</a:t>
                      </a: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(1.2</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為全區坐落於休閒農業區範圍者適用</a:t>
                      </a: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a:t>
                      </a:r>
                    </a:p>
                    <a:p>
                      <a:pPr marL="173038" marR="0" lvl="0" indent="-173038" algn="just"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位於非山坡地土地面積在</a:t>
                      </a: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公頃以上。</a:t>
                      </a:r>
                    </a:p>
                    <a:p>
                      <a:pPr marL="173038" marR="0" lvl="0" indent="-173038" algn="just"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4.</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位於山坡地之都市土地在</a:t>
                      </a: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公頃以上或非都市土地面積達</a:t>
                      </a: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10</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公頃以上。</a:t>
                      </a: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(3.4</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為休閒農業區範圍以外者</a:t>
                      </a: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a:t>
                      </a:r>
                      <a:endPar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endParaRPr>
                    </a:p>
                  </a:txBody>
                  <a:tcPr marL="91443" marR="91443"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住宿設施</a:t>
                      </a: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餐飲設施</a:t>
                      </a:r>
                    </a:p>
                    <a:p>
                      <a:pPr marL="173038" marR="0" lvl="0" indent="-173038" algn="just"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農產品加工（釀造）廠</a:t>
                      </a:r>
                    </a:p>
                    <a:p>
                      <a:pPr marL="173038" marR="0" lvl="0" indent="-173038" algn="just"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4.</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農產品與農村文物展示（售）及教育解說中心</a:t>
                      </a:r>
                    </a:p>
                  </a:txBody>
                  <a:tcPr marL="91443" marR="91443"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3038" marR="0" lvl="0" indent="-173038" algn="just"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設施總面積</a:t>
                      </a:r>
                      <a:r>
                        <a:rPr kumimoji="1" lang="zh-TW" altLang="en-US" sz="1600" b="1" i="0" u="sng"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不得超過</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休閒農場內</a:t>
                      </a:r>
                      <a:r>
                        <a:rPr kumimoji="1" lang="zh-TW" altLang="en-US" sz="1600" b="1" i="0" u="sng"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農業用地面積</a:t>
                      </a:r>
                      <a:r>
                        <a:rPr kumimoji="1" lang="en-US" altLang="zh-TW" sz="1600" b="1" i="0" u="sng"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15</a:t>
                      </a:r>
                      <a:r>
                        <a:rPr kumimoji="1" lang="en-US" altLang="zh-TW" sz="1600" b="1" i="0" u="sng" strike="noStrike" cap="none" normalizeH="0" baseline="0" dirty="0" smtClean="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，並以</a:t>
                      </a:r>
                      <a:r>
                        <a:rPr kumimoji="1" lang="en-US" altLang="zh-TW" sz="1600" b="1" i="0" u="none" strike="noStrike" cap="none" normalizeH="0" baseline="0" dirty="0" smtClean="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1" i="0" u="none" strike="noStrike" cap="none" normalizeH="0" baseline="0" dirty="0" smtClean="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t>公頃</a:t>
                      </a:r>
                      <a:br>
                        <a:rPr kumimoji="1" lang="zh-TW" altLang="en-US" sz="1600" b="1" i="0" u="none" strike="noStrike" cap="none" normalizeH="0" baseline="0" dirty="0" smtClean="0">
                          <a:ln>
                            <a:noFill/>
                          </a:ln>
                          <a:solidFill>
                            <a:srgbClr val="FF6600"/>
                          </a:solidFill>
                          <a:effectLst/>
                          <a:latin typeface="微軟正黑體" panose="020B0604030504040204" pitchFamily="34" charset="-120"/>
                          <a:ea typeface="微軟正黑體" panose="020B0604030504040204" pitchFamily="34" charset="-120"/>
                          <a:cs typeface="Times New Roman" pitchFamily="18" charset="0"/>
                        </a:rPr>
                      </a:b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為限；休閒農場總面積超過</a:t>
                      </a: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200</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公頃者，得以</a:t>
                      </a: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5</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公頃為限。</a:t>
                      </a:r>
                      <a:endPar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endParaRPr>
                    </a:p>
                    <a:p>
                      <a:pPr marL="173038" marR="0" lvl="0" indent="-173038" algn="just"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2.</a:t>
                      </a:r>
                      <a:r>
                        <a:rPr lang="zh-TW" altLang="zh-TW" sz="1600" b="1" kern="1200" dirty="0" smtClean="0">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休閒農場包括山坡地與非山坡地時，設置面積依</a:t>
                      </a:r>
                      <a:r>
                        <a:rPr lang="zh-TW" altLang="zh-TW" sz="1600" b="1" u="sng" kern="1200" dirty="0" smtClean="0">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山坡地</a:t>
                      </a:r>
                      <a:r>
                        <a:rPr lang="zh-TW" altLang="zh-TW" sz="1600" b="1" kern="1200" dirty="0" smtClean="0">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基準計算；範圍包括都市土地與非都市土地時，設置面積依</a:t>
                      </a:r>
                      <a:r>
                        <a:rPr lang="zh-TW" altLang="zh-TW" sz="1600" b="1" u="sng" kern="1200" dirty="0" smtClean="0">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非都市土地</a:t>
                      </a:r>
                      <a:r>
                        <a:rPr lang="zh-TW" altLang="zh-TW" sz="1600" b="1" kern="1200" dirty="0" smtClean="0">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基準計算。範圍部分包括國家公園土地者，依</a:t>
                      </a:r>
                      <a:r>
                        <a:rPr lang="zh-TW" altLang="zh-TW" sz="1600" b="1" u="sng" kern="1200" dirty="0" smtClean="0">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國家公園計畫</a:t>
                      </a:r>
                      <a:r>
                        <a:rPr lang="zh-TW" altLang="zh-TW" sz="1600" b="1" kern="1200" dirty="0" smtClean="0">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管制之。</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 </a:t>
                      </a:r>
                    </a:p>
                  </a:txBody>
                  <a:tcPr marL="91443" marR="91443"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除依法得容許使用外，需依規定辦理土地變更或核准使用：</a:t>
                      </a:r>
                    </a:p>
                    <a:p>
                      <a:pPr marL="173038" marR="0" lvl="0" indent="-173038" algn="just"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「非都市土地作休閒農業使用興辦事業計畫及變更編定審查作業要點」  </a:t>
                      </a:r>
                    </a:p>
                    <a:p>
                      <a:pPr marL="173038" marR="0" lvl="0" indent="-173038" algn="just"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「農業主管機關同意農業用地變更使用審查作業要點」   </a:t>
                      </a:r>
                    </a:p>
                    <a:p>
                      <a:pPr marL="173038" marR="0" lvl="0" indent="-173038" algn="just"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rPr>
                        <a:t>「非都市土地變更編定執行要點」</a:t>
                      </a:r>
                      <a:endPar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endParaRPr>
                    </a:p>
                    <a:p>
                      <a:pPr marL="173038" marR="0" lvl="0" indent="-173038" algn="just" defTabSz="914400" rtl="0" eaLnBrk="0" fontAlgn="base" latinLnBrk="0" hangingPunct="0">
                        <a:lnSpc>
                          <a:spcPct val="100000"/>
                        </a:lnSpc>
                        <a:spcBef>
                          <a:spcPct val="0"/>
                        </a:spcBef>
                        <a:spcAft>
                          <a:spcPct val="0"/>
                        </a:spcAft>
                        <a:buClrTx/>
                        <a:buSzTx/>
                        <a:buFontTx/>
                        <a:buNone/>
                        <a:tabLst/>
                      </a:pPr>
                      <a:endParaRPr kumimoji="1" lang="en-US" altLang="zh-TW"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endParaRPr>
                    </a:p>
                    <a:p>
                      <a:pPr marL="173038" marR="0" lvl="0" indent="-173038" algn="just" defTabSz="914400" rtl="0" eaLnBrk="0" fontAlgn="base" latinLnBrk="0" hangingPunct="0">
                        <a:lnSpc>
                          <a:spcPct val="100000"/>
                        </a:lnSpc>
                        <a:spcBef>
                          <a:spcPct val="0"/>
                        </a:spcBef>
                        <a:spcAft>
                          <a:spcPct val="0"/>
                        </a:spcAft>
                        <a:buClrTx/>
                        <a:buSzTx/>
                        <a:buFont typeface="Wingdings" pitchFamily="2" charset="2"/>
                        <a:buChar char="Ø"/>
                        <a:tabLst/>
                        <a:defRPr/>
                      </a:pPr>
                      <a:r>
                        <a:rPr lang="zh-TW" altLang="en-US" sz="1200" b="1" dirty="0" smtClean="0">
                          <a:solidFill>
                            <a:schemeClr val="accent1">
                              <a:lumMod val="50000"/>
                            </a:schemeClr>
                          </a:solidFill>
                          <a:latin typeface="微軟正黑體" pitchFamily="34" charset="-120"/>
                          <a:ea typeface="微軟正黑體" pitchFamily="34" charset="-120"/>
                        </a:rPr>
                        <a:t>申請非都市土地</a:t>
                      </a:r>
                      <a:r>
                        <a:rPr lang="zh-TW" altLang="en-US" sz="1200" b="1" dirty="0" smtClean="0">
                          <a:solidFill>
                            <a:srgbClr val="FF6600"/>
                          </a:solidFill>
                          <a:latin typeface="微軟正黑體" pitchFamily="34" charset="-120"/>
                          <a:ea typeface="微軟正黑體" pitchFamily="34" charset="-120"/>
                        </a:rPr>
                        <a:t>變更編定面積達</a:t>
                      </a:r>
                      <a:r>
                        <a:rPr lang="en-US" altLang="zh-TW" sz="1200" b="1" u="sng" dirty="0" smtClean="0">
                          <a:solidFill>
                            <a:srgbClr val="FF6600"/>
                          </a:solidFill>
                          <a:latin typeface="微軟正黑體" pitchFamily="34" charset="-120"/>
                          <a:ea typeface="微軟正黑體" pitchFamily="34" charset="-120"/>
                        </a:rPr>
                        <a:t>2</a:t>
                      </a:r>
                      <a:r>
                        <a:rPr lang="zh-TW" altLang="en-US" sz="1200" b="1" u="sng" dirty="0" smtClean="0">
                          <a:solidFill>
                            <a:srgbClr val="FF6600"/>
                          </a:solidFill>
                          <a:latin typeface="微軟正黑體" pitchFamily="34" charset="-120"/>
                          <a:ea typeface="微軟正黑體" pitchFamily="34" charset="-120"/>
                        </a:rPr>
                        <a:t>公頃以上者，應</a:t>
                      </a:r>
                      <a:r>
                        <a:rPr lang="zh-TW" altLang="en-US" sz="1200" b="1" dirty="0" smtClean="0">
                          <a:solidFill>
                            <a:schemeClr val="accent1">
                              <a:lumMod val="50000"/>
                            </a:schemeClr>
                          </a:solidFill>
                          <a:latin typeface="微軟正黑體" pitchFamily="34" charset="-120"/>
                          <a:ea typeface="微軟正黑體" pitchFamily="34" charset="-120"/>
                        </a:rPr>
                        <a:t>依非都市土地使用管制規則第</a:t>
                      </a:r>
                      <a:r>
                        <a:rPr lang="en-US" altLang="zh-TW" sz="1200" b="1" dirty="0" smtClean="0">
                          <a:solidFill>
                            <a:schemeClr val="accent1">
                              <a:lumMod val="50000"/>
                            </a:schemeClr>
                          </a:solidFill>
                          <a:latin typeface="微軟正黑體" pitchFamily="34" charset="-120"/>
                          <a:ea typeface="微軟正黑體" pitchFamily="34" charset="-120"/>
                        </a:rPr>
                        <a:t>3</a:t>
                      </a:r>
                      <a:r>
                        <a:rPr lang="zh-TW" altLang="en-US" sz="1200" b="1" dirty="0" smtClean="0">
                          <a:solidFill>
                            <a:schemeClr val="accent1">
                              <a:lumMod val="50000"/>
                            </a:schemeClr>
                          </a:solidFill>
                          <a:latin typeface="微軟正黑體" pitchFamily="34" charset="-120"/>
                          <a:ea typeface="微軟正黑體" pitchFamily="34" charset="-120"/>
                        </a:rPr>
                        <a:t>章及非都市土地開發審議作業規範</a:t>
                      </a:r>
                      <a:r>
                        <a:rPr lang="zh-TW" altLang="en-US" sz="1200" b="1" u="sng" dirty="0" smtClean="0">
                          <a:solidFill>
                            <a:srgbClr val="FF6600"/>
                          </a:solidFill>
                          <a:latin typeface="微軟正黑體" pitchFamily="34" charset="-120"/>
                          <a:ea typeface="微軟正黑體" pitchFamily="34" charset="-120"/>
                        </a:rPr>
                        <a:t>辦理土地使用分區變更</a:t>
                      </a:r>
                      <a:r>
                        <a:rPr lang="zh-TW" altLang="en-US" sz="1200" b="1" u="sng" dirty="0" smtClean="0">
                          <a:solidFill>
                            <a:schemeClr val="accent1">
                              <a:lumMod val="50000"/>
                            </a:schemeClr>
                          </a:solidFill>
                          <a:latin typeface="微軟正黑體" pitchFamily="34" charset="-120"/>
                          <a:ea typeface="微軟正黑體" pitchFamily="34" charset="-120"/>
                        </a:rPr>
                        <a:t>。</a:t>
                      </a:r>
                      <a:endParaRPr kumimoji="1" lang="zh-TW" altLang="en-US" sz="1600" b="1" i="0" u="none" strike="noStrike" cap="none" normalizeH="0" baseline="0" dirty="0" smtClean="0">
                        <a:ln>
                          <a:noFill/>
                        </a:ln>
                        <a:solidFill>
                          <a:schemeClr val="accent2">
                            <a:lumMod val="50000"/>
                          </a:schemeClr>
                        </a:solidFill>
                        <a:effectLst/>
                        <a:latin typeface="微軟正黑體" panose="020B0604030504040204" pitchFamily="34" charset="-120"/>
                        <a:ea typeface="微軟正黑體" panose="020B0604030504040204" pitchFamily="34" charset="-120"/>
                        <a:cs typeface="Times New Roman" pitchFamily="18" charset="0"/>
                      </a:endParaRPr>
                    </a:p>
                  </a:txBody>
                  <a:tcPr marL="91443" marR="91443"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115733" name="Rectangle 84"/>
          <p:cNvSpPr>
            <a:spLocks noChangeArrowheads="1"/>
          </p:cNvSpPr>
          <p:nvPr/>
        </p:nvSpPr>
        <p:spPr bwMode="auto">
          <a:xfrm>
            <a:off x="120650" y="271463"/>
            <a:ext cx="8928100" cy="566737"/>
          </a:xfrm>
          <a:prstGeom prst="rect">
            <a:avLst/>
          </a:prstGeom>
          <a:noFill/>
          <a:ln>
            <a:noFill/>
          </a:ln>
          <a:effectLst/>
          <a:extLst/>
        </p:spPr>
        <p:txBody>
          <a:bodyPr>
            <a:spAutoFit/>
          </a:bodyPr>
          <a:lstStyle>
            <a:lvl1pPr marL="285750" indent="-285750"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marL="0" indent="0">
              <a:lnSpc>
                <a:spcPct val="110000"/>
              </a:lnSpc>
              <a:spcAft>
                <a:spcPct val="30000"/>
              </a:spcAft>
              <a:buFont typeface="Wingdings" pitchFamily="2" charset="2"/>
              <a:buChar char="Ø"/>
              <a:defRPr/>
            </a:pPr>
            <a:r>
              <a:rPr kumimoji="0" lang="zh-TW" altLang="en-US" sz="28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休閒農場得設置的休閒農業設施及設置條件</a:t>
            </a:r>
            <a:r>
              <a:rPr kumimoji="0" lang="en-US" altLang="zh-TW" sz="11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a:t>
            </a:r>
            <a:r>
              <a:rPr kumimoji="0" lang="zh-TW" altLang="en-US" sz="11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休</a:t>
            </a:r>
            <a:r>
              <a:rPr kumimoji="0" lang="en-US" altLang="zh-TW" sz="11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21</a:t>
            </a:r>
            <a:r>
              <a:rPr kumimoji="0" lang="zh-TW" altLang="en-US" sz="11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到休</a:t>
            </a:r>
            <a:r>
              <a:rPr kumimoji="0" lang="en-US" altLang="zh-TW" sz="11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2</a:t>
            </a:r>
            <a:r>
              <a:rPr kumimoji="0" lang="en-US" altLang="zh-TW" sz="11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5)</a:t>
            </a:r>
            <a:endParaRPr kumimoji="0" lang="zh-TW" altLang="en-US" sz="16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p:txBody>
      </p:sp>
      <p:sp>
        <p:nvSpPr>
          <p:cNvPr id="2" name="日期版面配置區 1"/>
          <p:cNvSpPr>
            <a:spLocks noGrp="1"/>
          </p:cNvSpPr>
          <p:nvPr>
            <p:ph type="dt" sz="quarter" idx="10"/>
          </p:nvPr>
        </p:nvSpPr>
        <p:spPr/>
        <p:txBody>
          <a:bodyPr/>
          <a:lstStyle/>
          <a:p>
            <a:pPr>
              <a:defRPr/>
            </a:pPr>
            <a:fld id="{02B64D2E-B91F-473B-A1CD-8F8DE53AD711}" type="datetime1">
              <a:rPr lang="zh-TW" altLang="en-US"/>
              <a:pPr>
                <a:defRPr/>
              </a:pPr>
              <a:t>2018/10/31</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F7265542-9DED-41C0-A9C2-C6E08814D945}" type="datetime1">
              <a:rPr lang="zh-TW" altLang="en-US" smtClean="0"/>
              <a:pPr>
                <a:defRPr/>
              </a:pPr>
              <a:t>2018/10/31</a:t>
            </a:fld>
            <a:endParaRPr lang="en-US"/>
          </a:p>
        </p:txBody>
      </p:sp>
      <p:sp>
        <p:nvSpPr>
          <p:cNvPr id="5" name="矩形 4"/>
          <p:cNvSpPr/>
          <p:nvPr/>
        </p:nvSpPr>
        <p:spPr>
          <a:xfrm>
            <a:off x="755650" y="1484313"/>
            <a:ext cx="7786688" cy="5691187"/>
          </a:xfrm>
          <a:prstGeom prst="rect">
            <a:avLst/>
          </a:prstGeom>
        </p:spPr>
        <p:txBody>
          <a:bodyPr>
            <a:spAutoFit/>
          </a:bodyPr>
          <a:lstStyle/>
          <a:p>
            <a:pPr marL="263525" indent="-263525" defTabSz="884238">
              <a:lnSpc>
                <a:spcPct val="110000"/>
              </a:lnSpc>
              <a:spcAft>
                <a:spcPts val="600"/>
              </a:spcAft>
              <a:buFont typeface="Wingdings" panose="05000000000000000000" pitchFamily="2" charset="2"/>
              <a:buChar char="Ø"/>
              <a:defRPr/>
            </a:pP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內政部</a:t>
            </a:r>
            <a:r>
              <a:rPr lang="en-US" altLang="zh-TW"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106</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年</a:t>
            </a:r>
            <a:r>
              <a:rPr lang="en-US" altLang="zh-TW"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5</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月</a:t>
            </a:r>
            <a:r>
              <a:rPr lang="en-US" altLang="zh-TW"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16</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日公告之修正全國區域</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計畫已將優良農地列入第</a:t>
            </a:r>
            <a:r>
              <a:rPr lang="en-US" altLang="zh-TW"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1</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級環境敏感地區，屬優良農地者，僅得供農業生產及其必要之產銷</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設施</a:t>
            </a:r>
            <a:endParaRPr lang="en-US" altLang="zh-TW"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endParaRPr>
          </a:p>
          <a:p>
            <a:pPr marL="263525" indent="-263525" defTabSz="884238">
              <a:lnSpc>
                <a:spcPct val="110000"/>
              </a:lnSpc>
              <a:spcAft>
                <a:spcPts val="600"/>
              </a:spcAft>
              <a:buFont typeface="Wingdings" panose="05000000000000000000" pitchFamily="2" charset="2"/>
              <a:buChar char="Ø"/>
              <a:defRPr/>
            </a:pPr>
            <a:r>
              <a:rPr lang="zh-TW" altLang="en-US" sz="2800" dirty="0">
                <a:solidFill>
                  <a:srgbClr val="C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特定農業</a:t>
            </a:r>
            <a:r>
              <a:rPr lang="zh-TW" altLang="en-US" sz="2800" dirty="0">
                <a:solidFill>
                  <a:srgbClr val="C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區</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土地均屬優良農地範疇</a:t>
            </a:r>
            <a:endParaRPr lang="en-US" altLang="zh-TW"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endParaRPr>
          </a:p>
          <a:p>
            <a:pPr marL="263525" indent="-263525" defTabSz="884238">
              <a:lnSpc>
                <a:spcPct val="110000"/>
              </a:lnSpc>
              <a:spcAft>
                <a:spcPts val="600"/>
              </a:spcAft>
              <a:buFont typeface="Wingdings" panose="05000000000000000000" pitchFamily="2" charset="2"/>
              <a:buChar char="Ø"/>
              <a:defRPr/>
            </a:pP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住宿</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設施及餐飲</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設施等</a:t>
            </a:r>
            <a:r>
              <a:rPr lang="en-US" altLang="zh-TW"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1-4</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款休閒農業設施，均</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非屬供農業生產及其必要之產銷</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設施，爰休閒農場於</a:t>
            </a:r>
            <a:r>
              <a:rPr lang="zh-TW" altLang="en-US" sz="2800" u="sng"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特定農業區</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不能興設</a:t>
            </a:r>
            <a:r>
              <a:rPr lang="en-US" altLang="zh-TW"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1-4</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款休閒農業</a:t>
            </a:r>
            <a:r>
              <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rPr>
              <a:t>設施，即不得辦理用地變更</a:t>
            </a:r>
            <a:endParaRPr lang="en-US" altLang="zh-TW" u="sng" dirty="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華康楷書體W7"/>
              <a:sym typeface="Wingdings 2" pitchFamily="18" charset="2"/>
            </a:endParaRPr>
          </a:p>
          <a:p>
            <a:pPr marL="628650" lvl="3" indent="-171450" defTabSz="884238">
              <a:lnSpc>
                <a:spcPct val="110000"/>
              </a:lnSpc>
              <a:spcAft>
                <a:spcPts val="600"/>
              </a:spcAft>
              <a:buFont typeface="Arial" panose="020B0604020202020204" pitchFamily="34" charset="0"/>
              <a:buChar char="•"/>
              <a:defRPr/>
            </a:pPr>
            <a:endParaRPr lang="en-US" altLang="zh-TW" sz="2800" u="sng"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endParaRPr>
          </a:p>
          <a:p>
            <a:pPr marL="263525" indent="-263525" defTabSz="884238">
              <a:lnSpc>
                <a:spcPct val="110000"/>
              </a:lnSpc>
              <a:spcAft>
                <a:spcPts val="600"/>
              </a:spcAft>
              <a:buFont typeface="Wingdings" panose="05000000000000000000" pitchFamily="2" charset="2"/>
              <a:buChar char="Ø"/>
              <a:defRPr/>
            </a:pPr>
            <a:endParaRPr lang="zh-TW" altLang="en-US" sz="28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endParaRPr>
          </a:p>
          <a:p>
            <a:pPr marL="0" lvl="1" defTabSz="884238">
              <a:lnSpc>
                <a:spcPct val="110000"/>
              </a:lnSpc>
              <a:spcAft>
                <a:spcPts val="600"/>
              </a:spcAft>
              <a:defRPr/>
            </a:pPr>
            <a:endParaRPr lang="zh-TW" altLang="en-US" sz="2800" u="sng"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2" pitchFamily="18" charset="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7667625" y="6497638"/>
            <a:ext cx="539750" cy="360362"/>
          </a:xfrm>
        </p:spPr>
        <p:txBody>
          <a:bodyPr/>
          <a:lstStyle/>
          <a:p>
            <a:r>
              <a:rPr lang="zh-TW" altLang="en-US" sz="1000" b="1" smtClean="0">
                <a:solidFill>
                  <a:srgbClr val="FF3399"/>
                </a:solidFill>
                <a:latin typeface="標楷體" pitchFamily="65" charset="-120"/>
                <a:ea typeface="標楷體" pitchFamily="65" charset="-120"/>
              </a:rPr>
              <a:t>休</a:t>
            </a:r>
            <a:r>
              <a:rPr lang="en-US" altLang="zh-TW" sz="1000" b="1" smtClean="0">
                <a:solidFill>
                  <a:srgbClr val="FF3399"/>
                </a:solidFill>
                <a:latin typeface="標楷體" pitchFamily="65" charset="-120"/>
                <a:ea typeface="標楷體" pitchFamily="65" charset="-120"/>
              </a:rPr>
              <a:t>19</a:t>
            </a:r>
          </a:p>
        </p:txBody>
      </p:sp>
      <p:graphicFrame>
        <p:nvGraphicFramePr>
          <p:cNvPr id="114741" name="Group 53"/>
          <p:cNvGraphicFramePr>
            <a:graphicFrameLocks noGrp="1"/>
          </p:cNvGraphicFramePr>
          <p:nvPr/>
        </p:nvGraphicFramePr>
        <p:xfrm>
          <a:off x="468313" y="476250"/>
          <a:ext cx="8135937" cy="6273800"/>
        </p:xfrm>
        <a:graphic>
          <a:graphicData uri="http://schemas.openxmlformats.org/drawingml/2006/table">
            <a:tbl>
              <a:tblPr/>
              <a:tblGrid>
                <a:gridCol w="3698875"/>
                <a:gridCol w="2670175"/>
                <a:gridCol w="1766887"/>
              </a:tblGrid>
              <a:tr h="357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bg1"/>
                          </a:solidFill>
                          <a:effectLst/>
                          <a:latin typeface="Times New Roman" pitchFamily="18" charset="0"/>
                          <a:ea typeface="新細明體" charset="-120"/>
                        </a:rPr>
                        <a:t>得設置</a:t>
                      </a:r>
                      <a:r>
                        <a:rPr kumimoji="0" lang="zh-TW" altLang="en-US" sz="1400" b="1" i="0" u="none" strike="noStrike" cap="none" normalizeH="0" baseline="0" smtClean="0">
                          <a:ln>
                            <a:noFill/>
                          </a:ln>
                          <a:solidFill>
                            <a:srgbClr val="FFFF00"/>
                          </a:solidFill>
                          <a:effectLst/>
                          <a:latin typeface="Times New Roman" pitchFamily="18" charset="0"/>
                          <a:ea typeface="新細明體" charset="-120"/>
                        </a:rPr>
                        <a:t>休閒農業</a:t>
                      </a:r>
                      <a:r>
                        <a:rPr kumimoji="0" lang="zh-TW" altLang="en-US" sz="1400" b="1" i="0" u="none" strike="noStrike" cap="none" normalizeH="0" baseline="0" smtClean="0">
                          <a:ln>
                            <a:noFill/>
                          </a:ln>
                          <a:solidFill>
                            <a:schemeClr val="bg1"/>
                          </a:solidFill>
                          <a:effectLst/>
                          <a:latin typeface="Times New Roman" pitchFamily="18" charset="0"/>
                          <a:ea typeface="新細明體" charset="-120"/>
                        </a:rPr>
                        <a:t>設施項目</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A7A5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bg1"/>
                          </a:solidFill>
                          <a:effectLst/>
                          <a:latin typeface="Times New Roman" pitchFamily="18" charset="0"/>
                          <a:ea typeface="新細明體" charset="-120"/>
                        </a:rPr>
                        <a:t>設置面積</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A7A5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bg1"/>
                          </a:solidFill>
                          <a:effectLst/>
                          <a:latin typeface="Times New Roman" pitchFamily="18" charset="0"/>
                          <a:ea typeface="新細明體" charset="-120"/>
                        </a:rPr>
                        <a:t>申辦項目及法規</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A7A56"/>
                    </a:solid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5.</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門票收費設施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rowSpan="19">
                  <a:txBody>
                    <a:bodyPr/>
                    <a:lstStyle/>
                    <a:p>
                      <a:pPr marL="92075" marR="0" lvl="0" indent="-92075"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7030A0"/>
                          </a:solidFill>
                          <a:effectLst/>
                          <a:latin typeface="微軟正黑體"/>
                          <a:ea typeface="微軟正黑體"/>
                          <a:cs typeface="微軟正黑體"/>
                          <a:hlinkClick r:id="rId3" action="ppaction://hlinksldjump"/>
                        </a:rPr>
                        <a:t>1.</a:t>
                      </a:r>
                      <a:r>
                        <a:rPr kumimoji="0" lang="zh-TW" altLang="en-US" sz="1400" b="1" i="0" u="sng" strike="noStrike" cap="none" normalizeH="0" baseline="0" smtClean="0">
                          <a:ln>
                            <a:noFill/>
                          </a:ln>
                          <a:solidFill>
                            <a:srgbClr val="7030A0"/>
                          </a:solidFill>
                          <a:effectLst/>
                          <a:latin typeface="微軟正黑體"/>
                          <a:ea typeface="微軟正黑體"/>
                          <a:cs typeface="微軟正黑體"/>
                          <a:hlinkClick r:id="rId3" action="ppaction://hlinksldjump"/>
                        </a:rPr>
                        <a:t>休閒農場內非農業用地面積、農舍及農業用地內各項設施之面積合計不得超過休閒農場總面積</a:t>
                      </a:r>
                      <a:r>
                        <a:rPr kumimoji="0" lang="en-US" altLang="zh-TW" sz="1400" b="1" i="0" u="sng" strike="noStrike" cap="none" normalizeH="0" baseline="0" smtClean="0">
                          <a:ln>
                            <a:noFill/>
                          </a:ln>
                          <a:solidFill>
                            <a:srgbClr val="7030A0"/>
                          </a:solidFill>
                          <a:effectLst/>
                          <a:latin typeface="微軟正黑體"/>
                          <a:ea typeface="微軟正黑體"/>
                          <a:cs typeface="微軟正黑體"/>
                          <a:hlinkClick r:id="rId3" action="ppaction://hlinksldjump"/>
                        </a:rPr>
                        <a:t>40%</a:t>
                      </a:r>
                      <a:r>
                        <a:rPr kumimoji="0" lang="zh-TW" altLang="en-US" sz="1400" b="1" i="0" u="sng" strike="noStrike" cap="none" normalizeH="0" baseline="0" smtClean="0">
                          <a:ln>
                            <a:noFill/>
                          </a:ln>
                          <a:solidFill>
                            <a:srgbClr val="7030A0"/>
                          </a:solidFill>
                          <a:effectLst/>
                          <a:latin typeface="微軟正黑體"/>
                          <a:ea typeface="微軟正黑體"/>
                          <a:cs typeface="微軟正黑體"/>
                          <a:hlinkClick r:id="rId3" action="ppaction://hlinksldjump"/>
                        </a:rPr>
                        <a:t>。</a:t>
                      </a:r>
                      <a:endParaRPr kumimoji="0" lang="en-US" altLang="zh-TW" sz="1400" b="1" i="0" u="sng" strike="noStrike" cap="none" normalizeH="0" baseline="0" smtClean="0">
                        <a:ln>
                          <a:noFill/>
                        </a:ln>
                        <a:solidFill>
                          <a:srgbClr val="7030A0"/>
                        </a:solidFill>
                        <a:effectLst/>
                        <a:latin typeface="微軟正黑體"/>
                        <a:ea typeface="微軟正黑體"/>
                        <a:cs typeface="微軟正黑體"/>
                        <a:hlinkClick r:id="rId3" action="ppaction://hlinksldjump"/>
                      </a:endParaRPr>
                    </a:p>
                    <a:p>
                      <a:pPr marL="92075" marR="0" lvl="0" indent="-92075" algn="l" defTabSz="914400" rtl="0" eaLnBrk="0" fontAlgn="base" latinLnBrk="0" hangingPunct="0">
                        <a:lnSpc>
                          <a:spcPct val="100000"/>
                        </a:lnSpc>
                        <a:spcBef>
                          <a:spcPct val="20000"/>
                        </a:spcBef>
                        <a:spcAft>
                          <a:spcPct val="0"/>
                        </a:spcAft>
                        <a:buClrTx/>
                        <a:buSzTx/>
                        <a:buFont typeface="Arial" charset="0"/>
                        <a:buNone/>
                        <a:tabLst/>
                      </a:pPr>
                      <a:r>
                        <a:rPr kumimoji="0" lang="en-US" altLang="zh-TW" sz="1400" b="1" i="0" u="none" strike="noStrike" cap="none" normalizeH="0" baseline="0" smtClean="0">
                          <a:ln>
                            <a:noFill/>
                          </a:ln>
                          <a:solidFill>
                            <a:srgbClr val="7030A0"/>
                          </a:solidFill>
                          <a:effectLst/>
                          <a:latin typeface="微軟正黑體"/>
                          <a:ea typeface="微軟正黑體"/>
                          <a:cs typeface="微軟正黑體"/>
                          <a:hlinkClick r:id="rId3" action="ppaction://hlinksldjump"/>
                        </a:rPr>
                        <a:t>2.</a:t>
                      </a:r>
                      <a:r>
                        <a:rPr kumimoji="0" lang="zh-TW" altLang="en-US" sz="1400" b="1" i="0" u="none" strike="noStrike" cap="none" normalizeH="0" baseline="0" smtClean="0">
                          <a:ln>
                            <a:noFill/>
                          </a:ln>
                          <a:solidFill>
                            <a:srgbClr val="7030A0"/>
                          </a:solidFill>
                          <a:effectLst/>
                          <a:latin typeface="微軟正黑體"/>
                          <a:ea typeface="微軟正黑體"/>
                          <a:cs typeface="微軟正黑體"/>
                          <a:hlinkClick r:id="rId3" action="ppaction://hlinksldjump"/>
                        </a:rPr>
                        <a:t>但符合「申請農業用地作農業設施容許使用審查辦法」</a:t>
                      </a:r>
                      <a:r>
                        <a:rPr kumimoji="0" lang="zh-TW" altLang="en-US" sz="1400" b="1" i="0" u="sng" strike="noStrike" cap="none" normalizeH="0" baseline="0" smtClean="0">
                          <a:ln>
                            <a:noFill/>
                          </a:ln>
                          <a:solidFill>
                            <a:srgbClr val="7030A0"/>
                          </a:solidFill>
                          <a:effectLst/>
                          <a:latin typeface="微軟正黑體"/>
                          <a:ea typeface="微軟正黑體"/>
                          <a:cs typeface="微軟正黑體"/>
                          <a:hlinkClick r:id="rId3" action="ppaction://hlinksldjump"/>
                        </a:rPr>
                        <a:t>第</a:t>
                      </a:r>
                      <a:r>
                        <a:rPr kumimoji="0" lang="en-US" altLang="zh-TW" sz="1400" b="1" i="0" u="sng" strike="noStrike" cap="none" normalizeH="0" baseline="0" smtClean="0">
                          <a:ln>
                            <a:noFill/>
                          </a:ln>
                          <a:solidFill>
                            <a:srgbClr val="7030A0"/>
                          </a:solidFill>
                          <a:effectLst/>
                          <a:latin typeface="微軟正黑體"/>
                          <a:ea typeface="微軟正黑體"/>
                          <a:cs typeface="微軟正黑體"/>
                          <a:hlinkClick r:id="rId3" action="ppaction://hlinksldjump"/>
                        </a:rPr>
                        <a:t>7</a:t>
                      </a:r>
                      <a:r>
                        <a:rPr kumimoji="0" lang="zh-TW" altLang="en-US" sz="1400" b="1" i="0" u="sng" strike="noStrike" cap="none" normalizeH="0" baseline="0" smtClean="0">
                          <a:ln>
                            <a:noFill/>
                          </a:ln>
                          <a:solidFill>
                            <a:srgbClr val="7030A0"/>
                          </a:solidFill>
                          <a:effectLst/>
                          <a:latin typeface="微軟正黑體"/>
                          <a:ea typeface="微軟正黑體"/>
                          <a:cs typeface="微軟正黑體"/>
                          <a:hlinkClick r:id="rId3" action="ppaction://hlinksldjump"/>
                        </a:rPr>
                        <a:t>條第</a:t>
                      </a:r>
                      <a:r>
                        <a:rPr kumimoji="0" lang="en-US" altLang="zh-TW" sz="1400" b="1" i="0" u="sng" strike="noStrike" cap="none" normalizeH="0" baseline="0" smtClean="0">
                          <a:ln>
                            <a:noFill/>
                          </a:ln>
                          <a:solidFill>
                            <a:srgbClr val="7030A0"/>
                          </a:solidFill>
                          <a:effectLst/>
                          <a:latin typeface="微軟正黑體"/>
                          <a:ea typeface="微軟正黑體"/>
                          <a:cs typeface="微軟正黑體"/>
                          <a:hlinkClick r:id="rId3" action="ppaction://hlinksldjump"/>
                        </a:rPr>
                        <a:t>1</a:t>
                      </a:r>
                      <a:r>
                        <a:rPr kumimoji="0" lang="zh-TW" altLang="en-US" sz="1400" b="1" i="0" u="sng" strike="noStrike" cap="none" normalizeH="0" baseline="0" smtClean="0">
                          <a:ln>
                            <a:noFill/>
                          </a:ln>
                          <a:solidFill>
                            <a:srgbClr val="7030A0"/>
                          </a:solidFill>
                          <a:effectLst/>
                          <a:latin typeface="微軟正黑體"/>
                          <a:ea typeface="微軟正黑體"/>
                          <a:cs typeface="微軟正黑體"/>
                          <a:hlinkClick r:id="rId3" action="ppaction://hlinksldjump"/>
                        </a:rPr>
                        <a:t>項第</a:t>
                      </a:r>
                      <a:r>
                        <a:rPr kumimoji="0" lang="en-US" altLang="zh-TW" sz="1400" b="1" i="0" u="sng" strike="noStrike" cap="none" normalizeH="0" baseline="0" smtClean="0">
                          <a:ln>
                            <a:noFill/>
                          </a:ln>
                          <a:solidFill>
                            <a:srgbClr val="7030A0"/>
                          </a:solidFill>
                          <a:effectLst/>
                          <a:latin typeface="微軟正黑體"/>
                          <a:ea typeface="微軟正黑體"/>
                          <a:cs typeface="微軟正黑體"/>
                          <a:hlinkClick r:id="rId3" action="ppaction://hlinksldjump"/>
                        </a:rPr>
                        <a:t>3</a:t>
                      </a:r>
                      <a:r>
                        <a:rPr kumimoji="0" lang="zh-TW" altLang="en-US" sz="1400" b="1" i="0" u="sng" strike="noStrike" cap="none" normalizeH="0" baseline="0" smtClean="0">
                          <a:ln>
                            <a:noFill/>
                          </a:ln>
                          <a:solidFill>
                            <a:srgbClr val="7030A0"/>
                          </a:solidFill>
                          <a:effectLst/>
                          <a:latin typeface="微軟正黑體"/>
                          <a:ea typeface="微軟正黑體"/>
                          <a:cs typeface="微軟正黑體"/>
                          <a:hlinkClick r:id="rId3" action="ppaction://hlinksldjump"/>
                        </a:rPr>
                        <a:t>款</a:t>
                      </a:r>
                      <a:r>
                        <a:rPr kumimoji="0" lang="zh-TW" altLang="en-US" sz="1400" b="1" i="0" u="none" strike="noStrike" cap="none" normalizeH="0" baseline="0" smtClean="0">
                          <a:ln>
                            <a:noFill/>
                          </a:ln>
                          <a:solidFill>
                            <a:srgbClr val="7030A0"/>
                          </a:solidFill>
                          <a:effectLst/>
                          <a:latin typeface="微軟正黑體"/>
                          <a:ea typeface="微軟正黑體"/>
                          <a:cs typeface="微軟正黑體"/>
                          <a:hlinkClick r:id="rId3" action="ppaction://hlinksldjump"/>
                        </a:rPr>
                        <a:t>所定設施項目：「農業生產設施、室外水產養殖生產設施、室內水養殖生產設施」者，不列入計算。其餘農業用地須供農業、森林、水產、畜牧等</a:t>
                      </a:r>
                      <a:r>
                        <a:rPr kumimoji="0" lang="zh-TW" altLang="zh-TW" sz="1400" b="1" i="0" u="none" strike="noStrike" cap="none" normalizeH="0" baseline="0" smtClean="0">
                          <a:ln>
                            <a:noFill/>
                          </a:ln>
                          <a:solidFill>
                            <a:srgbClr val="7030A0"/>
                          </a:solidFill>
                          <a:effectLst/>
                          <a:latin typeface="微軟正黑體"/>
                          <a:ea typeface="微軟正黑體"/>
                          <a:cs typeface="微軟正黑體"/>
                          <a:hlinkClick r:id="rId3" action="ppaction://hlinksldjump"/>
                        </a:rPr>
                        <a:t>事業使用。</a:t>
                      </a:r>
                      <a:endParaRPr kumimoji="0" lang="en-US" altLang="zh-TW" sz="1400" b="1" i="0" u="none" strike="noStrike" cap="none" normalizeH="0" baseline="0" smtClean="0">
                        <a:ln>
                          <a:noFill/>
                        </a:ln>
                        <a:solidFill>
                          <a:srgbClr val="7030A0"/>
                        </a:solidFill>
                        <a:effectLst/>
                        <a:latin typeface="微軟正黑體"/>
                        <a:ea typeface="微軟正黑體"/>
                        <a:cs typeface="微軟正黑體"/>
                      </a:endParaRPr>
                    </a:p>
                    <a:p>
                      <a:pPr marL="92075" marR="0" lvl="0" indent="-92075" algn="l" defTabSz="914400" rtl="0" eaLnBrk="1" fontAlgn="base" latinLnBrk="0" hangingPunct="1">
                        <a:lnSpc>
                          <a:spcPct val="100000"/>
                        </a:lnSpc>
                        <a:spcBef>
                          <a:spcPct val="0"/>
                        </a:spcBef>
                        <a:spcAft>
                          <a:spcPct val="0"/>
                        </a:spcAft>
                        <a:buClrTx/>
                        <a:buSzTx/>
                        <a:buFontTx/>
                        <a:buNone/>
                        <a:tabLst/>
                      </a:pPr>
                      <a:endParaRPr kumimoji="0" lang="zh-TW" altLang="en-US" sz="1400" b="1" i="0" u="none" strike="noStrike" cap="none" normalizeH="0" baseline="0" smtClean="0">
                        <a:ln>
                          <a:noFill/>
                        </a:ln>
                        <a:solidFill>
                          <a:srgbClr val="47513A"/>
                        </a:solidFill>
                        <a:effectLst/>
                        <a:latin typeface="微軟正黑體"/>
                        <a:ea typeface="微軟正黑體"/>
                        <a:cs typeface="微軟正黑體"/>
                      </a:endParaRP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rowSpan="1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容許使用：</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「申請休閒農場內農業用地作休閒農業設施容許使用審查作業要點 」</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6.</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警衛設施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7.</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涼亭</a:t>
                      </a: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棚</a:t>
                      </a: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8.</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眺望設施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9.</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衛生設施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10.</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農業體驗設施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11.</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生態體驗設施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12.</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安全防護設施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13.</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平面停車場</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14.</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標示解說設施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15.</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露營設施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16.</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休閒步道</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17.</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水土保持設施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18.</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環境保護設施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19.</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農路</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6600"/>
                          </a:solidFill>
                          <a:effectLst/>
                          <a:latin typeface="Times New Roman" pitchFamily="18" charset="0"/>
                          <a:ea typeface="新細明體" charset="-120"/>
                        </a:rPr>
                        <a:t>20.</a:t>
                      </a:r>
                      <a:r>
                        <a:rPr kumimoji="0" lang="zh-TW" altLang="en-US" sz="1400" b="1" i="0" u="none" strike="noStrike" cap="none" normalizeH="0" baseline="0" smtClean="0">
                          <a:ln>
                            <a:noFill/>
                          </a:ln>
                          <a:solidFill>
                            <a:srgbClr val="FF6600"/>
                          </a:solidFill>
                          <a:effectLst/>
                          <a:latin typeface="Times New Roman" pitchFamily="18" charset="0"/>
                          <a:ea typeface="新細明體" charset="-120"/>
                        </a:rPr>
                        <a:t>景觀設施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6600"/>
                          </a:solidFill>
                          <a:effectLst/>
                          <a:latin typeface="Times New Roman" pitchFamily="18" charset="0"/>
                          <a:ea typeface="新細明體" charset="-120"/>
                        </a:rPr>
                        <a:t>21.</a:t>
                      </a:r>
                      <a:r>
                        <a:rPr kumimoji="0" lang="zh-TW" altLang="en-US" sz="1400" b="1" i="0" u="none" strike="noStrike" cap="none" normalizeH="0" baseline="0" smtClean="0">
                          <a:ln>
                            <a:noFill/>
                          </a:ln>
                          <a:solidFill>
                            <a:srgbClr val="FF6600"/>
                          </a:solidFill>
                          <a:effectLst/>
                          <a:latin typeface="Times New Roman" pitchFamily="18" charset="0"/>
                          <a:ea typeface="新細明體" charset="-120"/>
                        </a:rPr>
                        <a:t>農特產品調理設施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6600"/>
                          </a:solidFill>
                          <a:effectLst/>
                          <a:latin typeface="Times New Roman" pitchFamily="18" charset="0"/>
                          <a:ea typeface="新細明體" charset="-120"/>
                        </a:rPr>
                        <a:t>22.</a:t>
                      </a:r>
                      <a:r>
                        <a:rPr kumimoji="0" lang="zh-TW" altLang="en-US" sz="1400" b="0" i="0" u="none" strike="noStrike" cap="none" normalizeH="0" baseline="0" smtClean="0">
                          <a:ln>
                            <a:noFill/>
                          </a:ln>
                          <a:solidFill>
                            <a:srgbClr val="FF0000"/>
                          </a:solidFill>
                          <a:effectLst/>
                          <a:latin typeface="新細明體" charset="-120"/>
                          <a:ea typeface="新細明體" charset="-120"/>
                        </a:rPr>
                        <a:t>農特產品零售設施。</a:t>
                      </a:r>
                      <a:endParaRPr kumimoji="0" lang="zh-TW" altLang="en-US" sz="1400" b="1" i="0" u="none" strike="noStrike" cap="none" normalizeH="0" baseline="0" smtClean="0">
                        <a:ln>
                          <a:noFill/>
                        </a:ln>
                        <a:solidFill>
                          <a:srgbClr val="FF0000"/>
                        </a:solidFill>
                        <a:effectLst/>
                        <a:latin typeface="新細明體" charset="-120"/>
                        <a:ea typeface="新細明體" charset="-120"/>
                      </a:endParaRP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r h="712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47513A"/>
                          </a:solidFill>
                          <a:effectLst/>
                          <a:latin typeface="Times New Roman" pitchFamily="18" charset="0"/>
                          <a:ea typeface="新細明體" charset="-120"/>
                        </a:rPr>
                        <a:t>23.</a:t>
                      </a:r>
                      <a:r>
                        <a:rPr kumimoji="0" lang="zh-TW" altLang="en-US" sz="1400" b="1" i="0" u="none" strike="noStrike" cap="none" normalizeH="0" baseline="0" smtClean="0">
                          <a:ln>
                            <a:noFill/>
                          </a:ln>
                          <a:solidFill>
                            <a:srgbClr val="47513A"/>
                          </a:solidFill>
                          <a:effectLst/>
                          <a:latin typeface="Times New Roman" pitchFamily="18" charset="0"/>
                          <a:ea typeface="新細明體" charset="-120"/>
                        </a:rPr>
                        <a:t>其他經直轄市、縣（市）主管機關核准與休閒農業相關之休閒農業設施。</a:t>
                      </a:r>
                    </a:p>
                  </a:txBody>
                  <a:tcPr marL="73072" marR="73072" marT="36536" marB="365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1E0"/>
                    </a:solidFill>
                  </a:tcPr>
                </a:tc>
                <a:tc vMerge="1">
                  <a:txBody>
                    <a:bodyPr/>
                    <a:lstStyle/>
                    <a:p>
                      <a:endParaRPr lang="zh-TW" altLang="en-US"/>
                    </a:p>
                  </a:txBody>
                  <a:tcPr/>
                </a:tc>
                <a:tc vMerge="1">
                  <a:txBody>
                    <a:bodyPr/>
                    <a:lstStyle/>
                    <a:p>
                      <a:endParaRPr lang="zh-TW" altLang="en-US"/>
                    </a:p>
                  </a:txBody>
                  <a:tcPr/>
                </a:tc>
              </a:tr>
            </a:tbl>
          </a:graphicData>
        </a:graphic>
      </p:graphicFrame>
      <p:sp>
        <p:nvSpPr>
          <p:cNvPr id="2" name="日期版面配置區 1"/>
          <p:cNvSpPr>
            <a:spLocks noGrp="1"/>
          </p:cNvSpPr>
          <p:nvPr>
            <p:ph type="dt" sz="quarter" idx="10"/>
          </p:nvPr>
        </p:nvSpPr>
        <p:spPr/>
        <p:txBody>
          <a:bodyPr/>
          <a:lstStyle/>
          <a:p>
            <a:pPr>
              <a:defRPr/>
            </a:pPr>
            <a:fld id="{D0716BAA-26C1-4AE5-A1C1-AC10765401C8}" type="datetime1">
              <a:rPr lang="zh-TW" altLang="en-US"/>
              <a:pPr>
                <a:defRPr/>
              </a:pPr>
              <a:t>2018/10/31</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395288" y="476250"/>
            <a:ext cx="7772400" cy="709613"/>
          </a:xfrm>
        </p:spPr>
        <p:txBody>
          <a:bodyPr/>
          <a:lstStyle/>
          <a:p>
            <a:pPr>
              <a:defRPr/>
            </a:pPr>
            <a:r>
              <a:rPr lang="zh-TW" altLang="en-US" b="1" dirty="0" smtClean="0">
                <a:solidFill>
                  <a:srgbClr val="FF6600"/>
                </a:solidFill>
                <a:latin typeface="微軟正黑體" pitchFamily="34" charset="-120"/>
                <a:ea typeface="微軟正黑體" pitchFamily="34" charset="-120"/>
              </a:rPr>
              <a:t>休閒農業定義</a:t>
            </a:r>
            <a:r>
              <a:rPr lang="en-US" altLang="zh-TW" sz="1900" b="1" dirty="0">
                <a:solidFill>
                  <a:srgbClr val="8D9F77">
                    <a:lumMod val="50000"/>
                  </a:srgbClr>
                </a:solidFill>
                <a:latin typeface="微軟正黑體" pitchFamily="34" charset="-120"/>
                <a:ea typeface="微軟正黑體" pitchFamily="34" charset="-120"/>
              </a:rPr>
              <a:t>(</a:t>
            </a:r>
            <a:r>
              <a:rPr lang="zh-TW" altLang="en-US" sz="1900" b="1" dirty="0">
                <a:solidFill>
                  <a:srgbClr val="8D9F77">
                    <a:lumMod val="50000"/>
                  </a:srgbClr>
                </a:solidFill>
                <a:latin typeface="微軟正黑體" pitchFamily="34" charset="-120"/>
                <a:ea typeface="微軟正黑體" pitchFamily="34" charset="-120"/>
              </a:rPr>
              <a:t>農業發展</a:t>
            </a:r>
            <a:r>
              <a:rPr lang="zh-TW" altLang="en-US" sz="1900" b="1" dirty="0" smtClean="0">
                <a:solidFill>
                  <a:srgbClr val="8D9F77">
                    <a:lumMod val="50000"/>
                  </a:srgbClr>
                </a:solidFill>
                <a:latin typeface="微軟正黑體" pitchFamily="34" charset="-120"/>
                <a:ea typeface="微軟正黑體" pitchFamily="34" charset="-120"/>
              </a:rPr>
              <a:t>條例</a:t>
            </a: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rPr>
              <a:t>第</a:t>
            </a:r>
            <a:r>
              <a:rPr lang="en-US" altLang="zh-TW" sz="2000" b="1" dirty="0" smtClean="0">
                <a:solidFill>
                  <a:schemeClr val="accent2">
                    <a:lumMod val="50000"/>
                  </a:schemeClr>
                </a:solidFill>
                <a:latin typeface="微軟正黑體" panose="020B0604030504040204" pitchFamily="34" charset="-120"/>
                <a:ea typeface="微軟正黑體" panose="020B0604030504040204" pitchFamily="34" charset="-120"/>
              </a:rPr>
              <a:t>3</a:t>
            </a: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rPr>
              <a:t>條</a:t>
            </a:r>
            <a:r>
              <a:rPr lang="en-US" altLang="zh-TW" sz="1900" b="1" dirty="0" smtClean="0">
                <a:solidFill>
                  <a:srgbClr val="8D9F77">
                    <a:lumMod val="50000"/>
                  </a:srgbClr>
                </a:solidFill>
                <a:latin typeface="微軟正黑體" pitchFamily="34" charset="-120"/>
                <a:ea typeface="微軟正黑體" pitchFamily="34" charset="-120"/>
              </a:rPr>
              <a:t>)</a:t>
            </a:r>
            <a:endParaRPr lang="zh-TW" altLang="en-US" sz="3200" b="1" dirty="0" smtClean="0">
              <a:solidFill>
                <a:schemeClr val="tx1"/>
              </a:solidFill>
              <a:latin typeface="微軟正黑體" pitchFamily="34" charset="-120"/>
              <a:ea typeface="微軟正黑體" pitchFamily="34" charset="-120"/>
            </a:endParaRPr>
          </a:p>
        </p:txBody>
      </p:sp>
      <p:sp>
        <p:nvSpPr>
          <p:cNvPr id="3" name="Rectangle 3"/>
          <p:cNvSpPr>
            <a:spLocks noGrp="1"/>
          </p:cNvSpPr>
          <p:nvPr>
            <p:ph type="body" idx="1"/>
          </p:nvPr>
        </p:nvSpPr>
        <p:spPr>
          <a:xfrm>
            <a:off x="755650" y="1196975"/>
            <a:ext cx="3859213" cy="5400675"/>
          </a:xfrm>
        </p:spPr>
        <p:txBody>
          <a:bodyPr/>
          <a:lstStyle/>
          <a:p>
            <a:pPr marL="0" indent="0">
              <a:buFont typeface="Arial" pitchFamily="34" charset="0"/>
              <a:buNone/>
              <a:defRPr/>
            </a:pPr>
            <a:r>
              <a:rPr lang="en-US" altLang="zh-TW" sz="2600" b="1" dirty="0" smtClean="0">
                <a:solidFill>
                  <a:srgbClr val="8B792D"/>
                </a:solidFill>
                <a:latin typeface="微軟正黑體" panose="020B0604030504040204" pitchFamily="34" charset="-120"/>
                <a:ea typeface="微軟正黑體" panose="020B0604030504040204" pitchFamily="34" charset="-120"/>
              </a:rPr>
              <a:t>  </a:t>
            </a:r>
            <a:r>
              <a:rPr lang="zh-TW" altLang="en-US" sz="2600" b="1" dirty="0" smtClean="0">
                <a:solidFill>
                  <a:srgbClr val="8B792D"/>
                </a:solidFill>
                <a:latin typeface="微軟正黑體" panose="020B0604030504040204" pitchFamily="34" charset="-120"/>
                <a:ea typeface="微軟正黑體" panose="020B0604030504040204" pitchFamily="34" charset="-120"/>
              </a:rPr>
              <a:t>「休閒農業」為指利用田園景觀、自然生態及環境資源，結合農林漁牧生產、農業經營活動、農村文化及農家生活，提供國民休閒，增進國民對農業及農村之體驗為目的之農業經營</a:t>
            </a:r>
          </a:p>
          <a:p>
            <a:pPr marL="0" indent="0">
              <a:buFont typeface="Wingdings" pitchFamily="2" charset="2"/>
              <a:buNone/>
              <a:defRPr/>
            </a:pPr>
            <a:endParaRPr lang="zh-TW" altLang="en-US" sz="2500" b="1" dirty="0" smtClean="0">
              <a:solidFill>
                <a:srgbClr val="8B792D"/>
              </a:solidFill>
              <a:latin typeface="微軟正黑體" panose="020B0604030504040204" pitchFamily="34" charset="-120"/>
              <a:ea typeface="微軟正黑體" panose="020B0604030504040204" pitchFamily="34" charset="-120"/>
            </a:endParaRPr>
          </a:p>
          <a:p>
            <a:pPr marL="0" indent="0">
              <a:spcAft>
                <a:spcPct val="35000"/>
              </a:spcAft>
              <a:buFont typeface="Wingdings" pitchFamily="2" charset="2"/>
              <a:buNone/>
              <a:defRPr/>
            </a:pPr>
            <a:r>
              <a:rPr lang="zh-TW" altLang="en-US" sz="2800" b="1" dirty="0" smtClean="0">
                <a:solidFill>
                  <a:schemeClr val="accent6">
                    <a:lumMod val="50000"/>
                  </a:schemeClr>
                </a:solidFill>
                <a:latin typeface="微軟正黑體" panose="020B0604030504040204" pitchFamily="34" charset="-120"/>
                <a:ea typeface="微軟正黑體" panose="020B0604030504040204" pitchFamily="34" charset="-120"/>
              </a:rPr>
              <a:t>休閒農場：</a:t>
            </a:r>
            <a:r>
              <a:rPr lang="zh-TW" altLang="en-US" sz="2500" b="1" dirty="0" smtClean="0">
                <a:solidFill>
                  <a:schemeClr val="accent6">
                    <a:lumMod val="50000"/>
                  </a:schemeClr>
                </a:solidFill>
                <a:latin typeface="微軟正黑體" panose="020B0604030504040204" pitchFamily="34" charset="-120"/>
                <a:ea typeface="微軟正黑體" panose="020B0604030504040204" pitchFamily="34" charset="-120"/>
              </a:rPr>
              <a:t>指經營休閒農業之場地。</a:t>
            </a:r>
          </a:p>
        </p:txBody>
      </p:sp>
      <p:graphicFrame>
        <p:nvGraphicFramePr>
          <p:cNvPr id="4" name="資料庫圖表 3"/>
          <p:cNvGraphicFramePr/>
          <p:nvPr/>
        </p:nvGraphicFramePr>
        <p:xfrm>
          <a:off x="4283968" y="1916832"/>
          <a:ext cx="4681265"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日期版面配置區 1"/>
          <p:cNvSpPr>
            <a:spLocks noGrp="1"/>
          </p:cNvSpPr>
          <p:nvPr>
            <p:ph type="dt" sz="quarter" idx="10"/>
          </p:nvPr>
        </p:nvSpPr>
        <p:spPr/>
        <p:txBody>
          <a:bodyPr/>
          <a:lstStyle/>
          <a:p>
            <a:pPr>
              <a:defRPr/>
            </a:pPr>
            <a:fld id="{50580F5D-543C-4113-ABE1-F538AF555450}" type="datetime1">
              <a:rPr lang="zh-TW" altLang="en-US"/>
              <a:pPr>
                <a:defRPr/>
              </a:pPr>
              <a:t>2018/10/31</a:t>
            </a:fld>
            <a:endParaRPr lang="en-US"/>
          </a:p>
        </p:txBody>
      </p:sp>
      <p:sp>
        <p:nvSpPr>
          <p:cNvPr id="5" name="文字方塊 4"/>
          <p:cNvSpPr txBox="1"/>
          <p:nvPr/>
        </p:nvSpPr>
        <p:spPr>
          <a:xfrm>
            <a:off x="5292725" y="1181100"/>
            <a:ext cx="1871663" cy="522288"/>
          </a:xfrm>
          <a:prstGeom prst="rect">
            <a:avLst/>
          </a:prstGeom>
          <a:noFill/>
        </p:spPr>
        <p:txBody>
          <a:bodyPr>
            <a:spAutoFit/>
          </a:bodyPr>
          <a:lstStyle/>
          <a:p>
            <a:pPr>
              <a:defRPr/>
            </a:pPr>
            <a:r>
              <a:rPr lang="zh-TW" altLang="zh-TW" sz="2800" dirty="0">
                <a:solidFill>
                  <a:schemeClr val="accent1">
                    <a:lumMod val="50000"/>
                  </a:schemeClr>
                </a:solidFill>
                <a:latin typeface="微軟正黑體" panose="020B0604030504040204" pitchFamily="34" charset="-120"/>
                <a:ea typeface="微軟正黑體" panose="020B0604030504040204" pitchFamily="34" charset="-120"/>
              </a:rPr>
              <a:t>三農三生</a:t>
            </a:r>
            <a:endParaRPr lang="zh-TW" altLang="en-US" sz="280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p:cNvSpPr>
          <p:nvPr>
            <p:ph type="body" idx="1"/>
          </p:nvPr>
        </p:nvSpPr>
        <p:spPr>
          <a:xfrm>
            <a:off x="611188" y="620713"/>
            <a:ext cx="7905750" cy="1152525"/>
          </a:xfrm>
        </p:spPr>
        <p:txBody>
          <a:bodyPr/>
          <a:lstStyle/>
          <a:p>
            <a:pPr lvl="1">
              <a:spcAft>
                <a:spcPct val="35000"/>
              </a:spcAft>
              <a:buFont typeface="Wingdings" pitchFamily="2" charset="2"/>
              <a:buChar char="Ø"/>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休閒農場內非農業用地面積、農舍及農業用地內各項設施之面積合計不得超過休閒農場總面積</a:t>
            </a:r>
            <a:r>
              <a:rPr lang="en-US" altLang="zh-TW" sz="2400" b="1" dirty="0" smtClean="0">
                <a:effectLst>
                  <a:outerShdw blurRad="38100" dist="38100" dir="2700000" algn="tl">
                    <a:srgbClr val="000000">
                      <a:alpha val="43137"/>
                    </a:srgbClr>
                  </a:outerShdw>
                </a:effectLst>
                <a:latin typeface="微軟正黑體" pitchFamily="34" charset="-120"/>
                <a:ea typeface="微軟正黑體" pitchFamily="34" charset="-120"/>
              </a:rPr>
              <a:t>40%</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a:t>
            </a:r>
          </a:p>
        </p:txBody>
      </p:sp>
      <p:grpSp>
        <p:nvGrpSpPr>
          <p:cNvPr id="135170" name="Group 3"/>
          <p:cNvGrpSpPr>
            <a:grpSpLocks/>
          </p:cNvGrpSpPr>
          <p:nvPr/>
        </p:nvGrpSpPr>
        <p:grpSpPr bwMode="auto">
          <a:xfrm>
            <a:off x="539750" y="1917700"/>
            <a:ext cx="7993063" cy="4319588"/>
            <a:chOff x="388" y="859"/>
            <a:chExt cx="5035" cy="2721"/>
          </a:xfrm>
        </p:grpSpPr>
        <p:sp>
          <p:nvSpPr>
            <p:cNvPr id="46086" name="Oval 4"/>
            <p:cNvSpPr>
              <a:spLocks noChangeArrowheads="1"/>
            </p:cNvSpPr>
            <p:nvPr/>
          </p:nvSpPr>
          <p:spPr bwMode="auto">
            <a:xfrm>
              <a:off x="2109" y="1616"/>
              <a:ext cx="1647" cy="1685"/>
            </a:xfrm>
            <a:prstGeom prst="ellipse">
              <a:avLst/>
            </a:prstGeom>
            <a:solidFill>
              <a:schemeClr val="tx1">
                <a:lumMod val="75000"/>
                <a:lumOff val="25000"/>
              </a:schemeClr>
            </a:solidFill>
            <a:ln w="9525">
              <a:solidFill>
                <a:srgbClr val="000000"/>
              </a:solidFill>
              <a:round/>
              <a:headEnd/>
              <a:tailEnd/>
            </a:ln>
          </p:spPr>
          <p:txBody>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sz="2400">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algn="ctr" eaLnBrk="1" hangingPunct="1">
                <a:spcBef>
                  <a:spcPct val="0"/>
                </a:spcBef>
                <a:buFontTx/>
                <a:buNone/>
                <a:defRPr/>
              </a:pPr>
              <a:endParaRPr lang="zh-TW" altLang="en-US" sz="2800" smtClean="0">
                <a:solidFill>
                  <a:schemeClr val="tx1"/>
                </a:solidFill>
                <a:latin typeface="微軟正黑體" pitchFamily="34" charset="-120"/>
                <a:ea typeface="微軟正黑體" pitchFamily="34" charset="-120"/>
                <a:cs typeface="Times New Roman" pitchFamily="18" charset="0"/>
              </a:endParaRPr>
            </a:p>
          </p:txBody>
        </p:sp>
        <p:sp>
          <p:nvSpPr>
            <p:cNvPr id="135174" name="Text Box 5"/>
            <p:cNvSpPr txBox="1">
              <a:spLocks noChangeArrowheads="1"/>
            </p:cNvSpPr>
            <p:nvPr/>
          </p:nvSpPr>
          <p:spPr bwMode="auto">
            <a:xfrm>
              <a:off x="3899" y="1091"/>
              <a:ext cx="1524" cy="461"/>
            </a:xfrm>
            <a:prstGeom prst="rect">
              <a:avLst/>
            </a:prstGeom>
            <a:solidFill>
              <a:srgbClr val="CC99FF"/>
            </a:solidFill>
            <a:ln w="9525">
              <a:solidFill>
                <a:srgbClr val="000000"/>
              </a:solidFill>
              <a:miter lim="800000"/>
              <a:headEnd/>
              <a:tailEnd/>
            </a:ln>
          </p:spPr>
          <p:txBody>
            <a:bodyPr/>
            <a:lstStyle/>
            <a:p>
              <a:r>
                <a:rPr lang="zh-TW" altLang="en-US" b="0">
                  <a:latin typeface="微軟正黑體"/>
                  <a:ea typeface="微軟正黑體"/>
                  <a:cs typeface="微軟正黑體"/>
                </a:rPr>
                <a:t>原有非農業用地</a:t>
              </a:r>
              <a:r>
                <a:rPr lang="en-US" altLang="zh-TW">
                  <a:latin typeface="微軟正黑體"/>
                  <a:ea typeface="微軟正黑體"/>
                  <a:cs typeface="微軟正黑體"/>
                </a:rPr>
                <a:t>X</a:t>
              </a:r>
            </a:p>
            <a:p>
              <a:r>
                <a:rPr lang="en-US" altLang="zh-TW">
                  <a:latin typeface="微軟正黑體"/>
                  <a:ea typeface="微軟正黑體"/>
                  <a:cs typeface="微軟正黑體"/>
                </a:rPr>
                <a:t>X </a:t>
              </a:r>
              <a:r>
                <a:rPr lang="zh-TW" altLang="en-US">
                  <a:latin typeface="微軟正黑體"/>
                  <a:ea typeface="微軟正黑體"/>
                  <a:cs typeface="微軟正黑體"/>
                </a:rPr>
                <a:t>≦全場</a:t>
              </a:r>
              <a:r>
                <a:rPr lang="en-US" altLang="zh-TW">
                  <a:latin typeface="微軟正黑體"/>
                  <a:ea typeface="微軟正黑體"/>
                  <a:cs typeface="微軟正黑體"/>
                </a:rPr>
                <a:t>10%</a:t>
              </a:r>
            </a:p>
          </p:txBody>
        </p:sp>
        <p:sp>
          <p:nvSpPr>
            <p:cNvPr id="506886" name="Text Box 6"/>
            <p:cNvSpPr txBox="1">
              <a:spLocks noChangeArrowheads="1"/>
            </p:cNvSpPr>
            <p:nvPr/>
          </p:nvSpPr>
          <p:spPr bwMode="auto">
            <a:xfrm>
              <a:off x="388" y="859"/>
              <a:ext cx="1721" cy="1206"/>
            </a:xfrm>
            <a:prstGeom prst="rect">
              <a:avLst/>
            </a:prstGeom>
            <a:solidFill>
              <a:schemeClr val="tx1">
                <a:lumMod val="75000"/>
                <a:lumOff val="25000"/>
              </a:schemeClr>
            </a:solidFill>
            <a:ln w="9525">
              <a:solidFill>
                <a:srgbClr val="000000"/>
              </a:solidFill>
              <a:miter lim="800000"/>
              <a:headEnd/>
              <a:tailEnd/>
            </a:ln>
          </p:spPr>
          <p:txBody>
            <a:bodyPr/>
            <a:lstStyle/>
            <a:p>
              <a:pPr>
                <a:defRPr/>
              </a:pPr>
              <a:r>
                <a:rPr lang="zh-TW" altLang="en-US" sz="2800" dirty="0">
                  <a:solidFill>
                    <a:srgbClr val="FFFFCC"/>
                  </a:solidFill>
                  <a:latin typeface="微軟正黑體" panose="020B0604030504040204" pitchFamily="34" charset="-120"/>
                  <a:ea typeface="微軟正黑體" panose="020B0604030504040204" pitchFamily="34" charset="-120"/>
                </a:rPr>
                <a:t>供農業、森林、水產、畜牧等事業使用面積佔全場</a:t>
              </a:r>
              <a:r>
                <a:rPr lang="en-US" altLang="zh-TW" sz="2800" dirty="0">
                  <a:solidFill>
                    <a:srgbClr val="FFFFCC"/>
                  </a:solidFill>
                  <a:latin typeface="微軟正黑體" panose="020B0604030504040204" pitchFamily="34" charset="-120"/>
                  <a:ea typeface="微軟正黑體" panose="020B0604030504040204" pitchFamily="34" charset="-120"/>
                </a:rPr>
                <a:t>60%</a:t>
              </a:r>
            </a:p>
            <a:p>
              <a:pPr algn="ctr">
                <a:defRPr/>
              </a:pPr>
              <a:endParaRPr lang="en-US" altLang="zh-TW" sz="4400" dirty="0">
                <a:solidFill>
                  <a:srgbClr val="FFFFCC"/>
                </a:solidFill>
                <a:effectLst>
                  <a:outerShdw blurRad="38100" dist="38100" dir="2700000" algn="tl">
                    <a:srgbClr val="FFFFFF"/>
                  </a:outerShdw>
                </a:effectLst>
                <a:latin typeface="微軟正黑體" panose="020B0604030504040204" pitchFamily="34" charset="-120"/>
                <a:ea typeface="微軟正黑體" panose="020B0604030504040204" pitchFamily="34" charset="-120"/>
              </a:endParaRPr>
            </a:p>
          </p:txBody>
        </p:sp>
        <p:sp>
          <p:nvSpPr>
            <p:cNvPr id="135176" name="Text Box 8"/>
            <p:cNvSpPr txBox="1">
              <a:spLocks noChangeArrowheads="1"/>
            </p:cNvSpPr>
            <p:nvPr/>
          </p:nvSpPr>
          <p:spPr bwMode="auto">
            <a:xfrm>
              <a:off x="3883" y="1819"/>
              <a:ext cx="1540" cy="616"/>
            </a:xfrm>
            <a:prstGeom prst="rect">
              <a:avLst/>
            </a:prstGeom>
            <a:solidFill>
              <a:srgbClr val="FF99CC"/>
            </a:solidFill>
            <a:ln w="9525">
              <a:solidFill>
                <a:srgbClr val="000000"/>
              </a:solidFill>
              <a:miter lim="800000"/>
              <a:headEnd/>
              <a:tailEnd/>
            </a:ln>
          </p:spPr>
          <p:txBody>
            <a:bodyPr anchor="ctr"/>
            <a:lstStyle/>
            <a:p>
              <a:pPr algn="just"/>
              <a:r>
                <a:rPr lang="zh-TW" altLang="en-US" b="0">
                  <a:latin typeface="微軟正黑體"/>
                  <a:ea typeface="微軟正黑體"/>
                  <a:cs typeface="微軟正黑體"/>
                </a:rPr>
                <a:t>可變更特目</a:t>
              </a:r>
              <a:r>
                <a:rPr lang="en-US" altLang="zh-TW">
                  <a:latin typeface="微軟正黑體"/>
                  <a:ea typeface="微軟正黑體"/>
                  <a:cs typeface="微軟正黑體"/>
                </a:rPr>
                <a:t>Y</a:t>
              </a:r>
            </a:p>
            <a:p>
              <a:pPr algn="just"/>
              <a:r>
                <a:rPr lang="en-US" altLang="zh-TW">
                  <a:latin typeface="微軟正黑體"/>
                  <a:ea typeface="微軟正黑體"/>
                  <a:cs typeface="微軟正黑體"/>
                </a:rPr>
                <a:t>Y </a:t>
              </a:r>
              <a:r>
                <a:rPr lang="zh-TW" altLang="en-US">
                  <a:latin typeface="微軟正黑體"/>
                  <a:ea typeface="微軟正黑體"/>
                  <a:cs typeface="微軟正黑體"/>
                </a:rPr>
                <a:t>≦ </a:t>
              </a:r>
              <a:r>
                <a:rPr lang="en-US" altLang="zh-TW">
                  <a:latin typeface="微軟正黑體"/>
                  <a:ea typeface="微軟正黑體"/>
                  <a:cs typeface="微軟正黑體"/>
                </a:rPr>
                <a:t>(</a:t>
              </a:r>
              <a:r>
                <a:rPr lang="zh-TW" altLang="en-US">
                  <a:latin typeface="微軟正黑體"/>
                  <a:ea typeface="微軟正黑體"/>
                  <a:cs typeface="微軟正黑體"/>
                </a:rPr>
                <a:t>全場－</a:t>
              </a:r>
              <a:r>
                <a:rPr lang="en-US" altLang="zh-TW">
                  <a:latin typeface="微軟正黑體"/>
                  <a:ea typeface="微軟正黑體"/>
                  <a:cs typeface="微軟正黑體"/>
                </a:rPr>
                <a:t>X)*15%</a:t>
              </a:r>
            </a:p>
          </p:txBody>
        </p:sp>
        <p:sp>
          <p:nvSpPr>
            <p:cNvPr id="135177" name="Line 9"/>
            <p:cNvSpPr>
              <a:spLocks noChangeShapeType="1"/>
            </p:cNvSpPr>
            <p:nvPr/>
          </p:nvSpPr>
          <p:spPr bwMode="auto">
            <a:xfrm flipH="1" flipV="1">
              <a:off x="2077" y="1786"/>
              <a:ext cx="192" cy="216"/>
            </a:xfrm>
            <a:prstGeom prst="line">
              <a:avLst/>
            </a:prstGeom>
            <a:noFill/>
            <a:ln w="28575">
              <a:solidFill>
                <a:srgbClr val="000000"/>
              </a:solidFill>
              <a:round/>
              <a:headEnd/>
              <a:tailEnd/>
            </a:ln>
          </p:spPr>
          <p:txBody>
            <a:bodyPr/>
            <a:lstStyle/>
            <a:p>
              <a:endParaRPr lang="zh-TW" altLang="en-US"/>
            </a:p>
          </p:txBody>
        </p:sp>
        <p:sp>
          <p:nvSpPr>
            <p:cNvPr id="506890" name="Text Box 10"/>
            <p:cNvSpPr txBox="1">
              <a:spLocks noChangeArrowheads="1"/>
            </p:cNvSpPr>
            <p:nvPr/>
          </p:nvSpPr>
          <p:spPr bwMode="auto">
            <a:xfrm>
              <a:off x="3883" y="2722"/>
              <a:ext cx="1540" cy="858"/>
            </a:xfrm>
            <a:prstGeom prst="rect">
              <a:avLst/>
            </a:prstGeom>
            <a:solidFill>
              <a:srgbClr val="FFCC99"/>
            </a:solidFill>
            <a:ln w="9525">
              <a:solidFill>
                <a:srgbClr val="000000"/>
              </a:solidFill>
              <a:miter lim="800000"/>
              <a:headEnd/>
              <a:tailEnd/>
            </a:ln>
          </p:spPr>
          <p:txBody>
            <a:bodyPr/>
            <a:lstStyle/>
            <a:p>
              <a:pPr>
                <a:defRPr/>
              </a:pPr>
              <a:r>
                <a:rPr lang="zh-TW" altLang="en-US" b="0" dirty="0">
                  <a:latin typeface="微軟正黑體" panose="020B0604030504040204" pitchFamily="34" charset="-120"/>
                  <a:ea typeface="微軟正黑體" panose="020B0604030504040204" pitchFamily="34" charset="-120"/>
                </a:rPr>
                <a:t>非農業用地、農舍及農業用地內各項設施面積</a:t>
              </a:r>
              <a:r>
                <a:rPr lang="en-US" altLang="zh-TW" dirty="0">
                  <a:latin typeface="微軟正黑體" panose="020B0604030504040204" pitchFamily="34" charset="-120"/>
                  <a:ea typeface="微軟正黑體" panose="020B0604030504040204" pitchFamily="34" charset="-120"/>
                </a:rPr>
                <a:t>Z</a:t>
              </a:r>
            </a:p>
            <a:p>
              <a:pPr>
                <a:defRPr/>
              </a:pPr>
              <a:r>
                <a:rPr lang="en-US" altLang="zh-TW" dirty="0">
                  <a:latin typeface="微軟正黑體" panose="020B0604030504040204" pitchFamily="34" charset="-120"/>
                  <a:ea typeface="微軟正黑體" panose="020B0604030504040204" pitchFamily="34" charset="-120"/>
                </a:rPr>
                <a:t>X+Y+Z </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4</a:t>
              </a:r>
              <a:r>
                <a:rPr lang="en-US" altLang="zh-TW" dirty="0">
                  <a:latin typeface="微軟正黑體" panose="020B0604030504040204" pitchFamily="34" charset="-120"/>
                  <a:ea typeface="微軟正黑體" panose="020B0604030504040204" pitchFamily="34" charset="-120"/>
                  <a:cs typeface="Times New Roman"/>
                </a:rPr>
                <a:t>0%</a:t>
              </a:r>
              <a:endParaRPr lang="en-US" altLang="zh-TW" sz="3600" dirty="0">
                <a:effectLst>
                  <a:outerShdw blurRad="38100" dist="38100" dir="2700000" algn="tl">
                    <a:srgbClr val="FFFFFF"/>
                  </a:outerShdw>
                </a:effectLst>
                <a:latin typeface="微軟正黑體" panose="020B0604030504040204" pitchFamily="34" charset="-120"/>
                <a:ea typeface="微軟正黑體" panose="020B0604030504040204" pitchFamily="34" charset="-120"/>
              </a:endParaRPr>
            </a:p>
          </p:txBody>
        </p:sp>
        <p:sp>
          <p:nvSpPr>
            <p:cNvPr id="135179" name="Oval 11"/>
            <p:cNvSpPr>
              <a:spLocks noChangeArrowheads="1"/>
            </p:cNvSpPr>
            <p:nvPr/>
          </p:nvSpPr>
          <p:spPr bwMode="auto">
            <a:xfrm>
              <a:off x="2269" y="1761"/>
              <a:ext cx="1426" cy="1003"/>
            </a:xfrm>
            <a:prstGeom prst="ellipse">
              <a:avLst/>
            </a:prstGeom>
            <a:solidFill>
              <a:srgbClr val="FFCC99"/>
            </a:solidFill>
            <a:ln w="9525">
              <a:solidFill>
                <a:srgbClr val="000000"/>
              </a:solidFill>
              <a:round/>
              <a:headEnd/>
              <a:tailEnd/>
            </a:ln>
          </p:spPr>
          <p:txBody>
            <a:bodyPr/>
            <a:lstStyle/>
            <a:p>
              <a:endParaRPr lang="en-US" altLang="zh-TW" sz="1600" b="0">
                <a:latin typeface="微軟正黑體"/>
                <a:ea typeface="微軟正黑體"/>
                <a:cs typeface="微軟正黑體"/>
              </a:endParaRPr>
            </a:p>
          </p:txBody>
        </p:sp>
        <p:sp>
          <p:nvSpPr>
            <p:cNvPr id="506892" name="Oval 12"/>
            <p:cNvSpPr>
              <a:spLocks noChangeArrowheads="1"/>
            </p:cNvSpPr>
            <p:nvPr/>
          </p:nvSpPr>
          <p:spPr bwMode="auto">
            <a:xfrm>
              <a:off x="2426" y="2002"/>
              <a:ext cx="449" cy="433"/>
            </a:xfrm>
            <a:prstGeom prst="ellipse">
              <a:avLst/>
            </a:prstGeom>
            <a:solidFill>
              <a:srgbClr val="CC99FF"/>
            </a:solidFill>
            <a:ln w="9525">
              <a:solidFill>
                <a:srgbClr val="000000"/>
              </a:solidFill>
              <a:round/>
              <a:headEnd/>
              <a:tailEnd/>
            </a:ln>
          </p:spPr>
          <p:txBody>
            <a:bodyPr tIns="46800" bIns="46800"/>
            <a:lstStyle/>
            <a:p>
              <a:pPr algn="ctr">
                <a:defRPr/>
              </a:pPr>
              <a:r>
                <a:rPr lang="en-US" altLang="zh-TW" sz="2400" dirty="0">
                  <a:latin typeface="微軟正黑體" panose="020B0604030504040204" pitchFamily="34" charset="-120"/>
                  <a:ea typeface="微軟正黑體" panose="020B0604030504040204" pitchFamily="34" charset="-120"/>
                </a:rPr>
                <a:t>X</a:t>
              </a:r>
              <a:endParaRPr lang="en-US" altLang="zh-TW" sz="6600" dirty="0">
                <a:effectLst>
                  <a:outerShdw blurRad="38100" dist="38100" dir="2700000" algn="tl">
                    <a:srgbClr val="FFFFFF"/>
                  </a:outerShdw>
                </a:effectLst>
                <a:latin typeface="微軟正黑體" panose="020B0604030504040204" pitchFamily="34" charset="-120"/>
                <a:ea typeface="微軟正黑體" panose="020B0604030504040204" pitchFamily="34" charset="-120"/>
              </a:endParaRPr>
            </a:p>
          </p:txBody>
        </p:sp>
        <p:sp>
          <p:nvSpPr>
            <p:cNvPr id="506893" name="Oval 13"/>
            <p:cNvSpPr>
              <a:spLocks noChangeArrowheads="1"/>
            </p:cNvSpPr>
            <p:nvPr/>
          </p:nvSpPr>
          <p:spPr bwMode="auto">
            <a:xfrm>
              <a:off x="2932" y="1894"/>
              <a:ext cx="657" cy="457"/>
            </a:xfrm>
            <a:prstGeom prst="ellipse">
              <a:avLst/>
            </a:prstGeom>
            <a:solidFill>
              <a:srgbClr val="FF99CC"/>
            </a:solidFill>
            <a:ln w="9525">
              <a:solidFill>
                <a:srgbClr val="000000"/>
              </a:solidFill>
              <a:round/>
              <a:headEnd/>
              <a:tailEnd/>
            </a:ln>
          </p:spPr>
          <p:txBody>
            <a:bodyPr tIns="46800" bIns="46800"/>
            <a:lstStyle/>
            <a:p>
              <a:pPr>
                <a:defRPr/>
              </a:pPr>
              <a:r>
                <a:rPr lang="zh-TW" altLang="en-US" sz="2800" dirty="0">
                  <a:solidFill>
                    <a:srgbClr val="000000"/>
                  </a:solidFill>
                  <a:latin typeface="微軟正黑體" panose="020B0604030504040204" pitchFamily="34" charset="-120"/>
                  <a:ea typeface="微軟正黑體" panose="020B0604030504040204" pitchFamily="34" charset="-120"/>
                </a:rPr>
                <a:t>   </a:t>
              </a:r>
              <a:r>
                <a:rPr lang="en-US" altLang="zh-TW" sz="2800" dirty="0">
                  <a:solidFill>
                    <a:srgbClr val="000000"/>
                  </a:solidFill>
                  <a:latin typeface="微軟正黑體" panose="020B0604030504040204" pitchFamily="34" charset="-120"/>
                  <a:ea typeface="微軟正黑體" panose="020B0604030504040204" pitchFamily="34" charset="-120"/>
                </a:rPr>
                <a:t>Y</a:t>
              </a:r>
              <a:endParaRPr lang="en-US" altLang="zh-TW" sz="5400" dirty="0">
                <a:effectLst>
                  <a:outerShdw blurRad="38100" dist="38100" dir="2700000" algn="tl">
                    <a:srgbClr val="FFFFFF"/>
                  </a:outerShdw>
                </a:effectLst>
                <a:latin typeface="微軟正黑體" panose="020B0604030504040204" pitchFamily="34" charset="-120"/>
                <a:ea typeface="微軟正黑體" panose="020B0604030504040204" pitchFamily="34" charset="-120"/>
              </a:endParaRPr>
            </a:p>
          </p:txBody>
        </p:sp>
        <p:sp>
          <p:nvSpPr>
            <p:cNvPr id="135182" name="Line 14"/>
            <p:cNvSpPr>
              <a:spLocks noChangeShapeType="1"/>
            </p:cNvSpPr>
            <p:nvPr/>
          </p:nvSpPr>
          <p:spPr bwMode="auto">
            <a:xfrm flipH="1">
              <a:off x="2699" y="1176"/>
              <a:ext cx="1200" cy="889"/>
            </a:xfrm>
            <a:prstGeom prst="line">
              <a:avLst/>
            </a:prstGeom>
            <a:noFill/>
            <a:ln w="28575">
              <a:solidFill>
                <a:srgbClr val="000000"/>
              </a:solidFill>
              <a:round/>
              <a:headEnd/>
              <a:tailEnd/>
            </a:ln>
          </p:spPr>
          <p:txBody>
            <a:bodyPr/>
            <a:lstStyle/>
            <a:p>
              <a:endParaRPr lang="zh-TW" altLang="en-US"/>
            </a:p>
          </p:txBody>
        </p:sp>
        <p:sp>
          <p:nvSpPr>
            <p:cNvPr id="135183" name="Line 15"/>
            <p:cNvSpPr>
              <a:spLocks noChangeShapeType="1"/>
            </p:cNvSpPr>
            <p:nvPr/>
          </p:nvSpPr>
          <p:spPr bwMode="auto">
            <a:xfrm>
              <a:off x="3492" y="2146"/>
              <a:ext cx="407" cy="0"/>
            </a:xfrm>
            <a:prstGeom prst="line">
              <a:avLst/>
            </a:prstGeom>
            <a:noFill/>
            <a:ln w="28575">
              <a:solidFill>
                <a:srgbClr val="000000"/>
              </a:solidFill>
              <a:round/>
              <a:headEnd/>
              <a:tailEnd/>
            </a:ln>
          </p:spPr>
          <p:txBody>
            <a:bodyPr/>
            <a:lstStyle/>
            <a:p>
              <a:endParaRPr lang="zh-TW" altLang="en-US"/>
            </a:p>
          </p:txBody>
        </p:sp>
        <p:sp>
          <p:nvSpPr>
            <p:cNvPr id="135184" name="Line 16"/>
            <p:cNvSpPr>
              <a:spLocks noChangeShapeType="1"/>
            </p:cNvSpPr>
            <p:nvPr/>
          </p:nvSpPr>
          <p:spPr bwMode="auto">
            <a:xfrm flipH="1" flipV="1">
              <a:off x="3232" y="2620"/>
              <a:ext cx="645" cy="318"/>
            </a:xfrm>
            <a:prstGeom prst="line">
              <a:avLst/>
            </a:prstGeom>
            <a:noFill/>
            <a:ln w="28575">
              <a:solidFill>
                <a:srgbClr val="000000"/>
              </a:solidFill>
              <a:round/>
              <a:headEnd/>
              <a:tailEnd/>
            </a:ln>
          </p:spPr>
          <p:txBody>
            <a:bodyPr/>
            <a:lstStyle/>
            <a:p>
              <a:endParaRPr lang="zh-TW" altLang="en-US"/>
            </a:p>
          </p:txBody>
        </p:sp>
      </p:grpSp>
      <p:sp>
        <p:nvSpPr>
          <p:cNvPr id="135171" name="文字方塊 2"/>
          <p:cNvSpPr txBox="1">
            <a:spLocks noChangeArrowheads="1"/>
          </p:cNvSpPr>
          <p:nvPr/>
        </p:nvSpPr>
        <p:spPr bwMode="auto">
          <a:xfrm>
            <a:off x="4357688" y="4441825"/>
            <a:ext cx="422275" cy="523875"/>
          </a:xfrm>
          <a:prstGeom prst="rect">
            <a:avLst/>
          </a:prstGeom>
          <a:noFill/>
          <a:ln w="9525">
            <a:noFill/>
            <a:miter lim="800000"/>
            <a:headEnd/>
            <a:tailEnd/>
          </a:ln>
        </p:spPr>
        <p:txBody>
          <a:bodyPr wrap="none">
            <a:spAutoFit/>
          </a:bodyPr>
          <a:lstStyle/>
          <a:p>
            <a:pPr algn="ctr"/>
            <a:r>
              <a:rPr lang="en-US" altLang="zh-TW" sz="2800">
                <a:latin typeface="微軟正黑體"/>
                <a:ea typeface="微軟正黑體"/>
                <a:cs typeface="微軟正黑體"/>
              </a:rPr>
              <a:t>Z</a:t>
            </a:r>
          </a:p>
        </p:txBody>
      </p:sp>
      <p:sp>
        <p:nvSpPr>
          <p:cNvPr id="2" name="日期版面配置區 1"/>
          <p:cNvSpPr>
            <a:spLocks noGrp="1"/>
          </p:cNvSpPr>
          <p:nvPr>
            <p:ph type="dt" sz="quarter" idx="10"/>
          </p:nvPr>
        </p:nvSpPr>
        <p:spPr/>
        <p:txBody>
          <a:bodyPr/>
          <a:lstStyle/>
          <a:p>
            <a:pPr>
              <a:defRPr/>
            </a:pPr>
            <a:fld id="{483F440B-E530-4D42-AB21-869C7735998D}"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投影片編號版面配置區 1"/>
          <p:cNvSpPr>
            <a:spLocks noGrp="1"/>
          </p:cNvSpPr>
          <p:nvPr>
            <p:ph type="sldNum" sz="quarter" idx="12"/>
          </p:nvPr>
        </p:nvSpPr>
        <p:spPr>
          <a:noFill/>
        </p:spPr>
        <p:txBody>
          <a:bodyPr/>
          <a:lstStyle/>
          <a:p>
            <a:fld id="{7B82A1BF-3788-4AE8-BA19-A8DCD73A739A}" type="slidenum">
              <a:rPr lang="en-US" altLang="zh-TW" smtClean="0"/>
              <a:pPr/>
              <a:t>31</a:t>
            </a:fld>
            <a:endParaRPr lang="en-US" altLang="zh-TW" smtClean="0"/>
          </a:p>
        </p:txBody>
      </p:sp>
      <p:graphicFrame>
        <p:nvGraphicFramePr>
          <p:cNvPr id="3" name="表格 2"/>
          <p:cNvGraphicFramePr>
            <a:graphicFrameLocks noGrp="1"/>
          </p:cNvGraphicFramePr>
          <p:nvPr/>
        </p:nvGraphicFramePr>
        <p:xfrm>
          <a:off x="323850" y="523875"/>
          <a:ext cx="8540750" cy="5934075"/>
        </p:xfrm>
        <a:graphic>
          <a:graphicData uri="http://schemas.openxmlformats.org/drawingml/2006/table">
            <a:tbl>
              <a:tblPr>
                <a:tableStyleId>{5C22544A-7EE6-4342-B048-85BDC9FD1C3A}</a:tableStyleId>
              </a:tblPr>
              <a:tblGrid>
                <a:gridCol w="1832651"/>
                <a:gridCol w="3334233"/>
                <a:gridCol w="3373866"/>
              </a:tblGrid>
              <a:tr h="324947">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項目</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使用分區</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使用地類別</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333766">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非都市土地</a:t>
                      </a:r>
                    </a:p>
                    <a:p>
                      <a:pPr>
                        <a:spcAft>
                          <a:spcPts val="0"/>
                        </a:spcAft>
                      </a:pPr>
                      <a:r>
                        <a:rPr lang="en-US" sz="1800" b="1" kern="100" dirty="0">
                          <a:solidFill>
                            <a:srgbClr val="FF0000"/>
                          </a:solidFill>
                          <a:effectLst/>
                          <a:latin typeface="標楷體" panose="03000509000000000000" pitchFamily="65" charset="-120"/>
                          <a:ea typeface="標楷體" panose="03000509000000000000" pitchFamily="65" charset="-120"/>
                        </a:rPr>
                        <a:t>(</a:t>
                      </a:r>
                      <a:r>
                        <a:rPr lang="zh-TW" sz="1800" b="1" kern="100" dirty="0">
                          <a:solidFill>
                            <a:srgbClr val="FF0000"/>
                          </a:solidFill>
                          <a:effectLst/>
                          <a:latin typeface="標楷體" panose="03000509000000000000" pitchFamily="65" charset="-120"/>
                          <a:ea typeface="標楷體" panose="03000509000000000000" pitchFamily="65" charset="-120"/>
                        </a:rPr>
                        <a:t>土地登記謄本</a:t>
                      </a:r>
                      <a:r>
                        <a:rPr lang="en-US" sz="1800" b="1" kern="100" dirty="0">
                          <a:solidFill>
                            <a:srgbClr val="FF0000"/>
                          </a:solidFill>
                          <a:effectLst/>
                          <a:latin typeface="標楷體" panose="03000509000000000000" pitchFamily="65" charset="-120"/>
                          <a:ea typeface="標楷體" panose="03000509000000000000" pitchFamily="65" charset="-120"/>
                        </a:rPr>
                        <a:t>)</a:t>
                      </a:r>
                      <a:endParaRPr lang="zh-TW" sz="1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1.</a:t>
                      </a:r>
                      <a:r>
                        <a:rPr lang="zh-TW" sz="1800" b="1" kern="100" dirty="0">
                          <a:solidFill>
                            <a:srgbClr val="070101"/>
                          </a:solidFill>
                          <a:effectLst/>
                          <a:latin typeface="標楷體" panose="03000509000000000000" pitchFamily="65" charset="-120"/>
                          <a:ea typeface="標楷體" panose="03000509000000000000" pitchFamily="65" charset="-120"/>
                        </a:rPr>
                        <a:t>特定農業區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2.</a:t>
                      </a:r>
                      <a:r>
                        <a:rPr lang="zh-TW" sz="1800" b="1" kern="100" dirty="0">
                          <a:solidFill>
                            <a:srgbClr val="070101"/>
                          </a:solidFill>
                          <a:effectLst/>
                          <a:latin typeface="標楷體" panose="03000509000000000000" pitchFamily="65" charset="-120"/>
                          <a:ea typeface="標楷體" panose="03000509000000000000" pitchFamily="65" charset="-120"/>
                        </a:rPr>
                        <a:t>一般農業區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3.</a:t>
                      </a:r>
                      <a:r>
                        <a:rPr lang="zh-TW" sz="1800" b="1" kern="100" dirty="0">
                          <a:solidFill>
                            <a:srgbClr val="070101"/>
                          </a:solidFill>
                          <a:effectLst/>
                          <a:latin typeface="標楷體" panose="03000509000000000000" pitchFamily="65" charset="-120"/>
                          <a:ea typeface="標楷體" panose="03000509000000000000" pitchFamily="65" charset="-120"/>
                        </a:rPr>
                        <a:t>山坡地保育區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4.</a:t>
                      </a:r>
                      <a:r>
                        <a:rPr lang="zh-TW" sz="1800" b="1" kern="100" dirty="0">
                          <a:solidFill>
                            <a:srgbClr val="070101"/>
                          </a:solidFill>
                          <a:effectLst/>
                          <a:latin typeface="標楷體" panose="03000509000000000000" pitchFamily="65" charset="-120"/>
                          <a:ea typeface="標楷體" panose="03000509000000000000" pitchFamily="65" charset="-120"/>
                        </a:rPr>
                        <a:t>森林區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5.</a:t>
                      </a:r>
                      <a:r>
                        <a:rPr lang="zh-TW" sz="1800" b="1" kern="100" dirty="0">
                          <a:solidFill>
                            <a:srgbClr val="070101"/>
                          </a:solidFill>
                          <a:effectLst/>
                          <a:latin typeface="標楷體" panose="03000509000000000000" pitchFamily="65" charset="-120"/>
                          <a:ea typeface="標楷體" panose="03000509000000000000" pitchFamily="65" charset="-120"/>
                        </a:rPr>
                        <a:t>河川區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6.</a:t>
                      </a:r>
                      <a:r>
                        <a:rPr lang="zh-TW" sz="1800" b="1" kern="100" dirty="0">
                          <a:solidFill>
                            <a:srgbClr val="070101"/>
                          </a:solidFill>
                          <a:effectLst/>
                          <a:latin typeface="標楷體" panose="03000509000000000000" pitchFamily="65" charset="-120"/>
                          <a:ea typeface="標楷體" panose="03000509000000000000" pitchFamily="65" charset="-120"/>
                        </a:rPr>
                        <a:t>工業區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7.</a:t>
                      </a:r>
                      <a:r>
                        <a:rPr lang="zh-TW" sz="1800" b="1" kern="100" dirty="0">
                          <a:solidFill>
                            <a:srgbClr val="070101"/>
                          </a:solidFill>
                          <a:effectLst/>
                          <a:latin typeface="標楷體" panose="03000509000000000000" pitchFamily="65" charset="-120"/>
                          <a:ea typeface="標楷體" panose="03000509000000000000" pitchFamily="65" charset="-120"/>
                        </a:rPr>
                        <a:t>鄉村區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8.</a:t>
                      </a:r>
                      <a:r>
                        <a:rPr lang="zh-TW" sz="1800" b="1" kern="100" dirty="0">
                          <a:solidFill>
                            <a:srgbClr val="070101"/>
                          </a:solidFill>
                          <a:effectLst/>
                          <a:latin typeface="標楷體" panose="03000509000000000000" pitchFamily="65" charset="-120"/>
                          <a:ea typeface="標楷體" panose="03000509000000000000" pitchFamily="65" charset="-120"/>
                        </a:rPr>
                        <a:t>風景區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9.</a:t>
                      </a:r>
                      <a:r>
                        <a:rPr lang="zh-TW" sz="1800" b="1" kern="100" dirty="0">
                          <a:solidFill>
                            <a:srgbClr val="070101"/>
                          </a:solidFill>
                          <a:effectLst/>
                          <a:latin typeface="標楷體" panose="03000509000000000000" pitchFamily="65" charset="-120"/>
                          <a:ea typeface="標楷體" panose="03000509000000000000" pitchFamily="65" charset="-120"/>
                        </a:rPr>
                        <a:t>特定專用區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10.</a:t>
                      </a:r>
                      <a:r>
                        <a:rPr lang="zh-TW" sz="1800" b="1" kern="100" dirty="0">
                          <a:solidFill>
                            <a:srgbClr val="070101"/>
                          </a:solidFill>
                          <a:effectLst/>
                          <a:latin typeface="標楷體" panose="03000509000000000000" pitchFamily="65" charset="-120"/>
                          <a:ea typeface="標楷體" panose="03000509000000000000" pitchFamily="65" charset="-120"/>
                        </a:rPr>
                        <a:t>國家公園區</a:t>
                      </a:r>
                    </a:p>
                    <a:p>
                      <a:pPr>
                        <a:spcAft>
                          <a:spcPts val="0"/>
                        </a:spcAft>
                      </a:pPr>
                      <a:r>
                        <a:rPr lang="en-US" sz="1800" b="1" kern="100" dirty="0">
                          <a:solidFill>
                            <a:srgbClr val="0070C0"/>
                          </a:solidFill>
                          <a:effectLst/>
                          <a:latin typeface="標楷體" panose="03000509000000000000" pitchFamily="65" charset="-120"/>
                          <a:ea typeface="標楷體" panose="03000509000000000000" pitchFamily="65" charset="-120"/>
                        </a:rPr>
                        <a:t>11.</a:t>
                      </a:r>
                      <a:r>
                        <a:rPr lang="zh-TW" sz="1800" b="1" kern="100" dirty="0">
                          <a:solidFill>
                            <a:srgbClr val="0070C0"/>
                          </a:solidFill>
                          <a:effectLst/>
                          <a:latin typeface="標楷體" panose="03000509000000000000" pitchFamily="65" charset="-120"/>
                          <a:ea typeface="標楷體" panose="03000509000000000000" pitchFamily="65" charset="-120"/>
                        </a:rPr>
                        <a:t>其他專用區</a:t>
                      </a:r>
                      <a:r>
                        <a:rPr lang="en-US" sz="1800" b="1" kern="100" dirty="0">
                          <a:solidFill>
                            <a:srgbClr val="0070C0"/>
                          </a:solidFill>
                          <a:effectLst/>
                          <a:latin typeface="標楷體" panose="03000509000000000000" pitchFamily="65" charset="-120"/>
                          <a:ea typeface="標楷體" panose="03000509000000000000" pitchFamily="65" charset="-120"/>
                        </a:rPr>
                        <a:t>(</a:t>
                      </a:r>
                      <a:r>
                        <a:rPr lang="zh-TW" sz="1800" b="1" kern="100" dirty="0">
                          <a:solidFill>
                            <a:srgbClr val="0070C0"/>
                          </a:solidFill>
                          <a:effectLst/>
                          <a:latin typeface="標楷體" panose="03000509000000000000" pitchFamily="65" charset="-120"/>
                          <a:ea typeface="標楷體" panose="03000509000000000000" pitchFamily="65" charset="-120"/>
                        </a:rPr>
                        <a:t>如：台糖用地</a:t>
                      </a:r>
                      <a:r>
                        <a:rPr lang="en-US" sz="1800" b="1" kern="100" dirty="0">
                          <a:solidFill>
                            <a:srgbClr val="0070C0"/>
                          </a:solidFill>
                          <a:effectLst/>
                          <a:latin typeface="標楷體" panose="03000509000000000000" pitchFamily="65" charset="-120"/>
                          <a:ea typeface="標楷體" panose="03000509000000000000" pitchFamily="65" charset="-120"/>
                        </a:rPr>
                        <a:t>)</a:t>
                      </a:r>
                      <a:endParaRPr lang="zh-TW" sz="1800" b="1" kern="100" dirty="0">
                        <a:solidFill>
                          <a:srgbClr val="0070C0"/>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1.</a:t>
                      </a:r>
                      <a:r>
                        <a:rPr lang="zh-TW" sz="1800" b="1" kern="100" dirty="0">
                          <a:solidFill>
                            <a:srgbClr val="070101"/>
                          </a:solidFill>
                          <a:effectLst/>
                          <a:latin typeface="標楷體" panose="03000509000000000000" pitchFamily="65" charset="-120"/>
                          <a:ea typeface="標楷體" panose="03000509000000000000" pitchFamily="65" charset="-120"/>
                        </a:rPr>
                        <a:t>農牧用地</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2.</a:t>
                      </a:r>
                      <a:r>
                        <a:rPr lang="zh-TW" sz="1800" b="1" kern="100" dirty="0">
                          <a:solidFill>
                            <a:srgbClr val="070101"/>
                          </a:solidFill>
                          <a:effectLst/>
                          <a:latin typeface="標楷體" panose="03000509000000000000" pitchFamily="65" charset="-120"/>
                          <a:ea typeface="標楷體" panose="03000509000000000000" pitchFamily="65" charset="-120"/>
                        </a:rPr>
                        <a:t>林業用地</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3.</a:t>
                      </a:r>
                      <a:r>
                        <a:rPr lang="zh-TW" sz="1800" b="1" kern="100" dirty="0">
                          <a:solidFill>
                            <a:srgbClr val="070101"/>
                          </a:solidFill>
                          <a:effectLst/>
                          <a:latin typeface="標楷體" panose="03000509000000000000" pitchFamily="65" charset="-120"/>
                          <a:ea typeface="標楷體" panose="03000509000000000000" pitchFamily="65" charset="-120"/>
                        </a:rPr>
                        <a:t>養殖用地</a:t>
                      </a:r>
                    </a:p>
                    <a:p>
                      <a:pPr>
                        <a:spcAft>
                          <a:spcPts val="0"/>
                        </a:spcAft>
                      </a:pPr>
                      <a:r>
                        <a:rPr lang="en-US" sz="1800" b="1" kern="100" dirty="0" smtClean="0">
                          <a:solidFill>
                            <a:srgbClr val="070101"/>
                          </a:solidFill>
                          <a:effectLst/>
                          <a:latin typeface="標楷體" panose="03000509000000000000" pitchFamily="65" charset="-120"/>
                          <a:ea typeface="標楷體" panose="03000509000000000000" pitchFamily="65" charset="-120"/>
                        </a:rPr>
                        <a:t>4.</a:t>
                      </a:r>
                      <a:r>
                        <a:rPr lang="zh-TW" sz="1800" b="1" kern="100" dirty="0">
                          <a:solidFill>
                            <a:srgbClr val="070101"/>
                          </a:solidFill>
                          <a:effectLst/>
                          <a:latin typeface="標楷體" panose="03000509000000000000" pitchFamily="65" charset="-120"/>
                          <a:ea typeface="標楷體" panose="03000509000000000000" pitchFamily="65" charset="-120"/>
                        </a:rPr>
                        <a:t>生態保護用地</a:t>
                      </a:r>
                    </a:p>
                    <a:p>
                      <a:pPr>
                        <a:spcAft>
                          <a:spcPts val="0"/>
                        </a:spcAft>
                      </a:pPr>
                      <a:r>
                        <a:rPr lang="en-US" sz="1800" b="1" kern="100" dirty="0" smtClean="0">
                          <a:solidFill>
                            <a:srgbClr val="070101"/>
                          </a:solidFill>
                          <a:effectLst/>
                          <a:latin typeface="標楷體" panose="03000509000000000000" pitchFamily="65" charset="-120"/>
                          <a:ea typeface="標楷體" panose="03000509000000000000" pitchFamily="65" charset="-120"/>
                        </a:rPr>
                        <a:t>5.</a:t>
                      </a:r>
                      <a:r>
                        <a:rPr lang="zh-TW" sz="1800" b="1" kern="100" dirty="0">
                          <a:solidFill>
                            <a:srgbClr val="070101"/>
                          </a:solidFill>
                          <a:effectLst/>
                          <a:latin typeface="標楷體" panose="03000509000000000000" pitchFamily="65" charset="-120"/>
                          <a:ea typeface="標楷體" panose="03000509000000000000" pitchFamily="65" charset="-120"/>
                        </a:rPr>
                        <a:t>國土保安用地</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448203">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都市土地</a:t>
                      </a:r>
                    </a:p>
                    <a:p>
                      <a:pPr>
                        <a:spcAft>
                          <a:spcPts val="0"/>
                        </a:spcAft>
                      </a:pPr>
                      <a:r>
                        <a:rPr lang="en-US" sz="1800" b="1" kern="100" dirty="0">
                          <a:solidFill>
                            <a:srgbClr val="FF0000"/>
                          </a:solidFill>
                          <a:effectLst/>
                          <a:latin typeface="標楷體" panose="03000509000000000000" pitchFamily="65" charset="-120"/>
                          <a:ea typeface="標楷體" panose="03000509000000000000" pitchFamily="65" charset="-120"/>
                        </a:rPr>
                        <a:t>(</a:t>
                      </a:r>
                      <a:r>
                        <a:rPr lang="zh-TW" sz="1800" b="1" kern="100" dirty="0">
                          <a:solidFill>
                            <a:srgbClr val="FF0000"/>
                          </a:solidFill>
                          <a:effectLst/>
                          <a:latin typeface="標楷體" panose="03000509000000000000" pitchFamily="65" charset="-120"/>
                          <a:ea typeface="標楷體" panose="03000509000000000000" pitchFamily="65" charset="-120"/>
                        </a:rPr>
                        <a:t>土地使用分區證明書</a:t>
                      </a:r>
                      <a:r>
                        <a:rPr lang="en-US" sz="1800" b="1" kern="100" dirty="0">
                          <a:solidFill>
                            <a:srgbClr val="FF0000"/>
                          </a:solidFill>
                          <a:effectLst/>
                          <a:latin typeface="標楷體" panose="03000509000000000000" pitchFamily="65" charset="-120"/>
                          <a:ea typeface="標楷體" panose="03000509000000000000" pitchFamily="65" charset="-120"/>
                        </a:rPr>
                        <a:t>)</a:t>
                      </a:r>
                      <a:endParaRPr lang="zh-TW" sz="1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農業區或保護區</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zh-TW" sz="1800" b="1" kern="100" dirty="0">
                        <a:solidFill>
                          <a:srgbClr val="070101"/>
                        </a:solidFill>
                        <a:effectLst/>
                        <a:latin typeface="標楷體" panose="03000509000000000000" pitchFamily="65" charset="-120"/>
                        <a:ea typeface="標楷體" panose="03000509000000000000" pitchFamily="65" charset="-120"/>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448203">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國家公園</a:t>
                      </a:r>
                      <a:r>
                        <a:rPr lang="en-US" sz="1800" b="1" kern="100" dirty="0" smtClean="0">
                          <a:solidFill>
                            <a:srgbClr val="070101"/>
                          </a:solidFill>
                          <a:effectLst/>
                          <a:latin typeface="標楷體" panose="03000509000000000000" pitchFamily="65" charset="-120"/>
                          <a:ea typeface="標楷體" panose="03000509000000000000" pitchFamily="65" charset="-120"/>
                        </a:rPr>
                        <a:t>(</a:t>
                      </a:r>
                      <a:r>
                        <a:rPr lang="zh-TW" altLang="en-US" sz="1800" b="1" kern="100" dirty="0" smtClean="0">
                          <a:solidFill>
                            <a:srgbClr val="070101"/>
                          </a:solidFill>
                          <a:effectLst/>
                          <a:latin typeface="標楷體" panose="03000509000000000000" pitchFamily="65" charset="-120"/>
                          <a:ea typeface="標楷體" panose="03000509000000000000" pitchFamily="65" charset="-120"/>
                        </a:rPr>
                        <a:t>可能涵蓋都市土地及非都市土地</a:t>
                      </a:r>
                      <a:r>
                        <a:rPr lang="en-US" sz="1800" b="1" kern="100" dirty="0" smtClean="0">
                          <a:solidFill>
                            <a:srgbClr val="070101"/>
                          </a:solidFill>
                          <a:effectLst/>
                          <a:latin typeface="標楷體" panose="03000509000000000000" pitchFamily="65" charset="-120"/>
                          <a:ea typeface="標楷體" panose="03000509000000000000" pitchFamily="65" charset="-120"/>
                        </a:rPr>
                        <a:t>)</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gridSpan="2">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依國家公園法劃定為國家公園區內按各分區別及使用性質，經國家公園管理處會同有關機關認定之</a:t>
                      </a:r>
                      <a:r>
                        <a:rPr lang="zh-TW" sz="1800" b="1" kern="100" dirty="0" smtClean="0">
                          <a:solidFill>
                            <a:srgbClr val="070101"/>
                          </a:solidFill>
                          <a:effectLst/>
                          <a:latin typeface="標楷體" panose="03000509000000000000" pitchFamily="65" charset="-120"/>
                          <a:ea typeface="標楷體" panose="03000509000000000000" pitchFamily="65" charset="-120"/>
                        </a:rPr>
                        <a:t>土地</a:t>
                      </a:r>
                      <a:endParaRPr lang="en-US" altLang="zh-TW" sz="1800" b="1" kern="100" dirty="0" smtClean="0">
                        <a:solidFill>
                          <a:srgbClr val="070101"/>
                        </a:solidFill>
                        <a:effectLst/>
                        <a:latin typeface="標楷體" panose="03000509000000000000" pitchFamily="65" charset="-120"/>
                        <a:ea typeface="標楷體" panose="03000509000000000000" pitchFamily="65" charset="-120"/>
                      </a:endParaRPr>
                    </a:p>
                    <a:p>
                      <a:pPr>
                        <a:spcAft>
                          <a:spcPts val="0"/>
                        </a:spcAft>
                      </a:pPr>
                      <a:r>
                        <a:rPr lang="en-US" sz="1800" b="1" kern="100" dirty="0" smtClean="0">
                          <a:solidFill>
                            <a:srgbClr val="FF0000"/>
                          </a:solidFill>
                          <a:effectLst/>
                          <a:latin typeface="標楷體" panose="03000509000000000000" pitchFamily="65" charset="-120"/>
                          <a:ea typeface="標楷體" panose="03000509000000000000" pitchFamily="65" charset="-120"/>
                        </a:rPr>
                        <a:t>(</a:t>
                      </a:r>
                      <a:r>
                        <a:rPr lang="zh-TW" sz="1800" b="1" kern="100" dirty="0">
                          <a:solidFill>
                            <a:srgbClr val="FF0000"/>
                          </a:solidFill>
                          <a:effectLst/>
                          <a:latin typeface="標楷體" panose="03000509000000000000" pitchFamily="65" charset="-120"/>
                          <a:ea typeface="標楷體" panose="03000509000000000000" pitchFamily="65" charset="-120"/>
                        </a:rPr>
                        <a:t>由國家公園管理處簽發證明文件</a:t>
                      </a:r>
                      <a:r>
                        <a:rPr lang="en-US" sz="1800" b="1" kern="100" dirty="0">
                          <a:solidFill>
                            <a:srgbClr val="FF0000"/>
                          </a:solidFill>
                          <a:effectLst/>
                          <a:latin typeface="標楷體" panose="03000509000000000000" pitchFamily="65" charset="-120"/>
                          <a:ea typeface="標楷體" panose="03000509000000000000" pitchFamily="65" charset="-120"/>
                        </a:rPr>
                        <a:t>)</a:t>
                      </a:r>
                      <a:endParaRPr lang="zh-TW" sz="1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hMerge="1">
                  <a:txBody>
                    <a:bodyPr/>
                    <a:lstStyle/>
                    <a:p>
                      <a:endParaRPr lang="zh-TW" altLang="en-US"/>
                    </a:p>
                  </a:txBody>
                  <a:tcPr/>
                </a:tc>
              </a:tr>
              <a:tr h="268922">
                <a:tc gridSpan="3">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備註：</a:t>
                      </a:r>
                      <a:r>
                        <a:rPr lang="en-US" sz="1800" b="1" kern="100" dirty="0">
                          <a:solidFill>
                            <a:srgbClr val="070101"/>
                          </a:solidFill>
                          <a:effectLst/>
                          <a:latin typeface="標楷體" panose="03000509000000000000" pitchFamily="65" charset="-120"/>
                          <a:ea typeface="標楷體" panose="03000509000000000000" pitchFamily="65" charset="-120"/>
                        </a:rPr>
                        <a:t>1.</a:t>
                      </a:r>
                      <a:r>
                        <a:rPr lang="zh-TW" sz="1800" b="1" kern="100" dirty="0">
                          <a:solidFill>
                            <a:srgbClr val="070101"/>
                          </a:solidFill>
                          <a:effectLst/>
                          <a:latin typeface="標楷體" panose="03000509000000000000" pitchFamily="65" charset="-120"/>
                          <a:ea typeface="標楷體" panose="03000509000000000000" pitchFamily="65" charset="-120"/>
                        </a:rPr>
                        <a:t>農路使用之道地目用地，係於農業用地上供農路使用之土地</a:t>
                      </a:r>
                      <a:r>
                        <a:rPr lang="zh-TW" sz="1800" b="1" kern="100" dirty="0" smtClean="0">
                          <a:solidFill>
                            <a:srgbClr val="070101"/>
                          </a:solidFill>
                          <a:effectLst/>
                          <a:latin typeface="標楷體" panose="03000509000000000000" pitchFamily="65" charset="-120"/>
                          <a:ea typeface="標楷體" panose="03000509000000000000" pitchFamily="65" charset="-120"/>
                        </a:rPr>
                        <a:t>。</a:t>
                      </a:r>
                      <a:endParaRPr lang="en-US" altLang="zh-TW" sz="1800" b="1" kern="100" dirty="0" smtClean="0">
                        <a:solidFill>
                          <a:srgbClr val="070101"/>
                        </a:solidFill>
                        <a:effectLst/>
                        <a:latin typeface="標楷體" panose="03000509000000000000" pitchFamily="65" charset="-120"/>
                        <a:ea typeface="標楷體" panose="03000509000000000000" pitchFamily="65" charset="-120"/>
                      </a:endParaRPr>
                    </a:p>
                    <a:p>
                      <a:pPr>
                        <a:spcAft>
                          <a:spcPts val="0"/>
                        </a:spcAft>
                      </a:pPr>
                      <a:r>
                        <a:rPr lang="zh-TW" altLang="en-US" sz="1800" b="1" kern="100" dirty="0" smtClean="0">
                          <a:solidFill>
                            <a:srgbClr val="070101"/>
                          </a:solidFill>
                          <a:effectLst/>
                          <a:latin typeface="標楷體" panose="03000509000000000000" pitchFamily="65" charset="-120"/>
                          <a:ea typeface="標楷體" panose="03000509000000000000" pitchFamily="65" charset="-120"/>
                        </a:rPr>
                        <a:t>      </a:t>
                      </a:r>
                      <a:r>
                        <a:rPr lang="en-US" sz="1800" b="1" kern="100" dirty="0" smtClean="0">
                          <a:solidFill>
                            <a:srgbClr val="070101"/>
                          </a:solidFill>
                          <a:effectLst/>
                          <a:latin typeface="標楷體" panose="03000509000000000000" pitchFamily="65" charset="-120"/>
                          <a:ea typeface="標楷體" panose="03000509000000000000" pitchFamily="65" charset="-120"/>
                        </a:rPr>
                        <a:t>2</a:t>
                      </a:r>
                      <a:r>
                        <a:rPr lang="en-US" sz="1800" b="1" kern="100" dirty="0">
                          <a:solidFill>
                            <a:srgbClr val="070101"/>
                          </a:solidFill>
                          <a:effectLst/>
                          <a:latin typeface="標楷體" panose="03000509000000000000" pitchFamily="65" charset="-120"/>
                          <a:ea typeface="標楷體" panose="03000509000000000000" pitchFamily="65" charset="-120"/>
                        </a:rPr>
                        <a:t>.</a:t>
                      </a:r>
                      <a:r>
                        <a:rPr lang="zh-TW" sz="1800" b="1" kern="100" dirty="0">
                          <a:solidFill>
                            <a:srgbClr val="070101"/>
                          </a:solidFill>
                          <a:effectLst/>
                          <a:latin typeface="標楷體" panose="03000509000000000000" pitchFamily="65" charset="-120"/>
                          <a:ea typeface="標楷體" panose="03000509000000000000" pitchFamily="65" charset="-120"/>
                        </a:rPr>
                        <a:t>上開分區內暫未依法編定用地別之土地，須經查勘編定。</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zh-TW" altLang="en-US"/>
                    </a:p>
                  </a:txBody>
                  <a:tcPr/>
                </a:tc>
                <a:tc hMerge="1">
                  <a:txBody>
                    <a:bodyPr/>
                    <a:lstStyle/>
                    <a:p>
                      <a:endParaRPr lang="zh-TW" altLang="en-US"/>
                    </a:p>
                  </a:txBody>
                  <a:tcPr/>
                </a:tc>
              </a:tr>
            </a:tbl>
          </a:graphicData>
        </a:graphic>
      </p:graphicFrame>
      <p:sp>
        <p:nvSpPr>
          <p:cNvPr id="136217" name="文字方塊 3"/>
          <p:cNvSpPr txBox="1">
            <a:spLocks noChangeArrowheads="1"/>
          </p:cNvSpPr>
          <p:nvPr/>
        </p:nvSpPr>
        <p:spPr bwMode="auto">
          <a:xfrm>
            <a:off x="147638" y="0"/>
            <a:ext cx="2952750" cy="523875"/>
          </a:xfrm>
          <a:prstGeom prst="rect">
            <a:avLst/>
          </a:prstGeom>
          <a:noFill/>
          <a:ln w="9525">
            <a:noFill/>
            <a:miter lim="800000"/>
            <a:headEnd/>
            <a:tailEnd/>
          </a:ln>
        </p:spPr>
        <p:txBody>
          <a:bodyPr>
            <a:spAutoFit/>
          </a:bodyPr>
          <a:lstStyle/>
          <a:p>
            <a:pPr eaLnBrk="0" hangingPunct="0"/>
            <a:r>
              <a:rPr lang="zh-TW" altLang="en-US" sz="2800">
                <a:solidFill>
                  <a:srgbClr val="070101"/>
                </a:solidFill>
                <a:latin typeface="標楷體" pitchFamily="65" charset="-120"/>
              </a:rPr>
              <a:t>農業用地之區分</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p:cNvSpPr>
          <p:nvPr>
            <p:ph type="body" idx="1"/>
          </p:nvPr>
        </p:nvSpPr>
        <p:spPr>
          <a:xfrm>
            <a:off x="539750" y="476250"/>
            <a:ext cx="8135938" cy="6048375"/>
          </a:xfrm>
        </p:spPr>
        <p:txBody>
          <a:bodyPr/>
          <a:lstStyle/>
          <a:p>
            <a:pPr>
              <a:lnSpc>
                <a:spcPts val="3000"/>
              </a:lnSpc>
              <a:spcBef>
                <a:spcPct val="0"/>
              </a:spcBef>
              <a:spcAft>
                <a:spcPts val="600"/>
              </a:spcAft>
              <a:buFont typeface="Wingdings" pitchFamily="2" charset="2"/>
              <a:buChar char="Ø"/>
              <a:defRPr/>
            </a:pPr>
            <a:r>
              <a:rPr lang="zh-TW" altLang="en-US" sz="2800" b="1"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設施規範：</a:t>
            </a:r>
          </a:p>
          <a:p>
            <a:pPr>
              <a:lnSpc>
                <a:spcPts val="3000"/>
              </a:lnSpc>
              <a:spcBef>
                <a:spcPct val="0"/>
              </a:spcBef>
              <a:spcAft>
                <a:spcPts val="600"/>
              </a:spcAft>
              <a:buFont typeface="Arial" pitchFamily="34" charset="0"/>
              <a:buChar char="•"/>
              <a:defRPr/>
            </a:pPr>
            <a:r>
              <a:rPr lang="zh-TW" altLang="zh-TW" b="1" dirty="0" smtClean="0">
                <a:solidFill>
                  <a:srgbClr val="6A7A56"/>
                </a:solidFill>
                <a:latin typeface="微軟正黑體" panose="020B0604030504040204" pitchFamily="34" charset="-120"/>
                <a:ea typeface="微軟正黑體" panose="020B0604030504040204" pitchFamily="34" charset="-120"/>
              </a:rPr>
              <a:t>得申設前項休閒農業設施之農業用地範圍如下</a:t>
            </a:r>
            <a:r>
              <a:rPr lang="en-US" altLang="zh-TW" b="1" dirty="0" smtClean="0">
                <a:solidFill>
                  <a:srgbClr val="4A3F1D"/>
                </a:solidFill>
                <a:latin typeface="微軟正黑體" panose="020B0604030504040204" pitchFamily="34" charset="-120"/>
                <a:ea typeface="微軟正黑體" panose="020B0604030504040204" pitchFamily="34" charset="-120"/>
              </a:rPr>
              <a:t>(</a:t>
            </a:r>
            <a:r>
              <a:rPr lang="zh-TW" altLang="en-US" b="1" dirty="0" smtClean="0">
                <a:solidFill>
                  <a:srgbClr val="4A3F1D"/>
                </a:solidFill>
                <a:latin typeface="微軟正黑體" panose="020B0604030504040204" pitchFamily="34" charset="-120"/>
                <a:ea typeface="微軟正黑體" panose="020B0604030504040204" pitchFamily="34" charset="-120"/>
              </a:rPr>
              <a:t>休</a:t>
            </a:r>
            <a:r>
              <a:rPr lang="en-US" altLang="zh-TW" b="1" dirty="0" smtClean="0">
                <a:solidFill>
                  <a:srgbClr val="4A3F1D"/>
                </a:solidFill>
                <a:latin typeface="微軟正黑體" panose="020B0604030504040204" pitchFamily="34" charset="-120"/>
                <a:ea typeface="微軟正黑體" panose="020B0604030504040204" pitchFamily="34" charset="-120"/>
              </a:rPr>
              <a:t>22)</a:t>
            </a:r>
            <a:r>
              <a:rPr lang="zh-TW" altLang="en-US" b="1" dirty="0" smtClean="0">
                <a:solidFill>
                  <a:schemeClr val="bg2">
                    <a:lumMod val="50000"/>
                  </a:schemeClr>
                </a:solidFill>
                <a:latin typeface="微軟正黑體" panose="020B0604030504040204" pitchFamily="34" charset="-120"/>
                <a:ea typeface="微軟正黑體" panose="020B0604030504040204" pitchFamily="34" charset="-120"/>
              </a:rPr>
              <a:t>：</a:t>
            </a:r>
            <a:endParaRPr lang="zh-TW" altLang="zh-TW" b="1" dirty="0" smtClean="0">
              <a:solidFill>
                <a:schemeClr val="bg2">
                  <a:lumMod val="50000"/>
                </a:schemeClr>
              </a:solidFill>
              <a:latin typeface="微軟正黑體" panose="020B0604030504040204" pitchFamily="34" charset="-120"/>
              <a:ea typeface="微軟正黑體" panose="020B0604030504040204" pitchFamily="34" charset="-120"/>
            </a:endParaRPr>
          </a:p>
          <a:p>
            <a:pPr>
              <a:lnSpc>
                <a:spcPts val="3000"/>
              </a:lnSpc>
              <a:spcBef>
                <a:spcPct val="0"/>
              </a:spcBef>
              <a:spcAft>
                <a:spcPts val="600"/>
              </a:spcAft>
              <a:buFont typeface="Arial" pitchFamily="34" charset="0"/>
              <a:buNone/>
              <a:defRPr/>
            </a:pPr>
            <a:r>
              <a:rPr lang="zh-TW" altLang="en-US" sz="1800" b="1" dirty="0" smtClean="0">
                <a:solidFill>
                  <a:schemeClr val="bg2">
                    <a:lumMod val="50000"/>
                  </a:schemeClr>
                </a:solidFill>
                <a:latin typeface="微軟正黑體" panose="020B0604030504040204" pitchFamily="34" charset="-120"/>
                <a:ea typeface="微軟正黑體" panose="020B0604030504040204" pitchFamily="34" charset="-120"/>
              </a:rPr>
              <a:t>　</a:t>
            </a:r>
            <a:r>
              <a:rPr lang="zh-TW" altLang="zh-TW" sz="1800" b="1" dirty="0" smtClean="0">
                <a:solidFill>
                  <a:schemeClr val="bg2">
                    <a:lumMod val="50000"/>
                  </a:schemeClr>
                </a:solidFill>
                <a:latin typeface="微軟正黑體" panose="020B0604030504040204" pitchFamily="34" charset="-120"/>
                <a:ea typeface="微軟正黑體" panose="020B0604030504040204" pitchFamily="34" charset="-120"/>
              </a:rPr>
              <a:t>ㄧ、依區域計畫法編定為非都市土地之下列範圍：</a:t>
            </a:r>
          </a:p>
          <a:p>
            <a:pPr marL="892175" indent="-892175">
              <a:lnSpc>
                <a:spcPts val="3000"/>
              </a:lnSpc>
              <a:spcBef>
                <a:spcPct val="0"/>
              </a:spcBef>
              <a:spcAft>
                <a:spcPts val="600"/>
              </a:spcAft>
              <a:buFont typeface="Arial" pitchFamily="34" charset="0"/>
              <a:buNone/>
              <a:defRPr/>
            </a:pPr>
            <a:r>
              <a:rPr lang="zh-TW" altLang="en-US" sz="1800" b="1" dirty="0" smtClean="0">
                <a:solidFill>
                  <a:schemeClr val="bg2">
                    <a:lumMod val="50000"/>
                  </a:schemeClr>
                </a:solidFill>
                <a:latin typeface="微軟正黑體" panose="020B0604030504040204" pitchFamily="34" charset="-120"/>
                <a:ea typeface="微軟正黑體" panose="020B0604030504040204" pitchFamily="34" charset="-120"/>
              </a:rPr>
              <a:t>　　</a:t>
            </a:r>
            <a:r>
              <a:rPr lang="en-US" altLang="zh-TW" sz="1800" b="1"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zh-TW" sz="1800" b="1" dirty="0" smtClean="0">
                <a:solidFill>
                  <a:schemeClr val="bg2">
                    <a:lumMod val="50000"/>
                  </a:schemeClr>
                </a:solidFill>
                <a:latin typeface="微軟正黑體" panose="020B0604030504040204" pitchFamily="34" charset="-120"/>
                <a:ea typeface="微軟正黑體" panose="020B0604030504040204" pitchFamily="34" charset="-120"/>
              </a:rPr>
              <a:t>一</a:t>
            </a:r>
            <a:r>
              <a:rPr lang="en-US" altLang="zh-TW" sz="1800" b="1"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zh-TW" sz="1800" b="1" dirty="0" smtClean="0">
                <a:solidFill>
                  <a:schemeClr val="bg2">
                    <a:lumMod val="50000"/>
                  </a:schemeClr>
                </a:solidFill>
                <a:latin typeface="微軟正黑體" panose="020B0604030504040204" pitchFamily="34" charset="-120"/>
                <a:ea typeface="微軟正黑體" panose="020B0604030504040204" pitchFamily="34" charset="-120"/>
              </a:rPr>
              <a:t>工業區、河川區以外之其他使用分區內所編定之</a:t>
            </a:r>
            <a:r>
              <a:rPr lang="zh-TW" altLang="zh-TW" sz="1800" b="1" u="sng" dirty="0" smtClean="0">
                <a:solidFill>
                  <a:schemeClr val="bg2">
                    <a:lumMod val="50000"/>
                  </a:schemeClr>
                </a:solidFill>
                <a:latin typeface="微軟正黑體" panose="020B0604030504040204" pitchFamily="34" charset="-120"/>
                <a:ea typeface="微軟正黑體" panose="020B0604030504040204" pitchFamily="34" charset="-120"/>
              </a:rPr>
              <a:t>農牧用地</a:t>
            </a:r>
            <a:r>
              <a:rPr lang="zh-TW" altLang="zh-TW" sz="1800" b="1"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zh-TW" sz="1800" b="1" u="sng" dirty="0" smtClean="0">
                <a:solidFill>
                  <a:schemeClr val="bg2">
                    <a:lumMod val="50000"/>
                  </a:schemeClr>
                </a:solidFill>
                <a:latin typeface="微軟正黑體" panose="020B0604030504040204" pitchFamily="34" charset="-120"/>
                <a:ea typeface="微軟正黑體" panose="020B0604030504040204" pitchFamily="34" charset="-120"/>
              </a:rPr>
              <a:t>養殖用地</a:t>
            </a:r>
            <a:r>
              <a:rPr lang="zh-TW" altLang="zh-TW" sz="1800" b="1" dirty="0" smtClean="0">
                <a:solidFill>
                  <a:schemeClr val="bg2">
                    <a:lumMod val="50000"/>
                  </a:schemeClr>
                </a:solidFill>
                <a:latin typeface="微軟正黑體" panose="020B0604030504040204" pitchFamily="34" charset="-120"/>
                <a:ea typeface="微軟正黑體" panose="020B0604030504040204" pitchFamily="34" charset="-120"/>
              </a:rPr>
              <a:t>。</a:t>
            </a:r>
          </a:p>
          <a:p>
            <a:pPr marL="892175" indent="-892175">
              <a:lnSpc>
                <a:spcPts val="3000"/>
              </a:lnSpc>
              <a:spcBef>
                <a:spcPct val="0"/>
              </a:spcBef>
              <a:spcAft>
                <a:spcPts val="600"/>
              </a:spcAft>
              <a:buFont typeface="Arial" pitchFamily="34" charset="0"/>
              <a:buNone/>
              <a:defRPr/>
            </a:pPr>
            <a:r>
              <a:rPr lang="zh-TW" altLang="en-US" sz="1800" b="1" dirty="0" smtClean="0">
                <a:solidFill>
                  <a:schemeClr val="bg2">
                    <a:lumMod val="50000"/>
                  </a:schemeClr>
                </a:solidFill>
                <a:latin typeface="微軟正黑體" panose="020B0604030504040204" pitchFamily="34" charset="-120"/>
                <a:ea typeface="微軟正黑體" panose="020B0604030504040204" pitchFamily="34" charset="-120"/>
              </a:rPr>
              <a:t>　　</a:t>
            </a:r>
            <a:r>
              <a:rPr lang="en-US" altLang="zh-TW" sz="1800" b="1"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zh-TW" sz="1800" b="1" dirty="0" smtClean="0">
                <a:solidFill>
                  <a:schemeClr val="bg2">
                    <a:lumMod val="50000"/>
                  </a:schemeClr>
                </a:solidFill>
                <a:latin typeface="微軟正黑體" panose="020B0604030504040204" pitchFamily="34" charset="-120"/>
                <a:ea typeface="微軟正黑體" panose="020B0604030504040204" pitchFamily="34" charset="-120"/>
              </a:rPr>
              <a:t>二</a:t>
            </a:r>
            <a:r>
              <a:rPr lang="en-US" altLang="zh-TW" sz="1800" b="1"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zh-TW" sz="1800" b="1" dirty="0" smtClean="0">
                <a:solidFill>
                  <a:schemeClr val="bg2">
                    <a:lumMod val="50000"/>
                  </a:schemeClr>
                </a:solidFill>
                <a:latin typeface="微軟正黑體" panose="020B0604030504040204" pitchFamily="34" charset="-120"/>
                <a:ea typeface="微軟正黑體" panose="020B0604030504040204" pitchFamily="34" charset="-120"/>
              </a:rPr>
              <a:t>工業區、河川區、森林區以外之其他使用分區內所編定之</a:t>
            </a:r>
            <a:r>
              <a:rPr lang="zh-TW" altLang="zh-TW" sz="1800" b="1" u="sng" dirty="0" smtClean="0">
                <a:solidFill>
                  <a:schemeClr val="bg2">
                    <a:lumMod val="50000"/>
                  </a:schemeClr>
                </a:solidFill>
                <a:latin typeface="微軟正黑體" panose="020B0604030504040204" pitchFamily="34" charset="-120"/>
                <a:ea typeface="微軟正黑體" panose="020B0604030504040204" pitchFamily="34" charset="-120"/>
              </a:rPr>
              <a:t>林業用地</a:t>
            </a:r>
            <a:r>
              <a:rPr lang="zh-TW" altLang="zh-TW" sz="1800" b="1" dirty="0" smtClean="0">
                <a:solidFill>
                  <a:schemeClr val="bg2">
                    <a:lumMod val="50000"/>
                  </a:schemeClr>
                </a:solidFill>
                <a:latin typeface="微軟正黑體" panose="020B0604030504040204" pitchFamily="34" charset="-120"/>
                <a:ea typeface="微軟正黑體" panose="020B0604030504040204" pitchFamily="34" charset="-120"/>
              </a:rPr>
              <a:t>，限於申設</a:t>
            </a:r>
            <a:r>
              <a:rPr lang="zh-TW" altLang="en-US" sz="1800" b="1" u="sng" dirty="0" smtClean="0">
                <a:solidFill>
                  <a:schemeClr val="bg2">
                    <a:lumMod val="50000"/>
                  </a:schemeClr>
                </a:solidFill>
                <a:latin typeface="微軟正黑體" panose="020B0604030504040204" pitchFamily="34" charset="-120"/>
                <a:ea typeface="微軟正黑體" panose="020B0604030504040204" pitchFamily="34" charset="-120"/>
              </a:rPr>
              <a:t>住宿設施、餐飲設施、農產品加工</a:t>
            </a:r>
            <a:r>
              <a:rPr lang="en-US" altLang="zh-TW" sz="1800" b="1" u="sng"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en-US" sz="1800" b="1" u="sng" dirty="0" smtClean="0">
                <a:solidFill>
                  <a:schemeClr val="bg2">
                    <a:lumMod val="50000"/>
                  </a:schemeClr>
                </a:solidFill>
                <a:latin typeface="微軟正黑體" panose="020B0604030504040204" pitchFamily="34" charset="-120"/>
                <a:ea typeface="微軟正黑體" panose="020B0604030504040204" pitchFamily="34" charset="-120"/>
              </a:rPr>
              <a:t>釀造</a:t>
            </a:r>
            <a:r>
              <a:rPr lang="en-US" altLang="zh-TW" sz="1800" b="1" u="sng"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en-US" sz="1800" b="1" u="sng" dirty="0" smtClean="0">
                <a:solidFill>
                  <a:schemeClr val="bg2">
                    <a:lumMod val="50000"/>
                  </a:schemeClr>
                </a:solidFill>
                <a:latin typeface="微軟正黑體" panose="020B0604030504040204" pitchFamily="34" charset="-120"/>
                <a:ea typeface="微軟正黑體" panose="020B0604030504040204" pitchFamily="34" charset="-120"/>
              </a:rPr>
              <a:t>廠、農產品與農村文物展示</a:t>
            </a:r>
            <a:r>
              <a:rPr lang="en-US" altLang="zh-TW" sz="1800" b="1" u="sng"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en-US" sz="1800" b="1" u="sng" dirty="0" smtClean="0">
                <a:solidFill>
                  <a:schemeClr val="bg2">
                    <a:lumMod val="50000"/>
                  </a:schemeClr>
                </a:solidFill>
                <a:latin typeface="微軟正黑體" panose="020B0604030504040204" pitchFamily="34" charset="-120"/>
                <a:ea typeface="微軟正黑體" panose="020B0604030504040204" pitchFamily="34" charset="-120"/>
              </a:rPr>
              <a:t>售</a:t>
            </a:r>
            <a:r>
              <a:rPr lang="en-US" altLang="zh-TW" sz="1800" b="1" u="sng"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en-US" sz="1800" b="1" u="sng" dirty="0" smtClean="0">
                <a:solidFill>
                  <a:schemeClr val="bg2">
                    <a:lumMod val="50000"/>
                  </a:schemeClr>
                </a:solidFill>
                <a:latin typeface="微軟正黑體" panose="020B0604030504040204" pitchFamily="34" charset="-120"/>
                <a:ea typeface="微軟正黑體" panose="020B0604030504040204" pitchFamily="34" charset="-120"/>
              </a:rPr>
              <a:t>及教育解說中心</a:t>
            </a:r>
            <a:r>
              <a:rPr lang="zh-TW" altLang="zh-TW" sz="1800" b="1" u="sng"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en-US" sz="1800" b="1" u="sng" dirty="0" smtClean="0">
                <a:solidFill>
                  <a:schemeClr val="bg2">
                    <a:lumMod val="50000"/>
                  </a:schemeClr>
                </a:solidFill>
                <a:latin typeface="微軟正黑體" panose="020B0604030504040204" pitchFamily="34" charset="-120"/>
                <a:ea typeface="微軟正黑體" panose="020B0604030504040204" pitchFamily="34" charset="-120"/>
              </a:rPr>
              <a:t>涼亭</a:t>
            </a:r>
            <a:r>
              <a:rPr lang="en-US" altLang="zh-TW" sz="1800" b="1" u="sng"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en-US" sz="1800" b="1" u="sng" dirty="0" smtClean="0">
                <a:solidFill>
                  <a:schemeClr val="bg2">
                    <a:lumMod val="50000"/>
                  </a:schemeClr>
                </a:solidFill>
                <a:latin typeface="微軟正黑體" panose="020B0604030504040204" pitchFamily="34" charset="-120"/>
                <a:ea typeface="微軟正黑體" panose="020B0604030504040204" pitchFamily="34" charset="-120"/>
              </a:rPr>
              <a:t>棚</a:t>
            </a:r>
            <a:r>
              <a:rPr lang="en-US" altLang="zh-TW" sz="1800" b="1" u="sng"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en-US" sz="1800" b="1" u="sng" dirty="0" smtClean="0">
                <a:solidFill>
                  <a:schemeClr val="bg2">
                    <a:lumMod val="50000"/>
                  </a:schemeClr>
                </a:solidFill>
                <a:latin typeface="微軟正黑體" panose="020B0604030504040204" pitchFamily="34" charset="-120"/>
                <a:ea typeface="微軟正黑體" panose="020B0604030504040204" pitchFamily="34" charset="-120"/>
              </a:rPr>
              <a:t>設施、眺望設施、衛生設施、安全防護設施、平面停車場、標示解說設施、露營設施、休閒步道、水土保持設施、環境保護設施</a:t>
            </a:r>
            <a:r>
              <a:rPr lang="zh-TW" altLang="en-US" sz="1800" b="1" dirty="0" smtClean="0">
                <a:solidFill>
                  <a:schemeClr val="bg2">
                    <a:lumMod val="50000"/>
                  </a:schemeClr>
                </a:solidFill>
                <a:latin typeface="微軟正黑體" panose="020B0604030504040204" pitchFamily="34" charset="-120"/>
                <a:ea typeface="微軟正黑體" panose="020B0604030504040204" pitchFamily="34" charset="-120"/>
              </a:rPr>
              <a:t>等</a:t>
            </a:r>
            <a:r>
              <a:rPr lang="zh-TW" altLang="zh-TW" sz="1800" b="1" dirty="0" smtClean="0">
                <a:solidFill>
                  <a:schemeClr val="bg2">
                    <a:lumMod val="50000"/>
                  </a:schemeClr>
                </a:solidFill>
                <a:latin typeface="微軟正黑體" panose="020B0604030504040204" pitchFamily="34" charset="-120"/>
                <a:ea typeface="微軟正黑體" panose="020B0604030504040204" pitchFamily="34" charset="-120"/>
              </a:rPr>
              <a:t>休閒農業設施。</a:t>
            </a:r>
          </a:p>
          <a:p>
            <a:pPr>
              <a:lnSpc>
                <a:spcPts val="3000"/>
              </a:lnSpc>
              <a:spcBef>
                <a:spcPct val="0"/>
              </a:spcBef>
              <a:spcAft>
                <a:spcPts val="600"/>
              </a:spcAft>
              <a:buFont typeface="Arial" pitchFamily="34" charset="0"/>
              <a:buNone/>
              <a:defRPr/>
            </a:pPr>
            <a:r>
              <a:rPr lang="zh-TW" altLang="en-US" sz="1800" b="1" dirty="0" smtClean="0">
                <a:solidFill>
                  <a:schemeClr val="bg2">
                    <a:lumMod val="50000"/>
                  </a:schemeClr>
                </a:solidFill>
                <a:latin typeface="微軟正黑體" panose="020B0604030504040204" pitchFamily="34" charset="-120"/>
                <a:ea typeface="微軟正黑體" panose="020B0604030504040204" pitchFamily="34" charset="-120"/>
              </a:rPr>
              <a:t>　</a:t>
            </a:r>
            <a:r>
              <a:rPr lang="zh-TW" altLang="zh-TW" sz="1800" b="1" dirty="0" smtClean="0">
                <a:solidFill>
                  <a:schemeClr val="bg2">
                    <a:lumMod val="50000"/>
                  </a:schemeClr>
                </a:solidFill>
                <a:latin typeface="微軟正黑體" panose="020B0604030504040204" pitchFamily="34" charset="-120"/>
                <a:ea typeface="微軟正黑體" panose="020B0604030504040204" pitchFamily="34" charset="-120"/>
              </a:rPr>
              <a:t>二、依都市計畫法劃定為農業區、保護區內之土地。</a:t>
            </a:r>
            <a:endParaRPr lang="en-US" altLang="zh-TW" sz="1800" b="1" dirty="0" smtClean="0">
              <a:solidFill>
                <a:schemeClr val="bg2">
                  <a:lumMod val="50000"/>
                </a:schemeClr>
              </a:solidFill>
              <a:latin typeface="微軟正黑體" panose="020B0604030504040204" pitchFamily="34" charset="-120"/>
              <a:ea typeface="微軟正黑體" panose="020B0604030504040204" pitchFamily="34" charset="-120"/>
            </a:endParaRPr>
          </a:p>
          <a:p>
            <a:pPr marL="628650" indent="-628650">
              <a:lnSpc>
                <a:spcPts val="3000"/>
              </a:lnSpc>
              <a:spcBef>
                <a:spcPct val="0"/>
              </a:spcBef>
              <a:spcAft>
                <a:spcPts val="600"/>
              </a:spcAft>
              <a:buFont typeface="Arial" pitchFamily="34" charset="0"/>
              <a:buNone/>
              <a:defRPr/>
            </a:pPr>
            <a:r>
              <a:rPr lang="zh-TW" altLang="en-US" sz="1800" b="1" dirty="0">
                <a:solidFill>
                  <a:schemeClr val="bg2">
                    <a:lumMod val="50000"/>
                  </a:schemeClr>
                </a:solidFill>
                <a:latin typeface="微軟正黑體" panose="020B0604030504040204" pitchFamily="34" charset="-120"/>
                <a:ea typeface="微軟正黑體" panose="020B0604030504040204" pitchFamily="34" charset="-120"/>
              </a:rPr>
              <a:t>　</a:t>
            </a:r>
            <a:r>
              <a:rPr lang="zh-TW" altLang="zh-TW" sz="1800" b="1" dirty="0" smtClean="0">
                <a:solidFill>
                  <a:schemeClr val="bg2">
                    <a:lumMod val="50000"/>
                  </a:schemeClr>
                </a:solidFill>
                <a:latin typeface="微軟正黑體" panose="020B0604030504040204" pitchFamily="34" charset="-120"/>
                <a:ea typeface="微軟正黑體" panose="020B0604030504040204" pitchFamily="34" charset="-120"/>
              </a:rPr>
              <a:t>三</a:t>
            </a:r>
            <a:r>
              <a:rPr lang="zh-TW" altLang="zh-TW" sz="1800" b="1" dirty="0">
                <a:solidFill>
                  <a:schemeClr val="bg2">
                    <a:lumMod val="50000"/>
                  </a:schemeClr>
                </a:solidFill>
                <a:latin typeface="微軟正黑體" panose="020B0604030504040204" pitchFamily="34" charset="-120"/>
                <a:ea typeface="微軟正黑體" panose="020B0604030504040204" pitchFamily="34" charset="-120"/>
              </a:rPr>
              <a:t>、</a:t>
            </a:r>
            <a:r>
              <a:rPr lang="zh-TW" altLang="zh-TW" sz="1800" b="1" u="sng" dirty="0">
                <a:solidFill>
                  <a:srgbClr val="FF6600"/>
                </a:solidFill>
                <a:latin typeface="微軟正黑體" panose="020B0604030504040204" pitchFamily="34" charset="-120"/>
                <a:ea typeface="微軟正黑體" panose="020B0604030504040204" pitchFamily="34" charset="-120"/>
              </a:rPr>
              <a:t>依國家公園法劃定為國家公園區內按各種分區別及使用性質，經國家公園管理機關會同有關機關認定作為農業用地使用之土地，並依國家公園計畫管制之</a:t>
            </a:r>
            <a:r>
              <a:rPr lang="zh-TW" altLang="zh-TW" sz="1800" b="1" u="sng" dirty="0" smtClean="0">
                <a:solidFill>
                  <a:srgbClr val="FF6600"/>
                </a:solidFill>
                <a:latin typeface="微軟正黑體" panose="020B0604030504040204" pitchFamily="34" charset="-120"/>
                <a:ea typeface="微軟正黑體" panose="020B0604030504040204" pitchFamily="34" charset="-120"/>
              </a:rPr>
              <a:t>。</a:t>
            </a:r>
            <a:endParaRPr lang="en-US" altLang="zh-TW" sz="1800" b="1" u="sng" dirty="0" smtClean="0">
              <a:solidFill>
                <a:srgbClr val="FF6600"/>
              </a:solidFill>
              <a:latin typeface="微軟正黑體" panose="020B0604030504040204" pitchFamily="34" charset="-120"/>
              <a:ea typeface="微軟正黑體" panose="020B0604030504040204" pitchFamily="34" charset="-120"/>
            </a:endParaRPr>
          </a:p>
          <a:p>
            <a:pPr marL="628650" indent="-628650">
              <a:lnSpc>
                <a:spcPts val="3000"/>
              </a:lnSpc>
              <a:spcBef>
                <a:spcPct val="0"/>
              </a:spcBef>
              <a:spcAft>
                <a:spcPts val="600"/>
              </a:spcAft>
              <a:buFont typeface="Arial" pitchFamily="34" charset="0"/>
              <a:buNone/>
              <a:defRPr/>
            </a:pPr>
            <a:r>
              <a:rPr lang="zh-TW" altLang="en-US" sz="1800" b="1" dirty="0">
                <a:solidFill>
                  <a:srgbClr val="FF6600"/>
                </a:solidFill>
                <a:latin typeface="微軟正黑體" panose="020B0604030504040204" pitchFamily="34" charset="-120"/>
                <a:ea typeface="微軟正黑體" panose="020B0604030504040204" pitchFamily="34" charset="-120"/>
              </a:rPr>
              <a:t>    </a:t>
            </a:r>
            <a:r>
              <a:rPr lang="zh-TW" altLang="en-US" sz="1800" b="1" dirty="0">
                <a:solidFill>
                  <a:schemeClr val="bg2">
                    <a:lumMod val="50000"/>
                  </a:schemeClr>
                </a:solidFill>
                <a:latin typeface="微軟正黑體" panose="020B0604030504040204" pitchFamily="34" charset="-120"/>
                <a:ea typeface="微軟正黑體" panose="020B0604030504040204" pitchFamily="34" charset="-120"/>
              </a:rPr>
              <a:t>四、</a:t>
            </a:r>
            <a:r>
              <a:rPr lang="zh-TW" altLang="en-US" b="1" u="sng" dirty="0">
                <a:solidFill>
                  <a:srgbClr val="C00000"/>
                </a:solidFill>
                <a:latin typeface="微軟正黑體" panose="020B0604030504040204" pitchFamily="34" charset="-120"/>
                <a:ea typeface="微軟正黑體" panose="020B0604030504040204" pitchFamily="34" charset="-120"/>
              </a:rPr>
              <a:t>已申請興建農舍之農業用地，不得設置前條休閒農業設施。</a:t>
            </a:r>
            <a:endParaRPr lang="en-US" altLang="zh-TW" b="1" u="sng" dirty="0" smtClean="0">
              <a:solidFill>
                <a:srgbClr val="C00000"/>
              </a:solidFill>
              <a:latin typeface="微軟正黑體" panose="020B0604030504040204" pitchFamily="34" charset="-120"/>
              <a:ea typeface="微軟正黑體" panose="020B0604030504040204" pitchFamily="34" charset="-120"/>
            </a:endParaRPr>
          </a:p>
          <a:p>
            <a:pPr marL="628650" indent="-628650">
              <a:lnSpc>
                <a:spcPts val="3000"/>
              </a:lnSpc>
              <a:spcBef>
                <a:spcPct val="0"/>
              </a:spcBef>
              <a:spcAft>
                <a:spcPts val="600"/>
              </a:spcAft>
              <a:buFont typeface="Arial" pitchFamily="34" charset="0"/>
              <a:buNone/>
              <a:defRPr/>
            </a:pPr>
            <a:endParaRPr lang="zh-TW" altLang="zh-TW" sz="1800" b="1" u="sng" dirty="0">
              <a:solidFill>
                <a:srgbClr val="FF6600"/>
              </a:solidFill>
              <a:latin typeface="微軟正黑體" panose="020B0604030504040204" pitchFamily="34" charset="-120"/>
              <a:ea typeface="微軟正黑體" panose="020B0604030504040204" pitchFamily="34" charset="-120"/>
            </a:endParaRPr>
          </a:p>
        </p:txBody>
      </p:sp>
      <p:sp>
        <p:nvSpPr>
          <p:cNvPr id="2" name="日期版面配置區 1"/>
          <p:cNvSpPr>
            <a:spLocks noGrp="1"/>
          </p:cNvSpPr>
          <p:nvPr>
            <p:ph type="dt" sz="quarter" idx="10"/>
          </p:nvPr>
        </p:nvSpPr>
        <p:spPr/>
        <p:txBody>
          <a:bodyPr/>
          <a:lstStyle/>
          <a:p>
            <a:pPr>
              <a:defRPr/>
            </a:pPr>
            <a:fld id="{ECC1DC5F-469F-4C3E-9C40-5693521F0011}"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642938" y="3857625"/>
            <a:ext cx="7242175" cy="2428875"/>
          </a:xfrm>
          <a:prstGeom prst="round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6" name="圓角矩形 15"/>
          <p:cNvSpPr/>
          <p:nvPr/>
        </p:nvSpPr>
        <p:spPr>
          <a:xfrm>
            <a:off x="714375" y="1285875"/>
            <a:ext cx="7170738" cy="2428875"/>
          </a:xfrm>
          <a:prstGeom prst="roundRect">
            <a:avLst/>
          </a:prstGeom>
          <a:solidFill>
            <a:schemeClr val="bg2"/>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pic>
        <p:nvPicPr>
          <p:cNvPr id="138243" name="Picture 6" descr="C:\Users\huimei\AppData\Local\Microsoft\Windows\Temporary Internet Files\Content.IE5\ND1FW1A3\MC900334364[1].wmf"/>
          <p:cNvPicPr>
            <a:picLocks noChangeAspect="1" noChangeArrowheads="1"/>
          </p:cNvPicPr>
          <p:nvPr/>
        </p:nvPicPr>
        <p:blipFill>
          <a:blip r:embed="rId2"/>
          <a:srcRect/>
          <a:stretch>
            <a:fillRect/>
          </a:stretch>
        </p:blipFill>
        <p:spPr bwMode="auto">
          <a:xfrm>
            <a:off x="785813" y="214313"/>
            <a:ext cx="827087" cy="862012"/>
          </a:xfrm>
          <a:prstGeom prst="rect">
            <a:avLst/>
          </a:prstGeom>
          <a:noFill/>
          <a:ln w="9525">
            <a:noFill/>
            <a:miter lim="800000"/>
            <a:headEnd/>
            <a:tailEnd/>
          </a:ln>
        </p:spPr>
      </p:pic>
      <p:sp>
        <p:nvSpPr>
          <p:cNvPr id="2" name="日期版面配置區 1"/>
          <p:cNvSpPr>
            <a:spLocks noGrp="1"/>
          </p:cNvSpPr>
          <p:nvPr>
            <p:ph type="dt" sz="quarter" idx="10"/>
          </p:nvPr>
        </p:nvSpPr>
        <p:spPr/>
        <p:txBody>
          <a:bodyPr/>
          <a:lstStyle/>
          <a:p>
            <a:pPr>
              <a:defRPr/>
            </a:pPr>
            <a:fld id="{CB1716AF-07B6-4B66-B51C-2A97587787A5}" type="datetime1">
              <a:rPr lang="zh-TW" altLang="en-US"/>
              <a:pPr>
                <a:defRPr/>
              </a:pPr>
              <a:t>2018/10/31</a:t>
            </a:fld>
            <a:endParaRPr lang="en-US"/>
          </a:p>
        </p:txBody>
      </p:sp>
      <p:sp>
        <p:nvSpPr>
          <p:cNvPr id="138245" name="標題 5"/>
          <p:cNvSpPr>
            <a:spLocks noGrp="1"/>
          </p:cNvSpPr>
          <p:nvPr>
            <p:ph type="title"/>
          </p:nvPr>
        </p:nvSpPr>
        <p:spPr>
          <a:xfrm>
            <a:off x="1571625" y="274638"/>
            <a:ext cx="7115175" cy="1143000"/>
          </a:xfrm>
        </p:spPr>
        <p:txBody>
          <a:bodyPr/>
          <a:lstStyle/>
          <a:p>
            <a:r>
              <a:rPr lang="zh-TW" altLang="en-US" sz="3200" b="1" smtClean="0">
                <a:latin typeface="微軟正黑體"/>
                <a:ea typeface="微軟正黑體"/>
                <a:cs typeface="微軟正黑體"/>
              </a:rPr>
              <a:t>休閒農場提供住宿服務只有</a:t>
            </a:r>
            <a:r>
              <a:rPr lang="en-US" altLang="zh-TW" sz="3200" b="1" smtClean="0">
                <a:latin typeface="微軟正黑體"/>
                <a:ea typeface="微軟正黑體"/>
                <a:cs typeface="微軟正黑體"/>
              </a:rPr>
              <a:t>2</a:t>
            </a:r>
            <a:r>
              <a:rPr lang="zh-TW" altLang="en-US" sz="3200" b="1" smtClean="0">
                <a:latin typeface="微軟正黑體"/>
                <a:ea typeface="微軟正黑體"/>
                <a:cs typeface="微軟正黑體"/>
              </a:rPr>
              <a:t>種態樣！</a:t>
            </a:r>
            <a:endParaRPr lang="zh-TW" altLang="en-US" sz="3200" smtClean="0">
              <a:ea typeface="新細明體" charset="-120"/>
            </a:endParaRPr>
          </a:p>
        </p:txBody>
      </p:sp>
      <p:sp>
        <p:nvSpPr>
          <p:cNvPr id="138246" name="內容版面配置區 2"/>
          <p:cNvSpPr>
            <a:spLocks noGrp="1"/>
          </p:cNvSpPr>
          <p:nvPr>
            <p:ph idx="1"/>
          </p:nvPr>
        </p:nvSpPr>
        <p:spPr>
          <a:xfrm>
            <a:off x="1500188" y="1285875"/>
            <a:ext cx="5988050" cy="2428875"/>
          </a:xfrm>
        </p:spPr>
        <p:txBody>
          <a:bodyPr anchor="ctr"/>
          <a:lstStyle/>
          <a:p>
            <a:pPr>
              <a:lnSpc>
                <a:spcPts val="2800"/>
              </a:lnSpc>
              <a:spcBef>
                <a:spcPct val="0"/>
              </a:spcBef>
              <a:buFont typeface="Arial" charset="0"/>
              <a:buBlip>
                <a:blip r:embed="rId3"/>
              </a:buBlip>
            </a:pPr>
            <a:r>
              <a:rPr lang="zh-TW" altLang="en-US" sz="1800" b="1" smtClean="0">
                <a:solidFill>
                  <a:srgbClr val="756525"/>
                </a:solidFill>
                <a:latin typeface="微軟正黑體"/>
                <a:ea typeface="微軟正黑體"/>
                <a:cs typeface="微軟正黑體"/>
              </a:rPr>
              <a:t>依民宿管理</a:t>
            </a:r>
            <a:r>
              <a:rPr lang="zh-TW" altLang="zh-TW" sz="1800" b="1" smtClean="0">
                <a:solidFill>
                  <a:srgbClr val="756525"/>
                </a:solidFill>
                <a:latin typeface="微軟正黑體"/>
                <a:ea typeface="微軟正黑體"/>
                <a:cs typeface="微軟正黑體"/>
              </a:rPr>
              <a:t>辦法第</a:t>
            </a:r>
            <a:r>
              <a:rPr lang="en-US" altLang="zh-TW" sz="1800" b="1" smtClean="0">
                <a:solidFill>
                  <a:srgbClr val="756525"/>
                </a:solidFill>
                <a:latin typeface="微軟正黑體"/>
                <a:ea typeface="微軟正黑體"/>
                <a:cs typeface="微軟正黑體"/>
              </a:rPr>
              <a:t>3</a:t>
            </a:r>
            <a:r>
              <a:rPr lang="zh-TW" altLang="zh-TW" sz="1800" b="1" smtClean="0">
                <a:solidFill>
                  <a:srgbClr val="756525"/>
                </a:solidFill>
                <a:latin typeface="微軟正黑體"/>
                <a:ea typeface="微軟正黑體"/>
                <a:cs typeface="微軟正黑體"/>
              </a:rPr>
              <a:t>條</a:t>
            </a:r>
            <a:r>
              <a:rPr lang="zh-TW" altLang="en-US" sz="1800" b="1" smtClean="0">
                <a:solidFill>
                  <a:srgbClr val="756525"/>
                </a:solidFill>
                <a:latin typeface="微軟正黑體"/>
                <a:ea typeface="微軟正黑體"/>
                <a:cs typeface="微軟正黑體"/>
              </a:rPr>
              <a:t>第</a:t>
            </a:r>
            <a:r>
              <a:rPr lang="en-US" altLang="zh-TW" sz="1800" b="1" smtClean="0">
                <a:solidFill>
                  <a:srgbClr val="756525"/>
                </a:solidFill>
                <a:latin typeface="微軟正黑體"/>
                <a:ea typeface="微軟正黑體"/>
                <a:cs typeface="微軟正黑體"/>
              </a:rPr>
              <a:t>1</a:t>
            </a:r>
            <a:r>
              <a:rPr lang="zh-TW" altLang="en-US" sz="1800" b="1" smtClean="0">
                <a:solidFill>
                  <a:srgbClr val="756525"/>
                </a:solidFill>
                <a:latin typeface="微軟正黑體"/>
                <a:ea typeface="微軟正黑體"/>
                <a:cs typeface="微軟正黑體"/>
              </a:rPr>
              <a:t>項第</a:t>
            </a:r>
            <a:r>
              <a:rPr lang="en-US" altLang="zh-TW" sz="1800" b="1" smtClean="0">
                <a:solidFill>
                  <a:srgbClr val="756525"/>
                </a:solidFill>
                <a:latin typeface="微軟正黑體"/>
                <a:ea typeface="微軟正黑體"/>
                <a:cs typeface="微軟正黑體"/>
              </a:rPr>
              <a:t>2</a:t>
            </a:r>
            <a:r>
              <a:rPr lang="zh-TW" altLang="en-US" sz="1800" b="1" smtClean="0">
                <a:solidFill>
                  <a:srgbClr val="756525"/>
                </a:solidFill>
                <a:latin typeface="微軟正黑體"/>
                <a:ea typeface="微軟正黑體"/>
                <a:cs typeface="微軟正黑體"/>
              </a:rPr>
              <a:t>款第</a:t>
            </a:r>
            <a:r>
              <a:rPr lang="en-US" altLang="zh-TW" sz="1800" b="1" smtClean="0">
                <a:solidFill>
                  <a:srgbClr val="756525"/>
                </a:solidFill>
                <a:latin typeface="微軟正黑體"/>
                <a:ea typeface="微軟正黑體"/>
                <a:cs typeface="微軟正黑體"/>
              </a:rPr>
              <a:t>6</a:t>
            </a:r>
            <a:r>
              <a:rPr lang="zh-TW" altLang="en-US" sz="1800" b="1" smtClean="0">
                <a:solidFill>
                  <a:srgbClr val="756525"/>
                </a:solidFill>
                <a:latin typeface="微軟正黑體"/>
                <a:ea typeface="微軟正黑體"/>
                <a:cs typeface="微軟正黑體"/>
              </a:rPr>
              <a:t>目、第</a:t>
            </a:r>
            <a:r>
              <a:rPr lang="en-US" altLang="zh-TW" sz="1800" b="1" smtClean="0">
                <a:solidFill>
                  <a:srgbClr val="756525"/>
                </a:solidFill>
                <a:latin typeface="微軟正黑體"/>
                <a:ea typeface="微軟正黑體"/>
                <a:cs typeface="微軟正黑體"/>
              </a:rPr>
              <a:t>4</a:t>
            </a:r>
            <a:r>
              <a:rPr lang="zh-TW" altLang="en-US" sz="1800" b="1" smtClean="0">
                <a:solidFill>
                  <a:srgbClr val="756525"/>
                </a:solidFill>
                <a:latin typeface="微軟正黑體"/>
                <a:ea typeface="微軟正黑體"/>
                <a:cs typeface="微軟正黑體"/>
              </a:rPr>
              <a:t>條第</a:t>
            </a:r>
            <a:r>
              <a:rPr lang="en-US" altLang="zh-TW" sz="1800" b="1" smtClean="0">
                <a:solidFill>
                  <a:srgbClr val="756525"/>
                </a:solidFill>
                <a:latin typeface="微軟正黑體"/>
                <a:ea typeface="微軟正黑體"/>
                <a:cs typeface="微軟正黑體"/>
              </a:rPr>
              <a:t>1</a:t>
            </a:r>
            <a:r>
              <a:rPr lang="zh-TW" altLang="en-US" sz="1800" b="1" smtClean="0">
                <a:solidFill>
                  <a:srgbClr val="756525"/>
                </a:solidFill>
                <a:latin typeface="微軟正黑體"/>
                <a:ea typeface="微軟正黑體"/>
                <a:cs typeface="微軟正黑體"/>
              </a:rPr>
              <a:t>項及第</a:t>
            </a:r>
            <a:r>
              <a:rPr lang="en-US" altLang="zh-TW" sz="1800" b="1" smtClean="0">
                <a:solidFill>
                  <a:srgbClr val="756525"/>
                </a:solidFill>
                <a:latin typeface="微軟正黑體"/>
                <a:ea typeface="微軟正黑體"/>
                <a:cs typeface="微軟正黑體"/>
              </a:rPr>
              <a:t>8</a:t>
            </a:r>
            <a:r>
              <a:rPr lang="zh-TW" altLang="en-US" sz="1800" b="1" smtClean="0">
                <a:solidFill>
                  <a:srgbClr val="756525"/>
                </a:solidFill>
                <a:latin typeface="微軟正黑體"/>
                <a:ea typeface="微軟正黑體"/>
                <a:cs typeface="微軟正黑體"/>
              </a:rPr>
              <a:t>條第</a:t>
            </a:r>
            <a:r>
              <a:rPr lang="en-US" altLang="zh-TW" sz="1800" b="1" smtClean="0">
                <a:solidFill>
                  <a:srgbClr val="756525"/>
                </a:solidFill>
                <a:latin typeface="微軟正黑體"/>
                <a:ea typeface="微軟正黑體"/>
                <a:cs typeface="微軟正黑體"/>
              </a:rPr>
              <a:t>1</a:t>
            </a:r>
            <a:r>
              <a:rPr lang="zh-TW" altLang="en-US" sz="1800" b="1" smtClean="0">
                <a:solidFill>
                  <a:srgbClr val="756525"/>
                </a:solidFill>
                <a:latin typeface="微軟正黑體"/>
                <a:ea typeface="微軟正黑體"/>
                <a:cs typeface="微軟正黑體"/>
              </a:rPr>
              <a:t>項第</a:t>
            </a:r>
            <a:r>
              <a:rPr lang="en-US" altLang="zh-TW" sz="1800" b="1" smtClean="0">
                <a:solidFill>
                  <a:srgbClr val="756525"/>
                </a:solidFill>
                <a:latin typeface="微軟正黑體"/>
                <a:ea typeface="微軟正黑體"/>
                <a:cs typeface="微軟正黑體"/>
              </a:rPr>
              <a:t>1</a:t>
            </a:r>
            <a:r>
              <a:rPr lang="zh-TW" altLang="en-US" sz="1800" b="1" smtClean="0">
                <a:solidFill>
                  <a:srgbClr val="756525"/>
                </a:solidFill>
                <a:latin typeface="微軟正黑體"/>
                <a:ea typeface="微軟正黑體"/>
                <a:cs typeface="微軟正黑體"/>
              </a:rPr>
              <a:t>款</a:t>
            </a:r>
            <a:r>
              <a:rPr lang="zh-TW" altLang="zh-TW" sz="1800" b="1" smtClean="0">
                <a:solidFill>
                  <a:srgbClr val="756525"/>
                </a:solidFill>
                <a:latin typeface="微軟正黑體"/>
                <a:ea typeface="微軟正黑體"/>
                <a:cs typeface="微軟正黑體"/>
              </a:rPr>
              <a:t>規定，</a:t>
            </a:r>
            <a:r>
              <a:rPr lang="zh-TW" altLang="en-US" sz="1800" b="1" smtClean="0">
                <a:solidFill>
                  <a:srgbClr val="756525"/>
                </a:solidFill>
                <a:latin typeface="微軟正黑體"/>
                <a:ea typeface="微軟正黑體"/>
                <a:cs typeface="微軟正黑體"/>
              </a:rPr>
              <a:t>經農業主管機關核發經營許可登記證之休閒農場或經農業主管機關劃定之休閒農業區，須符合相關土地使用管制法令之規定，其區</a:t>
            </a:r>
            <a:r>
              <a:rPr lang="en-US" altLang="zh-TW" sz="1800" b="1" smtClean="0">
                <a:solidFill>
                  <a:srgbClr val="756525"/>
                </a:solidFill>
                <a:latin typeface="微軟正黑體"/>
                <a:ea typeface="微軟正黑體"/>
                <a:cs typeface="微軟正黑體"/>
              </a:rPr>
              <a:t>(</a:t>
            </a:r>
            <a:r>
              <a:rPr lang="zh-TW" altLang="en-US" sz="1800" b="1" smtClean="0">
                <a:solidFill>
                  <a:srgbClr val="756525"/>
                </a:solidFill>
                <a:latin typeface="微軟正黑體"/>
                <a:ea typeface="微軟正黑體"/>
                <a:cs typeface="微軟正黑體"/>
              </a:rPr>
              <a:t>場</a:t>
            </a:r>
            <a:r>
              <a:rPr lang="en-US" altLang="zh-TW" sz="1800" b="1" smtClean="0">
                <a:solidFill>
                  <a:srgbClr val="756525"/>
                </a:solidFill>
                <a:latin typeface="微軟正黑體"/>
                <a:ea typeface="微軟正黑體"/>
                <a:cs typeface="微軟正黑體"/>
              </a:rPr>
              <a:t>)</a:t>
            </a:r>
            <a:r>
              <a:rPr lang="zh-TW" altLang="en-US" sz="1800" b="1" smtClean="0">
                <a:solidFill>
                  <a:srgbClr val="756525"/>
                </a:solidFill>
                <a:latin typeface="微軟正黑體"/>
                <a:ea typeface="微軟正黑體"/>
                <a:cs typeface="微軟正黑體"/>
              </a:rPr>
              <a:t>內</a:t>
            </a:r>
            <a:r>
              <a:rPr lang="zh-TW" altLang="en-US" sz="1800" b="1" smtClean="0">
                <a:solidFill>
                  <a:srgbClr val="C00000"/>
                </a:solidFill>
                <a:latin typeface="微軟正黑體"/>
                <a:ea typeface="微軟正黑體"/>
                <a:cs typeface="微軟正黑體"/>
              </a:rPr>
              <a:t>得以</a:t>
            </a:r>
            <a:r>
              <a:rPr lang="zh-TW" altLang="zh-TW" sz="1800" b="1" smtClean="0">
                <a:solidFill>
                  <a:srgbClr val="C00000"/>
                </a:solidFill>
                <a:latin typeface="微軟正黑體"/>
                <a:ea typeface="微軟正黑體"/>
                <a:cs typeface="微軟正黑體"/>
              </a:rPr>
              <a:t>依法興建</a:t>
            </a:r>
            <a:r>
              <a:rPr lang="zh-TW" altLang="en-US" sz="1800" b="1" smtClean="0">
                <a:solidFill>
                  <a:srgbClr val="C00000"/>
                </a:solidFill>
                <a:latin typeface="微軟正黑體"/>
                <a:ea typeface="微軟正黑體"/>
                <a:cs typeface="微軟正黑體"/>
              </a:rPr>
              <a:t>之農舍</a:t>
            </a:r>
            <a:r>
              <a:rPr lang="zh-TW" altLang="en-US" sz="1800" b="1" smtClean="0">
                <a:solidFill>
                  <a:srgbClr val="756525"/>
                </a:solidFill>
                <a:latin typeface="微軟正黑體"/>
                <a:ea typeface="微軟正黑體"/>
                <a:cs typeface="微軟正黑體"/>
              </a:rPr>
              <a:t>申請設置民宿使用。</a:t>
            </a:r>
          </a:p>
        </p:txBody>
      </p:sp>
      <p:sp>
        <p:nvSpPr>
          <p:cNvPr id="13" name="文字方塊 12"/>
          <p:cNvSpPr txBox="1"/>
          <p:nvPr/>
        </p:nvSpPr>
        <p:spPr>
          <a:xfrm>
            <a:off x="928688" y="1357313"/>
            <a:ext cx="554037" cy="2286000"/>
          </a:xfrm>
          <a:prstGeom prst="rect">
            <a:avLst/>
          </a:prstGeom>
          <a:noFill/>
        </p:spPr>
        <p:txBody>
          <a:bodyPr vert="eaVert" anchor="ctr">
            <a:spAutoFit/>
          </a:bodyPr>
          <a:lstStyle/>
          <a:p>
            <a:pPr>
              <a:defRPr/>
            </a:pPr>
            <a:r>
              <a:rPr lang="zh-TW" altLang="en-US" sz="2400" dirty="0">
                <a:solidFill>
                  <a:schemeClr val="bg2">
                    <a:lumMod val="50000"/>
                  </a:schemeClr>
                </a:solidFill>
                <a:latin typeface="微軟正黑體" pitchFamily="34" charset="-120"/>
                <a:ea typeface="微軟正黑體" pitchFamily="34" charset="-120"/>
              </a:rPr>
              <a:t>　　</a:t>
            </a:r>
            <a:r>
              <a:rPr lang="zh-TW" altLang="en-US" sz="2400" dirty="0">
                <a:solidFill>
                  <a:schemeClr val="bg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民宿</a:t>
            </a:r>
            <a:endParaRPr lang="zh-TW" altLang="en-US" sz="2400" dirty="0">
              <a:solidFill>
                <a:schemeClr val="bg2">
                  <a:lumMod val="50000"/>
                </a:schemeClr>
              </a:solidFill>
              <a:effectLst>
                <a:outerShdw blurRad="38100" dist="38100" dir="2700000" algn="tl">
                  <a:srgbClr val="000000">
                    <a:alpha val="43137"/>
                  </a:srgbClr>
                </a:outerShdw>
              </a:effectLst>
            </a:endParaRPr>
          </a:p>
        </p:txBody>
      </p:sp>
      <p:sp>
        <p:nvSpPr>
          <p:cNvPr id="14" name="文字方塊 13"/>
          <p:cNvSpPr txBox="1"/>
          <p:nvPr/>
        </p:nvSpPr>
        <p:spPr>
          <a:xfrm>
            <a:off x="642938" y="4143375"/>
            <a:ext cx="923925" cy="1871663"/>
          </a:xfrm>
          <a:prstGeom prst="rect">
            <a:avLst/>
          </a:prstGeom>
          <a:noFill/>
        </p:spPr>
        <p:txBody>
          <a:bodyPr vert="eaVert" anchor="ctr">
            <a:spAutoFit/>
          </a:bodyPr>
          <a:lstStyle/>
          <a:p>
            <a:pPr>
              <a:defRPr/>
            </a:pPr>
            <a:r>
              <a:rPr lang="zh-TW" altLang="en-US" sz="2400"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觀  光  旅  館</a:t>
            </a:r>
            <a:endParaRPr lang="en-US" altLang="zh-TW" sz="2400"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400"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　   旅  館</a:t>
            </a:r>
            <a:endParaRPr lang="zh-TW" altLang="en-US" sz="2400" dirty="0">
              <a:solidFill>
                <a:schemeClr val="accent6">
                  <a:lumMod val="50000"/>
                </a:schemeClr>
              </a:solidFill>
              <a:effectLst>
                <a:outerShdw blurRad="38100" dist="38100" dir="2700000" algn="tl">
                  <a:srgbClr val="000000">
                    <a:alpha val="43137"/>
                  </a:srgbClr>
                </a:outerShdw>
              </a:effectLst>
            </a:endParaRPr>
          </a:p>
        </p:txBody>
      </p:sp>
      <p:sp>
        <p:nvSpPr>
          <p:cNvPr id="15" name="內容版面配置區 2"/>
          <p:cNvSpPr txBox="1">
            <a:spLocks/>
          </p:cNvSpPr>
          <p:nvPr/>
        </p:nvSpPr>
        <p:spPr>
          <a:xfrm>
            <a:off x="1571625" y="3857625"/>
            <a:ext cx="5916613" cy="2428875"/>
          </a:xfrm>
          <a:prstGeom prst="rect">
            <a:avLst/>
          </a:prstGeom>
        </p:spPr>
        <p:txBody>
          <a:bodyPr anchor="ctr"/>
          <a:lstStyle>
            <a:lvl1pPr marL="342900" indent="-342900" algn="l" defTabSz="914400" rtl="0" eaLnBrk="1" latinLnBrk="0" hangingPunct="1">
              <a:spcBef>
                <a:spcPct val="20000"/>
              </a:spcBef>
              <a:buFontTx/>
              <a:buBlip>
                <a:blip r:embed="rId4"/>
              </a:buBlip>
              <a:defRPr sz="3200" kern="1200">
                <a:solidFill>
                  <a:srgbClr val="C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3333F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2800"/>
              </a:lnSpc>
              <a:spcBef>
                <a:spcPts val="0"/>
              </a:spcBef>
              <a:defRPr/>
            </a:pPr>
            <a:r>
              <a:rPr lang="zh-TW" altLang="en-US" sz="1800" dirty="0" smtClean="0">
                <a:solidFill>
                  <a:schemeClr val="accent1">
                    <a:lumMod val="50000"/>
                  </a:schemeClr>
                </a:solidFill>
                <a:latin typeface="微軟正黑體" pitchFamily="34" charset="-120"/>
                <a:ea typeface="微軟正黑體" pitchFamily="34" charset="-120"/>
              </a:rPr>
              <a:t>依休閒農業輔導管理辦法第</a:t>
            </a:r>
            <a:r>
              <a:rPr lang="en-US" altLang="zh-TW" sz="1800" dirty="0" smtClean="0">
                <a:solidFill>
                  <a:schemeClr val="accent1">
                    <a:lumMod val="50000"/>
                  </a:schemeClr>
                </a:solidFill>
                <a:latin typeface="微軟正黑體" pitchFamily="34" charset="-120"/>
                <a:ea typeface="微軟正黑體" pitchFamily="34" charset="-120"/>
              </a:rPr>
              <a:t>21</a:t>
            </a:r>
            <a:r>
              <a:rPr lang="zh-TW" altLang="en-US" sz="1800" dirty="0" smtClean="0">
                <a:solidFill>
                  <a:schemeClr val="accent1">
                    <a:lumMod val="50000"/>
                  </a:schemeClr>
                </a:solidFill>
                <a:latin typeface="微軟正黑體" pitchFamily="34" charset="-120"/>
                <a:ea typeface="微軟正黑體" pitchFamily="34" charset="-120"/>
              </a:rPr>
              <a:t>條第</a:t>
            </a:r>
            <a:r>
              <a:rPr lang="en-US" sz="1800" dirty="0" smtClean="0">
                <a:solidFill>
                  <a:schemeClr val="accent1">
                    <a:lumMod val="50000"/>
                  </a:schemeClr>
                </a:solidFill>
                <a:latin typeface="微軟正黑體" pitchFamily="34" charset="-120"/>
                <a:ea typeface="微軟正黑體" pitchFamily="34" charset="-120"/>
              </a:rPr>
              <a:t>1</a:t>
            </a:r>
            <a:r>
              <a:rPr lang="zh-TW" altLang="en-US" sz="1800" dirty="0" smtClean="0">
                <a:solidFill>
                  <a:schemeClr val="accent1">
                    <a:lumMod val="50000"/>
                  </a:schemeClr>
                </a:solidFill>
                <a:latin typeface="微軟正黑體" pitchFamily="34" charset="-120"/>
                <a:ea typeface="微軟正黑體" pitchFamily="34" charset="-120"/>
              </a:rPr>
              <a:t>項第</a:t>
            </a:r>
            <a:r>
              <a:rPr lang="en-US" sz="1800" dirty="0" smtClean="0">
                <a:solidFill>
                  <a:schemeClr val="accent1">
                    <a:lumMod val="50000"/>
                  </a:schemeClr>
                </a:solidFill>
                <a:latin typeface="微軟正黑體" pitchFamily="34" charset="-120"/>
                <a:ea typeface="微軟正黑體" pitchFamily="34" charset="-120"/>
              </a:rPr>
              <a:t>1</a:t>
            </a:r>
            <a:r>
              <a:rPr lang="zh-TW" altLang="en-US" sz="1800" dirty="0" smtClean="0">
                <a:solidFill>
                  <a:schemeClr val="accent1">
                    <a:lumMod val="50000"/>
                  </a:schemeClr>
                </a:solidFill>
                <a:latin typeface="微軟正黑體" pitchFamily="34" charset="-120"/>
                <a:ea typeface="微軟正黑體" pitchFamily="34" charset="-120"/>
              </a:rPr>
              <a:t>款及</a:t>
            </a:r>
            <a:r>
              <a:rPr lang="zh-TW" altLang="en-US" sz="1800" dirty="0">
                <a:solidFill>
                  <a:schemeClr val="accent1">
                    <a:lumMod val="50000"/>
                  </a:schemeClr>
                </a:solidFill>
                <a:latin typeface="微軟正黑體" pitchFamily="34" charset="-120"/>
                <a:ea typeface="微軟正黑體" pitchFamily="34" charset="-120"/>
              </a:rPr>
              <a:t>第</a:t>
            </a:r>
            <a:r>
              <a:rPr lang="en-US" altLang="zh-TW" sz="1800" dirty="0" smtClean="0">
                <a:solidFill>
                  <a:schemeClr val="accent1">
                    <a:lumMod val="50000"/>
                  </a:schemeClr>
                </a:solidFill>
                <a:latin typeface="微軟正黑體" pitchFamily="34" charset="-120"/>
                <a:ea typeface="微軟正黑體" pitchFamily="34" charset="-120"/>
              </a:rPr>
              <a:t>24</a:t>
            </a:r>
            <a:r>
              <a:rPr lang="zh-TW" altLang="en-US" sz="1800" dirty="0" smtClean="0">
                <a:solidFill>
                  <a:schemeClr val="accent1">
                    <a:lumMod val="50000"/>
                  </a:schemeClr>
                </a:solidFill>
                <a:latin typeface="微軟正黑體" pitchFamily="34" charset="-120"/>
                <a:ea typeface="微軟正黑體" pitchFamily="34" charset="-120"/>
              </a:rPr>
              <a:t>條</a:t>
            </a:r>
            <a:r>
              <a:rPr lang="zh-TW" altLang="en-US" sz="1800" dirty="0">
                <a:solidFill>
                  <a:schemeClr val="accent1">
                    <a:lumMod val="50000"/>
                  </a:schemeClr>
                </a:solidFill>
                <a:latin typeface="微軟正黑體" pitchFamily="34" charset="-120"/>
                <a:ea typeface="微軟正黑體" pitchFamily="34" charset="-120"/>
              </a:rPr>
              <a:t>第</a:t>
            </a:r>
            <a:r>
              <a:rPr lang="en-US" altLang="zh-TW" sz="1800" dirty="0">
                <a:solidFill>
                  <a:schemeClr val="accent1">
                    <a:lumMod val="50000"/>
                  </a:schemeClr>
                </a:solidFill>
                <a:latin typeface="微軟正黑體" pitchFamily="34" charset="-120"/>
                <a:ea typeface="微軟正黑體" pitchFamily="34" charset="-120"/>
              </a:rPr>
              <a:t>1</a:t>
            </a:r>
            <a:r>
              <a:rPr lang="zh-TW" altLang="en-US" sz="1800" dirty="0">
                <a:solidFill>
                  <a:schemeClr val="accent1">
                    <a:lumMod val="50000"/>
                  </a:schemeClr>
                </a:solidFill>
                <a:latin typeface="微軟正黑體" pitchFamily="34" charset="-120"/>
                <a:ea typeface="微軟正黑體" pitchFamily="34" charset="-120"/>
              </a:rPr>
              <a:t>項</a:t>
            </a:r>
            <a:r>
              <a:rPr lang="zh-TW" altLang="en-US" sz="1800" dirty="0" smtClean="0">
                <a:solidFill>
                  <a:schemeClr val="accent1">
                    <a:lumMod val="50000"/>
                  </a:schemeClr>
                </a:solidFill>
                <a:latin typeface="微軟正黑體" pitchFamily="34" charset="-120"/>
                <a:ea typeface="微軟正黑體" pitchFamily="34" charset="-120"/>
              </a:rPr>
              <a:t>第</a:t>
            </a:r>
            <a:r>
              <a:rPr lang="en-US" altLang="zh-TW" sz="1800" dirty="0" smtClean="0">
                <a:solidFill>
                  <a:schemeClr val="accent1">
                    <a:lumMod val="50000"/>
                  </a:schemeClr>
                </a:solidFill>
                <a:latin typeface="微軟正黑體" pitchFamily="34" charset="-120"/>
                <a:ea typeface="微軟正黑體" pitchFamily="34" charset="-120"/>
              </a:rPr>
              <a:t>2</a:t>
            </a:r>
            <a:r>
              <a:rPr lang="zh-TW" altLang="en-US" sz="1800" dirty="0" smtClean="0">
                <a:solidFill>
                  <a:schemeClr val="accent1">
                    <a:lumMod val="50000"/>
                  </a:schemeClr>
                </a:solidFill>
                <a:latin typeface="微軟正黑體" pitchFamily="34" charset="-120"/>
                <a:ea typeface="微軟正黑體" pitchFamily="34" charset="-120"/>
              </a:rPr>
              <a:t>款，</a:t>
            </a:r>
            <a:r>
              <a:rPr lang="zh-TW" altLang="en-US" sz="1800" u="sng" dirty="0">
                <a:solidFill>
                  <a:schemeClr val="accent1">
                    <a:lumMod val="50000"/>
                  </a:schemeClr>
                </a:solidFill>
                <a:latin typeface="微軟正黑體" pitchFamily="34" charset="-120"/>
                <a:ea typeface="微軟正黑體" pitchFamily="34" charset="-120"/>
              </a:rPr>
              <a:t>住宿設施係為提供不特定人之住宿相關服務使用，應依規定取得相關用途之建築執照，並於取得休閒農場許可登記證後，依發展觀光條例及相關規定取得觀光旅館業營業執照或旅館業登記證。 </a:t>
            </a:r>
            <a:endParaRPr lang="en-US" altLang="zh-TW" sz="1800" dirty="0" smtClean="0">
              <a:solidFill>
                <a:schemeClr val="accent1">
                  <a:lumMod val="50000"/>
                </a:schemeClr>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內容版面配置區 2"/>
          <p:cNvSpPr>
            <a:spLocks noGrp="1"/>
          </p:cNvSpPr>
          <p:nvPr>
            <p:ph idx="1"/>
          </p:nvPr>
        </p:nvSpPr>
        <p:spPr>
          <a:xfrm>
            <a:off x="428625" y="428625"/>
            <a:ext cx="8229600" cy="4525963"/>
          </a:xfrm>
        </p:spPr>
        <p:txBody>
          <a:bodyPr/>
          <a:lstStyle/>
          <a:p>
            <a:pPr marL="182563" indent="-182563">
              <a:spcAft>
                <a:spcPts val="600"/>
              </a:spcAft>
              <a:buFont typeface="Arial" charset="0"/>
              <a:buNone/>
            </a:pPr>
            <a:r>
              <a:rPr lang="zh-TW" altLang="en-US" b="1" smtClean="0">
                <a:solidFill>
                  <a:srgbClr val="645773"/>
                </a:solidFill>
                <a:latin typeface="微軟正黑體"/>
                <a:ea typeface="微軟正黑體"/>
                <a:cs typeface="微軟正黑體"/>
              </a:rPr>
              <a:t>*休閒農場如將申請住宿設施之建照，得於興辦事業計畫中，將設施用途註記為</a:t>
            </a:r>
            <a:r>
              <a:rPr lang="zh-TW" altLang="en-US" b="1" smtClean="0">
                <a:solidFill>
                  <a:srgbClr val="FF6600"/>
                </a:solidFill>
                <a:latin typeface="微軟正黑體"/>
                <a:ea typeface="微軟正黑體"/>
                <a:cs typeface="微軟正黑體"/>
              </a:rPr>
              <a:t>「住宿設施</a:t>
            </a:r>
            <a:r>
              <a:rPr lang="en-US" altLang="zh-TW" b="1" smtClean="0">
                <a:solidFill>
                  <a:srgbClr val="FF6600"/>
                </a:solidFill>
                <a:latin typeface="微軟正黑體"/>
                <a:ea typeface="微軟正黑體"/>
                <a:cs typeface="微軟正黑體"/>
              </a:rPr>
              <a:t>(</a:t>
            </a:r>
            <a:r>
              <a:rPr lang="zh-TW" altLang="en-US" b="1" smtClean="0">
                <a:solidFill>
                  <a:srgbClr val="FF6600"/>
                </a:solidFill>
                <a:latin typeface="微軟正黑體"/>
                <a:ea typeface="微軟正黑體"/>
                <a:cs typeface="微軟正黑體"/>
              </a:rPr>
              <a:t>旅館</a:t>
            </a:r>
            <a:r>
              <a:rPr lang="en-US" altLang="zh-TW" b="1" smtClean="0">
                <a:solidFill>
                  <a:srgbClr val="FF6600"/>
                </a:solidFill>
                <a:latin typeface="微軟正黑體"/>
                <a:ea typeface="微軟正黑體"/>
                <a:cs typeface="微軟正黑體"/>
              </a:rPr>
              <a:t>)</a:t>
            </a:r>
            <a:r>
              <a:rPr lang="zh-TW" altLang="en-US" b="1" smtClean="0">
                <a:solidFill>
                  <a:srgbClr val="FF6600"/>
                </a:solidFill>
                <a:latin typeface="微軟正黑體"/>
                <a:ea typeface="微軟正黑體"/>
                <a:cs typeface="微軟正黑體"/>
              </a:rPr>
              <a:t>」</a:t>
            </a:r>
            <a:r>
              <a:rPr lang="zh-TW" altLang="en-US" b="1" smtClean="0">
                <a:solidFill>
                  <a:srgbClr val="CC9900"/>
                </a:solidFill>
                <a:latin typeface="微軟正黑體"/>
                <a:ea typeface="微軟正黑體"/>
                <a:cs typeface="微軟正黑體"/>
              </a:rPr>
              <a:t>。</a:t>
            </a:r>
            <a:endParaRPr lang="en-US" altLang="zh-TW" b="1" smtClean="0">
              <a:solidFill>
                <a:srgbClr val="CC9900"/>
              </a:solidFill>
              <a:latin typeface="微軟正黑體"/>
              <a:ea typeface="微軟正黑體"/>
              <a:cs typeface="微軟正黑體"/>
            </a:endParaRPr>
          </a:p>
          <a:p>
            <a:pPr marL="182563" indent="-182563">
              <a:buFont typeface="Arial" charset="0"/>
              <a:buNone/>
            </a:pPr>
            <a:r>
              <a:rPr lang="zh-TW" altLang="en-US" b="1" smtClean="0">
                <a:solidFill>
                  <a:srgbClr val="3333FF"/>
                </a:solidFill>
                <a:latin typeface="微軟正黑體"/>
                <a:ea typeface="微軟正黑體"/>
                <a:cs typeface="微軟正黑體"/>
              </a:rPr>
              <a:t>*</a:t>
            </a:r>
            <a:r>
              <a:rPr lang="zh-TW" altLang="zh-TW" b="1" smtClean="0">
                <a:solidFill>
                  <a:srgbClr val="645773"/>
                </a:solidFill>
                <a:latin typeface="微軟正黑體"/>
                <a:ea typeface="微軟正黑體"/>
                <a:cs typeface="微軟正黑體"/>
              </a:rPr>
              <a:t>依建築法第</a:t>
            </a:r>
            <a:r>
              <a:rPr lang="en-US" altLang="zh-TW" b="1" smtClean="0">
                <a:solidFill>
                  <a:srgbClr val="645773"/>
                </a:solidFill>
                <a:latin typeface="微軟正黑體"/>
                <a:ea typeface="微軟正黑體"/>
                <a:cs typeface="微軟正黑體"/>
              </a:rPr>
              <a:t>73</a:t>
            </a:r>
            <a:r>
              <a:rPr lang="zh-TW" altLang="zh-TW" b="1" smtClean="0">
                <a:solidFill>
                  <a:srgbClr val="645773"/>
                </a:solidFill>
                <a:latin typeface="微軟正黑體"/>
                <a:ea typeface="微軟正黑體"/>
                <a:cs typeface="微軟正黑體"/>
              </a:rPr>
              <a:t>條第</a:t>
            </a:r>
            <a:r>
              <a:rPr lang="en-US" altLang="zh-TW" b="1" smtClean="0">
                <a:solidFill>
                  <a:srgbClr val="645773"/>
                </a:solidFill>
                <a:latin typeface="微軟正黑體"/>
                <a:ea typeface="微軟正黑體"/>
                <a:cs typeface="微軟正黑體"/>
              </a:rPr>
              <a:t>2</a:t>
            </a:r>
            <a:r>
              <a:rPr lang="zh-TW" altLang="zh-TW" b="1" smtClean="0">
                <a:solidFill>
                  <a:srgbClr val="645773"/>
                </a:solidFill>
                <a:latin typeface="微軟正黑體"/>
                <a:ea typeface="微軟正黑體"/>
                <a:cs typeface="微軟正黑體"/>
              </a:rPr>
              <a:t>項規定：「建築物應依核定之使用類組使用。」，建築物使用類組及變更使用辦法第</a:t>
            </a:r>
            <a:r>
              <a:rPr lang="en-US" altLang="zh-TW" b="1" smtClean="0">
                <a:solidFill>
                  <a:srgbClr val="645773"/>
                </a:solidFill>
                <a:latin typeface="微軟正黑體"/>
                <a:ea typeface="微軟正黑體"/>
                <a:cs typeface="微軟正黑體"/>
              </a:rPr>
              <a:t>2</a:t>
            </a:r>
            <a:r>
              <a:rPr lang="zh-TW" altLang="zh-TW" b="1" smtClean="0">
                <a:solidFill>
                  <a:srgbClr val="645773"/>
                </a:solidFill>
                <a:latin typeface="微軟正黑體"/>
                <a:ea typeface="微軟正黑體"/>
                <a:cs typeface="微軟正黑體"/>
              </a:rPr>
              <a:t>條附表</a:t>
            </a:r>
            <a:r>
              <a:rPr lang="en-US" altLang="zh-TW" b="1" smtClean="0">
                <a:solidFill>
                  <a:srgbClr val="645773"/>
                </a:solidFill>
                <a:latin typeface="微軟正黑體"/>
                <a:ea typeface="微軟正黑體"/>
                <a:cs typeface="微軟正黑體"/>
              </a:rPr>
              <a:t>1</a:t>
            </a:r>
            <a:r>
              <a:rPr lang="zh-TW" altLang="zh-TW" b="1" smtClean="0">
                <a:solidFill>
                  <a:srgbClr val="645773"/>
                </a:solidFill>
                <a:latin typeface="微軟正黑體"/>
                <a:ea typeface="微軟正黑體"/>
                <a:cs typeface="微軟正黑體"/>
              </a:rPr>
              <a:t>並定有建築物之使用類別、組別及其定義。</a:t>
            </a:r>
            <a:endParaRPr lang="zh-TW" altLang="en-US" b="1" smtClean="0">
              <a:solidFill>
                <a:srgbClr val="645773"/>
              </a:solidFill>
              <a:latin typeface="微軟正黑體"/>
              <a:ea typeface="微軟正黑體"/>
              <a:cs typeface="微軟正黑體"/>
            </a:endParaRPr>
          </a:p>
          <a:p>
            <a:pPr marL="182563" indent="-182563"/>
            <a:endParaRPr lang="zh-TW" altLang="en-US" smtClean="0">
              <a:ea typeface="新細明體" charset="-120"/>
            </a:endParaRPr>
          </a:p>
        </p:txBody>
      </p:sp>
      <p:sp>
        <p:nvSpPr>
          <p:cNvPr id="4" name="日期版面配置區 3"/>
          <p:cNvSpPr>
            <a:spLocks noGrp="1"/>
          </p:cNvSpPr>
          <p:nvPr>
            <p:ph type="dt" sz="quarter" idx="10"/>
          </p:nvPr>
        </p:nvSpPr>
        <p:spPr/>
        <p:txBody>
          <a:bodyPr/>
          <a:lstStyle/>
          <a:p>
            <a:pPr>
              <a:defRPr/>
            </a:pPr>
            <a:fld id="{ADB991F1-7E55-4D4E-BA60-0C8F34E95C16}" type="datetime1">
              <a:rPr lang="zh-TW" altLang="en-US"/>
              <a:pPr>
                <a:defRPr/>
              </a:pPr>
              <a:t>2018/10/31</a:t>
            </a:fld>
            <a:endParaRPr lang="en-US"/>
          </a:p>
        </p:txBody>
      </p:sp>
      <p:graphicFrame>
        <p:nvGraphicFramePr>
          <p:cNvPr id="5" name="表格 4"/>
          <p:cNvGraphicFramePr>
            <a:graphicFrameLocks noGrp="1"/>
          </p:cNvGraphicFramePr>
          <p:nvPr/>
        </p:nvGraphicFramePr>
        <p:xfrm>
          <a:off x="5143500" y="3357563"/>
          <a:ext cx="3709988" cy="3238500"/>
        </p:xfrm>
        <a:graphic>
          <a:graphicData uri="http://schemas.openxmlformats.org/drawingml/2006/table">
            <a:tbl>
              <a:tblPr/>
              <a:tblGrid>
                <a:gridCol w="540223"/>
                <a:gridCol w="3169765"/>
              </a:tblGrid>
              <a:tr h="478660">
                <a:tc>
                  <a:txBody>
                    <a:bodyPr/>
                    <a:lstStyle>
                      <a:lvl1pPr eaLnBrk="0" hangingPunct="0">
                        <a:spcBef>
                          <a:spcPct val="20000"/>
                        </a:spcBef>
                        <a:buFont typeface="Arial" pitchFamily="34" charset="0"/>
                        <a:defRPr sz="2000">
                          <a:solidFill>
                            <a:srgbClr val="AF9738"/>
                          </a:solidFill>
                          <a:latin typeface="Calibri" pitchFamily="34" charset="0"/>
                        </a:defRPr>
                      </a:lvl1pPr>
                      <a:lvl2pPr marL="742950" indent="-285750" eaLnBrk="0" hangingPunct="0">
                        <a:spcBef>
                          <a:spcPct val="20000"/>
                        </a:spcBef>
                        <a:buFont typeface="Arial" pitchFamily="34" charset="0"/>
                        <a:defRPr>
                          <a:solidFill>
                            <a:srgbClr val="AF9738"/>
                          </a:solidFill>
                          <a:latin typeface="Calibri" pitchFamily="34" charset="0"/>
                        </a:defRPr>
                      </a:lvl2pPr>
                      <a:lvl3pPr marL="1143000" indent="-228600" eaLnBrk="0" hangingPunct="0">
                        <a:spcBef>
                          <a:spcPct val="20000"/>
                        </a:spcBef>
                        <a:buFont typeface="Arial" pitchFamily="34" charset="0"/>
                        <a:defRPr sz="1600">
                          <a:solidFill>
                            <a:srgbClr val="AF9738"/>
                          </a:solidFill>
                          <a:latin typeface="Calibri" pitchFamily="34" charset="0"/>
                        </a:defRPr>
                      </a:lvl3pPr>
                      <a:lvl4pPr marL="1600200" indent="-228600" eaLnBrk="0" hangingPunct="0">
                        <a:spcBef>
                          <a:spcPct val="20000"/>
                        </a:spcBef>
                        <a:buFont typeface="Arial" pitchFamily="34" charset="0"/>
                        <a:defRPr sz="1400">
                          <a:solidFill>
                            <a:srgbClr val="AF9738"/>
                          </a:solidFill>
                          <a:latin typeface="Calibri" pitchFamily="34" charset="0"/>
                        </a:defRPr>
                      </a:lvl4pPr>
                      <a:lvl5pPr marL="2057400" indent="-228600" eaLnBrk="0" hangingPunct="0">
                        <a:spcBef>
                          <a:spcPct val="20000"/>
                        </a:spcBef>
                        <a:buFont typeface="Arial" pitchFamily="34" charset="0"/>
                        <a:defRPr sz="14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defRPr sz="14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defRPr sz="14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defRPr sz="14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defRPr sz="1400">
                          <a:solidFill>
                            <a:srgbClr val="AF9738"/>
                          </a:solidFill>
                          <a:latin typeface="Calibri" pitchFamily="34" charset="0"/>
                        </a:defRPr>
                      </a:lvl9pPr>
                    </a:lstStyle>
                    <a:p>
                      <a:pPr marL="0" marR="0" lvl="0" indent="0" algn="ctr" defTabSz="914400" rtl="0" eaLnBrk="0" fontAlgn="base" latinLnBrk="0" hangingPunct="0">
                        <a:lnSpc>
                          <a:spcPct val="100000"/>
                        </a:lnSpc>
                        <a:spcBef>
                          <a:spcPts val="300"/>
                        </a:spcBef>
                        <a:spcAft>
                          <a:spcPts val="300"/>
                        </a:spcAft>
                        <a:buClrTx/>
                        <a:buSzTx/>
                        <a:buFontTx/>
                        <a:buNone/>
                        <a:tabLst/>
                      </a:pPr>
                      <a:r>
                        <a:rPr kumimoji="0" lang="zh-TW" altLang="zh-TW" sz="1200" b="1" i="0" u="none" strike="noStrike" cap="none" normalizeH="0" baseline="0" dirty="0" smtClean="0">
                          <a:ln>
                            <a:noFill/>
                          </a:ln>
                          <a:solidFill>
                            <a:schemeClr val="bg1"/>
                          </a:solidFill>
                          <a:effectLst/>
                          <a:latin typeface="Calibri" pitchFamily="34" charset="0"/>
                          <a:ea typeface="標楷體" pitchFamily="65" charset="-120"/>
                        </a:rPr>
                        <a:t>類組</a:t>
                      </a:r>
                      <a:endParaRPr kumimoji="0" lang="zh-TW" altLang="zh-TW" sz="1200" b="1"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sz="2000">
                          <a:solidFill>
                            <a:srgbClr val="AF9738"/>
                          </a:solidFill>
                          <a:latin typeface="Calibri" pitchFamily="34" charset="0"/>
                        </a:defRPr>
                      </a:lvl1pPr>
                      <a:lvl2pPr marL="742950" indent="-285750" eaLnBrk="0" hangingPunct="0">
                        <a:spcBef>
                          <a:spcPct val="20000"/>
                        </a:spcBef>
                        <a:buFont typeface="Arial" pitchFamily="34" charset="0"/>
                        <a:defRPr>
                          <a:solidFill>
                            <a:srgbClr val="AF9738"/>
                          </a:solidFill>
                          <a:latin typeface="Calibri" pitchFamily="34" charset="0"/>
                        </a:defRPr>
                      </a:lvl2pPr>
                      <a:lvl3pPr marL="1143000" indent="-228600" eaLnBrk="0" hangingPunct="0">
                        <a:spcBef>
                          <a:spcPct val="20000"/>
                        </a:spcBef>
                        <a:buFont typeface="Arial" pitchFamily="34" charset="0"/>
                        <a:defRPr sz="1600">
                          <a:solidFill>
                            <a:srgbClr val="AF9738"/>
                          </a:solidFill>
                          <a:latin typeface="Calibri" pitchFamily="34" charset="0"/>
                        </a:defRPr>
                      </a:lvl3pPr>
                      <a:lvl4pPr marL="1600200" indent="-228600" eaLnBrk="0" hangingPunct="0">
                        <a:spcBef>
                          <a:spcPct val="20000"/>
                        </a:spcBef>
                        <a:buFont typeface="Arial" pitchFamily="34" charset="0"/>
                        <a:defRPr sz="1400">
                          <a:solidFill>
                            <a:srgbClr val="AF9738"/>
                          </a:solidFill>
                          <a:latin typeface="Calibri" pitchFamily="34" charset="0"/>
                        </a:defRPr>
                      </a:lvl4pPr>
                      <a:lvl5pPr marL="2057400" indent="-228600" eaLnBrk="0" hangingPunct="0">
                        <a:spcBef>
                          <a:spcPct val="20000"/>
                        </a:spcBef>
                        <a:buFont typeface="Arial" pitchFamily="34" charset="0"/>
                        <a:defRPr sz="14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defRPr sz="14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defRPr sz="14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defRPr sz="14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defRPr sz="1400">
                          <a:solidFill>
                            <a:srgbClr val="AF9738"/>
                          </a:solidFill>
                          <a:latin typeface="Calibri" pitchFamily="34" charset="0"/>
                        </a:defRPr>
                      </a:lvl9pPr>
                    </a:lstStyle>
                    <a:p>
                      <a:pPr marL="0" marR="0" lvl="0" indent="0" algn="ctr" defTabSz="914400" rtl="0" eaLnBrk="0" fontAlgn="base" latinLnBrk="0" hangingPunct="0">
                        <a:lnSpc>
                          <a:spcPct val="100000"/>
                        </a:lnSpc>
                        <a:spcBef>
                          <a:spcPts val="300"/>
                        </a:spcBef>
                        <a:spcAft>
                          <a:spcPts val="300"/>
                        </a:spcAft>
                        <a:buClrTx/>
                        <a:buSzTx/>
                        <a:buFontTx/>
                        <a:buNone/>
                        <a:tabLst/>
                      </a:pPr>
                      <a:r>
                        <a:rPr kumimoji="0" lang="zh-TW" altLang="zh-TW" sz="1200" b="1" i="0" u="none" strike="noStrike" cap="none" normalizeH="0" baseline="0" dirty="0" smtClean="0">
                          <a:ln>
                            <a:noFill/>
                          </a:ln>
                          <a:solidFill>
                            <a:schemeClr val="bg1"/>
                          </a:solidFill>
                          <a:effectLst/>
                          <a:latin typeface="Calibri" pitchFamily="34" charset="0"/>
                          <a:ea typeface="標楷體" pitchFamily="65" charset="-120"/>
                        </a:rPr>
                        <a:t>使用項目舉例</a:t>
                      </a:r>
                      <a:endParaRPr kumimoji="0" lang="zh-TW" altLang="zh-TW" sz="1200" b="1"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426803">
                <a:tc>
                  <a:txBody>
                    <a:bodyPr/>
                    <a:lstStyle>
                      <a:lvl1pPr eaLnBrk="0" hangingPunct="0">
                        <a:spcBef>
                          <a:spcPct val="20000"/>
                        </a:spcBef>
                        <a:buFont typeface="Arial" pitchFamily="34" charset="0"/>
                        <a:defRPr sz="2000">
                          <a:solidFill>
                            <a:srgbClr val="AF9738"/>
                          </a:solidFill>
                          <a:latin typeface="Calibri" pitchFamily="34" charset="0"/>
                        </a:defRPr>
                      </a:lvl1pPr>
                      <a:lvl2pPr marL="742950" indent="-285750" eaLnBrk="0" hangingPunct="0">
                        <a:spcBef>
                          <a:spcPct val="20000"/>
                        </a:spcBef>
                        <a:buFont typeface="Arial" pitchFamily="34" charset="0"/>
                        <a:defRPr>
                          <a:solidFill>
                            <a:srgbClr val="AF9738"/>
                          </a:solidFill>
                          <a:latin typeface="Calibri" pitchFamily="34" charset="0"/>
                        </a:defRPr>
                      </a:lvl2pPr>
                      <a:lvl3pPr marL="1143000" indent="-228600" eaLnBrk="0" hangingPunct="0">
                        <a:spcBef>
                          <a:spcPct val="20000"/>
                        </a:spcBef>
                        <a:buFont typeface="Arial" pitchFamily="34" charset="0"/>
                        <a:defRPr sz="1600">
                          <a:solidFill>
                            <a:srgbClr val="AF9738"/>
                          </a:solidFill>
                          <a:latin typeface="Calibri" pitchFamily="34" charset="0"/>
                        </a:defRPr>
                      </a:lvl3pPr>
                      <a:lvl4pPr marL="1600200" indent="-228600" eaLnBrk="0" hangingPunct="0">
                        <a:spcBef>
                          <a:spcPct val="20000"/>
                        </a:spcBef>
                        <a:buFont typeface="Arial" pitchFamily="34" charset="0"/>
                        <a:defRPr sz="1400">
                          <a:solidFill>
                            <a:srgbClr val="AF9738"/>
                          </a:solidFill>
                          <a:latin typeface="Calibri" pitchFamily="34" charset="0"/>
                        </a:defRPr>
                      </a:lvl4pPr>
                      <a:lvl5pPr marL="2057400" indent="-228600" eaLnBrk="0" hangingPunct="0">
                        <a:spcBef>
                          <a:spcPct val="20000"/>
                        </a:spcBef>
                        <a:buFont typeface="Arial" pitchFamily="34" charset="0"/>
                        <a:defRPr sz="14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defRPr sz="14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defRPr sz="14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defRPr sz="14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defRPr sz="1400">
                          <a:solidFill>
                            <a:srgbClr val="AF9738"/>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FF6600"/>
                          </a:solidFill>
                          <a:effectLst/>
                          <a:latin typeface="Calibri" pitchFamily="34" charset="0"/>
                          <a:ea typeface="標楷體" pitchFamily="65" charset="-120"/>
                        </a:rPr>
                        <a:t>B-4</a:t>
                      </a:r>
                      <a:endParaRPr kumimoji="0" lang="zh-TW" altLang="zh-TW" sz="1200" b="1" i="0" u="none" strike="noStrike" cap="none" normalizeH="0" baseline="0" smtClean="0">
                        <a:ln>
                          <a:noFill/>
                        </a:ln>
                        <a:solidFill>
                          <a:srgbClr val="FF66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1E6"/>
                    </a:solidFill>
                  </a:tcPr>
                </a:tc>
                <a:tc>
                  <a:txBody>
                    <a:bodyPr/>
                    <a:lstStyle>
                      <a:lvl1pPr marL="152400" indent="-152400" eaLnBrk="0" hangingPunct="0">
                        <a:spcBef>
                          <a:spcPct val="20000"/>
                        </a:spcBef>
                        <a:buFont typeface="Arial" pitchFamily="34" charset="0"/>
                        <a:defRPr sz="2000">
                          <a:solidFill>
                            <a:srgbClr val="AF9738"/>
                          </a:solidFill>
                          <a:latin typeface="Calibri" pitchFamily="34" charset="0"/>
                        </a:defRPr>
                      </a:lvl1pPr>
                      <a:lvl2pPr marL="742950" indent="-285750" eaLnBrk="0" hangingPunct="0">
                        <a:spcBef>
                          <a:spcPct val="20000"/>
                        </a:spcBef>
                        <a:buFont typeface="Arial" pitchFamily="34" charset="0"/>
                        <a:defRPr>
                          <a:solidFill>
                            <a:srgbClr val="AF9738"/>
                          </a:solidFill>
                          <a:latin typeface="Calibri" pitchFamily="34" charset="0"/>
                        </a:defRPr>
                      </a:lvl2pPr>
                      <a:lvl3pPr marL="1143000" indent="-228600" eaLnBrk="0" hangingPunct="0">
                        <a:spcBef>
                          <a:spcPct val="20000"/>
                        </a:spcBef>
                        <a:buFont typeface="Arial" pitchFamily="34" charset="0"/>
                        <a:defRPr sz="1600">
                          <a:solidFill>
                            <a:srgbClr val="AF9738"/>
                          </a:solidFill>
                          <a:latin typeface="Calibri" pitchFamily="34" charset="0"/>
                        </a:defRPr>
                      </a:lvl3pPr>
                      <a:lvl4pPr marL="1600200" indent="-228600" eaLnBrk="0" hangingPunct="0">
                        <a:spcBef>
                          <a:spcPct val="20000"/>
                        </a:spcBef>
                        <a:buFont typeface="Arial" pitchFamily="34" charset="0"/>
                        <a:defRPr sz="1400">
                          <a:solidFill>
                            <a:srgbClr val="AF9738"/>
                          </a:solidFill>
                          <a:latin typeface="Calibri" pitchFamily="34" charset="0"/>
                        </a:defRPr>
                      </a:lvl4pPr>
                      <a:lvl5pPr marL="2057400" indent="-228600" eaLnBrk="0" hangingPunct="0">
                        <a:spcBef>
                          <a:spcPct val="20000"/>
                        </a:spcBef>
                        <a:buFont typeface="Arial" pitchFamily="34" charset="0"/>
                        <a:defRPr sz="14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defRPr sz="14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defRPr sz="14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defRPr sz="14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defRPr sz="1400">
                          <a:solidFill>
                            <a:srgbClr val="AF9738"/>
                          </a:solidFill>
                          <a:latin typeface="Calibri" pitchFamily="34" charset="0"/>
                        </a:defRPr>
                      </a:lvl9pPr>
                    </a:lstStyle>
                    <a:p>
                      <a:pPr marL="152400" marR="0" lvl="0" indent="-152400" algn="just" defTabSz="914400" rtl="0" eaLnBrk="1" fontAlgn="base" latinLnBrk="0" hangingPunct="1">
                        <a:lnSpc>
                          <a:spcPts val="2000"/>
                        </a:lnSpc>
                        <a:spcBef>
                          <a:spcPct val="0"/>
                        </a:spcBef>
                        <a:spcAft>
                          <a:spcPct val="0"/>
                        </a:spcAft>
                        <a:buClrTx/>
                        <a:buSzTx/>
                        <a:buFontTx/>
                        <a:buNone/>
                        <a:tabLst/>
                      </a:pPr>
                      <a:r>
                        <a:rPr kumimoji="0" lang="en-US" altLang="zh-TW" sz="1200" b="1" i="0" u="none" strike="noStrike" cap="none" normalizeH="0" baseline="0" smtClean="0">
                          <a:ln>
                            <a:noFill/>
                          </a:ln>
                          <a:solidFill>
                            <a:srgbClr val="FF6600"/>
                          </a:solidFill>
                          <a:effectLst/>
                          <a:latin typeface="Calibri" pitchFamily="34" charset="0"/>
                          <a:ea typeface="標楷體" pitchFamily="65" charset="-120"/>
                        </a:rPr>
                        <a:t>1.</a:t>
                      </a:r>
                      <a:r>
                        <a:rPr kumimoji="0" lang="zh-TW" altLang="zh-TW" sz="1200" b="1" i="0" u="none" strike="noStrike" cap="none" normalizeH="0" baseline="0" smtClean="0">
                          <a:ln>
                            <a:noFill/>
                          </a:ln>
                          <a:solidFill>
                            <a:srgbClr val="FF6600"/>
                          </a:solidFill>
                          <a:effectLst/>
                          <a:latin typeface="Calibri" pitchFamily="34" charset="0"/>
                          <a:ea typeface="標楷體" pitchFamily="65" charset="-120"/>
                        </a:rPr>
                        <a:t>觀光旅館（飯店）、國際觀光旅館（飯店）等之客房部。</a:t>
                      </a:r>
                    </a:p>
                    <a:p>
                      <a:pPr marL="152400" marR="0" lvl="0" indent="-152400" algn="just" defTabSz="914400" rtl="0" eaLnBrk="1" fontAlgn="base" latinLnBrk="0" hangingPunct="1">
                        <a:lnSpc>
                          <a:spcPts val="2000"/>
                        </a:lnSpc>
                        <a:spcBef>
                          <a:spcPct val="0"/>
                        </a:spcBef>
                        <a:spcAft>
                          <a:spcPct val="0"/>
                        </a:spcAft>
                        <a:buClrTx/>
                        <a:buSzTx/>
                        <a:buFontTx/>
                        <a:buNone/>
                        <a:tabLst/>
                      </a:pPr>
                      <a:r>
                        <a:rPr kumimoji="0" lang="en-US" altLang="zh-TW" sz="1200" b="1" i="0" u="none" strike="noStrike" cap="none" normalizeH="0" baseline="0" smtClean="0">
                          <a:ln>
                            <a:noFill/>
                          </a:ln>
                          <a:solidFill>
                            <a:srgbClr val="FF6600"/>
                          </a:solidFill>
                          <a:effectLst/>
                          <a:latin typeface="Calibri" pitchFamily="34" charset="0"/>
                          <a:ea typeface="標楷體" pitchFamily="65" charset="-120"/>
                        </a:rPr>
                        <a:t>2.</a:t>
                      </a:r>
                      <a:r>
                        <a:rPr kumimoji="0" lang="zh-TW" altLang="zh-TW" sz="1200" b="1" i="0" u="none" strike="noStrike" cap="none" normalizeH="0" baseline="0" smtClean="0">
                          <a:ln>
                            <a:noFill/>
                          </a:ln>
                          <a:solidFill>
                            <a:srgbClr val="FF6600"/>
                          </a:solidFill>
                          <a:effectLst/>
                          <a:latin typeface="Calibri" pitchFamily="34" charset="0"/>
                          <a:ea typeface="標楷體" pitchFamily="65" charset="-120"/>
                        </a:rPr>
                        <a:t>旅社、旅館、賓館等類似場所。</a:t>
                      </a:r>
                    </a:p>
                    <a:p>
                      <a:pPr marL="152400" marR="0" lvl="0" indent="-152400" algn="just" defTabSz="914400" rtl="0" eaLnBrk="0" fontAlgn="base" latinLnBrk="0" hangingPunct="0">
                        <a:lnSpc>
                          <a:spcPts val="2000"/>
                        </a:lnSpc>
                        <a:spcBef>
                          <a:spcPct val="0"/>
                        </a:spcBef>
                        <a:spcAft>
                          <a:spcPct val="0"/>
                        </a:spcAft>
                        <a:buClrTx/>
                        <a:buSzTx/>
                        <a:buFontTx/>
                        <a:buNone/>
                        <a:tabLst/>
                      </a:pPr>
                      <a:r>
                        <a:rPr kumimoji="0" lang="en-US" altLang="zh-TW" sz="1200" b="1" i="0" u="none" strike="noStrike" cap="none" normalizeH="0" baseline="0" smtClean="0">
                          <a:ln>
                            <a:noFill/>
                          </a:ln>
                          <a:solidFill>
                            <a:srgbClr val="FF6600"/>
                          </a:solidFill>
                          <a:effectLst/>
                          <a:latin typeface="Calibri" pitchFamily="34" charset="0"/>
                          <a:ea typeface="標楷體" pitchFamily="65" charset="-120"/>
                        </a:rPr>
                        <a:t>3.</a:t>
                      </a:r>
                      <a:r>
                        <a:rPr kumimoji="0" lang="zh-TW" altLang="zh-TW" sz="1200" b="1" i="0" u="none" strike="noStrike" cap="none" normalizeH="0" baseline="0" smtClean="0">
                          <a:ln>
                            <a:noFill/>
                          </a:ln>
                          <a:solidFill>
                            <a:srgbClr val="FF6600"/>
                          </a:solidFill>
                          <a:effectLst/>
                          <a:latin typeface="Calibri" pitchFamily="34" charset="0"/>
                          <a:ea typeface="標楷體" pitchFamily="65" charset="-120"/>
                        </a:rPr>
                        <a:t>樓地板面積在五百平方公尺以上之下列場所：招待所、供香客住宿等類似場所。</a:t>
                      </a:r>
                      <a:endParaRPr kumimoji="0" lang="zh-TW" altLang="zh-TW" sz="1200" b="1" i="0" u="none" strike="noStrike" cap="none" normalizeH="0" baseline="0" smtClean="0">
                        <a:ln>
                          <a:noFill/>
                        </a:ln>
                        <a:solidFill>
                          <a:srgbClr val="FF6600"/>
                        </a:solidFill>
                        <a:effectLst/>
                        <a:latin typeface="微軟正黑體" pitchFamily="34" charset="-120"/>
                        <a:ea typeface="微軟正黑體" pitchFamily="34" charset="-120"/>
                      </a:endParaRPr>
                    </a:p>
                  </a:txBody>
                  <a:tcPr marL="17780" marR="177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1E6"/>
                    </a:solidFill>
                  </a:tcPr>
                </a:tc>
              </a:tr>
              <a:tr h="570415">
                <a:tc>
                  <a:txBody>
                    <a:bodyPr/>
                    <a:lstStyle>
                      <a:lvl1pPr eaLnBrk="0" hangingPunct="0">
                        <a:spcBef>
                          <a:spcPct val="20000"/>
                        </a:spcBef>
                        <a:buFont typeface="Arial" pitchFamily="34" charset="0"/>
                        <a:defRPr sz="2000">
                          <a:solidFill>
                            <a:srgbClr val="AF9738"/>
                          </a:solidFill>
                          <a:latin typeface="Calibri" pitchFamily="34" charset="0"/>
                        </a:defRPr>
                      </a:lvl1pPr>
                      <a:lvl2pPr marL="742950" indent="-285750" eaLnBrk="0" hangingPunct="0">
                        <a:spcBef>
                          <a:spcPct val="20000"/>
                        </a:spcBef>
                        <a:buFont typeface="Arial" pitchFamily="34" charset="0"/>
                        <a:defRPr>
                          <a:solidFill>
                            <a:srgbClr val="AF9738"/>
                          </a:solidFill>
                          <a:latin typeface="Calibri" pitchFamily="34" charset="0"/>
                        </a:defRPr>
                      </a:lvl2pPr>
                      <a:lvl3pPr marL="1143000" indent="-228600" eaLnBrk="0" hangingPunct="0">
                        <a:spcBef>
                          <a:spcPct val="20000"/>
                        </a:spcBef>
                        <a:buFont typeface="Arial" pitchFamily="34" charset="0"/>
                        <a:defRPr sz="1600">
                          <a:solidFill>
                            <a:srgbClr val="AF9738"/>
                          </a:solidFill>
                          <a:latin typeface="Calibri" pitchFamily="34" charset="0"/>
                        </a:defRPr>
                      </a:lvl3pPr>
                      <a:lvl4pPr marL="1600200" indent="-228600" eaLnBrk="0" hangingPunct="0">
                        <a:spcBef>
                          <a:spcPct val="20000"/>
                        </a:spcBef>
                        <a:buFont typeface="Arial" pitchFamily="34" charset="0"/>
                        <a:defRPr sz="1400">
                          <a:solidFill>
                            <a:srgbClr val="AF9738"/>
                          </a:solidFill>
                          <a:latin typeface="Calibri" pitchFamily="34" charset="0"/>
                        </a:defRPr>
                      </a:lvl4pPr>
                      <a:lvl5pPr marL="2057400" indent="-228600" eaLnBrk="0" hangingPunct="0">
                        <a:spcBef>
                          <a:spcPct val="20000"/>
                        </a:spcBef>
                        <a:buFont typeface="Arial" pitchFamily="34" charset="0"/>
                        <a:defRPr sz="14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defRPr sz="14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defRPr sz="14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defRPr sz="14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defRPr sz="1400">
                          <a:solidFill>
                            <a:srgbClr val="AF9738"/>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47513A"/>
                          </a:solidFill>
                          <a:effectLst/>
                          <a:latin typeface="Calibri" pitchFamily="34" charset="0"/>
                          <a:ea typeface="標楷體" pitchFamily="65" charset="-120"/>
                        </a:rPr>
                        <a:t>H-1</a:t>
                      </a:r>
                      <a:endParaRPr kumimoji="0" lang="zh-TW" altLang="zh-TW" sz="1200" b="1" i="0" u="none" strike="noStrike" cap="none" normalizeH="0" baseline="0" smtClean="0">
                        <a:ln>
                          <a:noFill/>
                        </a:ln>
                        <a:solidFill>
                          <a:srgbClr val="47513A"/>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8F3"/>
                    </a:solidFill>
                  </a:tcPr>
                </a:tc>
                <a:tc>
                  <a:txBody>
                    <a:bodyPr/>
                    <a:lstStyle>
                      <a:lvl1pPr marL="152400" indent="-152400" eaLnBrk="0" hangingPunct="0">
                        <a:spcBef>
                          <a:spcPct val="20000"/>
                        </a:spcBef>
                        <a:buFont typeface="Arial" pitchFamily="34" charset="0"/>
                        <a:defRPr sz="2000">
                          <a:solidFill>
                            <a:srgbClr val="AF9738"/>
                          </a:solidFill>
                          <a:latin typeface="Calibri" pitchFamily="34" charset="0"/>
                        </a:defRPr>
                      </a:lvl1pPr>
                      <a:lvl2pPr marL="742950" indent="-285750" eaLnBrk="0" hangingPunct="0">
                        <a:spcBef>
                          <a:spcPct val="20000"/>
                        </a:spcBef>
                        <a:buFont typeface="Arial" pitchFamily="34" charset="0"/>
                        <a:defRPr>
                          <a:solidFill>
                            <a:srgbClr val="AF9738"/>
                          </a:solidFill>
                          <a:latin typeface="Calibri" pitchFamily="34" charset="0"/>
                        </a:defRPr>
                      </a:lvl2pPr>
                      <a:lvl3pPr marL="1143000" indent="-228600" eaLnBrk="0" hangingPunct="0">
                        <a:spcBef>
                          <a:spcPct val="20000"/>
                        </a:spcBef>
                        <a:buFont typeface="Arial" pitchFamily="34" charset="0"/>
                        <a:defRPr sz="1600">
                          <a:solidFill>
                            <a:srgbClr val="AF9738"/>
                          </a:solidFill>
                          <a:latin typeface="Calibri" pitchFamily="34" charset="0"/>
                        </a:defRPr>
                      </a:lvl3pPr>
                      <a:lvl4pPr marL="1600200" indent="-228600" eaLnBrk="0" hangingPunct="0">
                        <a:spcBef>
                          <a:spcPct val="20000"/>
                        </a:spcBef>
                        <a:buFont typeface="Arial" pitchFamily="34" charset="0"/>
                        <a:defRPr sz="1400">
                          <a:solidFill>
                            <a:srgbClr val="AF9738"/>
                          </a:solidFill>
                          <a:latin typeface="Calibri" pitchFamily="34" charset="0"/>
                        </a:defRPr>
                      </a:lvl4pPr>
                      <a:lvl5pPr marL="2057400" indent="-228600" eaLnBrk="0" hangingPunct="0">
                        <a:spcBef>
                          <a:spcPct val="20000"/>
                        </a:spcBef>
                        <a:buFont typeface="Arial" pitchFamily="34" charset="0"/>
                        <a:defRPr sz="14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defRPr sz="14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defRPr sz="14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defRPr sz="14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defRPr sz="1400">
                          <a:solidFill>
                            <a:srgbClr val="AF9738"/>
                          </a:solidFill>
                          <a:latin typeface="Calibri" pitchFamily="34" charset="0"/>
                        </a:defRPr>
                      </a:lvl9pPr>
                    </a:lstStyle>
                    <a:p>
                      <a:pPr marL="152400" marR="0" lvl="0" indent="-152400" algn="just" defTabSz="914400" rtl="0" eaLnBrk="1" fontAlgn="base" latinLnBrk="0" hangingPunct="1">
                        <a:lnSpc>
                          <a:spcPts val="2000"/>
                        </a:lnSpc>
                        <a:spcBef>
                          <a:spcPct val="0"/>
                        </a:spcBef>
                        <a:spcAft>
                          <a:spcPct val="0"/>
                        </a:spcAft>
                        <a:buClrTx/>
                        <a:buSzTx/>
                        <a:buFontTx/>
                        <a:buNone/>
                        <a:tabLst/>
                      </a:pPr>
                      <a:r>
                        <a:rPr kumimoji="0" lang="en-US" altLang="zh-TW" sz="1200" b="1" i="0" u="none" strike="noStrike" cap="none" normalizeH="0" baseline="0" smtClean="0">
                          <a:ln>
                            <a:noFill/>
                          </a:ln>
                          <a:solidFill>
                            <a:srgbClr val="47513A"/>
                          </a:solidFill>
                          <a:effectLst/>
                          <a:latin typeface="Calibri" pitchFamily="34" charset="0"/>
                          <a:ea typeface="標楷體" pitchFamily="65" charset="-120"/>
                        </a:rPr>
                        <a:t>1.</a:t>
                      </a:r>
                      <a:r>
                        <a:rPr kumimoji="0" lang="zh-TW" altLang="zh-TW" sz="1200" b="1" i="0" u="none" strike="noStrike" cap="none" normalizeH="0" baseline="0" smtClean="0">
                          <a:ln>
                            <a:noFill/>
                          </a:ln>
                          <a:solidFill>
                            <a:srgbClr val="47513A"/>
                          </a:solidFill>
                          <a:effectLst/>
                          <a:latin typeface="Calibri" pitchFamily="34" charset="0"/>
                          <a:ea typeface="標楷體" pitchFamily="65" charset="-120"/>
                        </a:rPr>
                        <a:t>民宿（客房數六間以上）、宿舍、樓地板面積未達五百平方公尺之招待所。</a:t>
                      </a:r>
                      <a:endParaRPr kumimoji="0" lang="zh-TW" altLang="zh-TW" sz="1200" b="1" i="0" u="none" strike="noStrike" cap="none" normalizeH="0" baseline="0" smtClean="0">
                        <a:ln>
                          <a:noFill/>
                        </a:ln>
                        <a:solidFill>
                          <a:srgbClr val="47513A"/>
                        </a:solidFill>
                        <a:effectLst/>
                        <a:latin typeface="微軟正黑體" pitchFamily="34" charset="-120"/>
                        <a:ea typeface="微軟正黑體" pitchFamily="34" charset="-120"/>
                      </a:endParaRPr>
                    </a:p>
                  </a:txBody>
                  <a:tcPr marL="17780" marR="177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8F3"/>
                    </a:solidFill>
                  </a:tcPr>
                </a:tc>
              </a:tr>
              <a:tr h="734046">
                <a:tc>
                  <a:txBody>
                    <a:bodyPr/>
                    <a:lstStyle>
                      <a:lvl1pPr eaLnBrk="0" hangingPunct="0">
                        <a:spcBef>
                          <a:spcPct val="20000"/>
                        </a:spcBef>
                        <a:buFont typeface="Arial" pitchFamily="34" charset="0"/>
                        <a:defRPr sz="2000">
                          <a:solidFill>
                            <a:srgbClr val="AF9738"/>
                          </a:solidFill>
                          <a:latin typeface="Calibri" pitchFamily="34" charset="0"/>
                        </a:defRPr>
                      </a:lvl1pPr>
                      <a:lvl2pPr marL="742950" indent="-285750" eaLnBrk="0" hangingPunct="0">
                        <a:spcBef>
                          <a:spcPct val="20000"/>
                        </a:spcBef>
                        <a:buFont typeface="Arial" pitchFamily="34" charset="0"/>
                        <a:defRPr>
                          <a:solidFill>
                            <a:srgbClr val="AF9738"/>
                          </a:solidFill>
                          <a:latin typeface="Calibri" pitchFamily="34" charset="0"/>
                        </a:defRPr>
                      </a:lvl2pPr>
                      <a:lvl3pPr marL="1143000" indent="-228600" eaLnBrk="0" hangingPunct="0">
                        <a:spcBef>
                          <a:spcPct val="20000"/>
                        </a:spcBef>
                        <a:buFont typeface="Arial" pitchFamily="34" charset="0"/>
                        <a:defRPr sz="1600">
                          <a:solidFill>
                            <a:srgbClr val="AF9738"/>
                          </a:solidFill>
                          <a:latin typeface="Calibri" pitchFamily="34" charset="0"/>
                        </a:defRPr>
                      </a:lvl3pPr>
                      <a:lvl4pPr marL="1600200" indent="-228600" eaLnBrk="0" hangingPunct="0">
                        <a:spcBef>
                          <a:spcPct val="20000"/>
                        </a:spcBef>
                        <a:buFont typeface="Arial" pitchFamily="34" charset="0"/>
                        <a:defRPr sz="1400">
                          <a:solidFill>
                            <a:srgbClr val="AF9738"/>
                          </a:solidFill>
                          <a:latin typeface="Calibri" pitchFamily="34" charset="0"/>
                        </a:defRPr>
                      </a:lvl4pPr>
                      <a:lvl5pPr marL="2057400" indent="-228600" eaLnBrk="0" hangingPunct="0">
                        <a:spcBef>
                          <a:spcPct val="20000"/>
                        </a:spcBef>
                        <a:buFont typeface="Arial" pitchFamily="34" charset="0"/>
                        <a:defRPr sz="14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defRPr sz="14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defRPr sz="14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defRPr sz="14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defRPr sz="1400">
                          <a:solidFill>
                            <a:srgbClr val="AF9738"/>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47513A"/>
                          </a:solidFill>
                          <a:effectLst/>
                          <a:latin typeface="Calibri" pitchFamily="34" charset="0"/>
                          <a:ea typeface="標楷體" pitchFamily="65" charset="-120"/>
                        </a:rPr>
                        <a:t>H-2</a:t>
                      </a:r>
                      <a:endParaRPr kumimoji="0" lang="zh-TW" altLang="zh-TW" sz="1200" b="1" i="0" u="none" strike="noStrike" cap="none" normalizeH="0" baseline="0" smtClean="0">
                        <a:ln>
                          <a:noFill/>
                        </a:ln>
                        <a:solidFill>
                          <a:srgbClr val="47513A"/>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8F3"/>
                    </a:solidFill>
                  </a:tcPr>
                </a:tc>
                <a:tc>
                  <a:txBody>
                    <a:bodyPr/>
                    <a:lstStyle>
                      <a:lvl1pPr marL="138113" indent="-138113" eaLnBrk="0" hangingPunct="0">
                        <a:spcBef>
                          <a:spcPct val="20000"/>
                        </a:spcBef>
                        <a:buFont typeface="Arial" pitchFamily="34" charset="0"/>
                        <a:defRPr sz="2000">
                          <a:solidFill>
                            <a:srgbClr val="AF9738"/>
                          </a:solidFill>
                          <a:latin typeface="Calibri" pitchFamily="34" charset="0"/>
                        </a:defRPr>
                      </a:lvl1pPr>
                      <a:lvl2pPr marL="742950" indent="-285750" eaLnBrk="0" hangingPunct="0">
                        <a:spcBef>
                          <a:spcPct val="20000"/>
                        </a:spcBef>
                        <a:buFont typeface="Arial" pitchFamily="34" charset="0"/>
                        <a:defRPr>
                          <a:solidFill>
                            <a:srgbClr val="AF9738"/>
                          </a:solidFill>
                          <a:latin typeface="Calibri" pitchFamily="34" charset="0"/>
                        </a:defRPr>
                      </a:lvl2pPr>
                      <a:lvl3pPr marL="1143000" indent="-228600" eaLnBrk="0" hangingPunct="0">
                        <a:spcBef>
                          <a:spcPct val="20000"/>
                        </a:spcBef>
                        <a:buFont typeface="Arial" pitchFamily="34" charset="0"/>
                        <a:defRPr sz="1600">
                          <a:solidFill>
                            <a:srgbClr val="AF9738"/>
                          </a:solidFill>
                          <a:latin typeface="Calibri" pitchFamily="34" charset="0"/>
                        </a:defRPr>
                      </a:lvl3pPr>
                      <a:lvl4pPr marL="1600200" indent="-228600" eaLnBrk="0" hangingPunct="0">
                        <a:spcBef>
                          <a:spcPct val="20000"/>
                        </a:spcBef>
                        <a:buFont typeface="Arial" pitchFamily="34" charset="0"/>
                        <a:defRPr sz="1400">
                          <a:solidFill>
                            <a:srgbClr val="AF9738"/>
                          </a:solidFill>
                          <a:latin typeface="Calibri" pitchFamily="34" charset="0"/>
                        </a:defRPr>
                      </a:lvl4pPr>
                      <a:lvl5pPr marL="2057400" indent="-228600" eaLnBrk="0" hangingPunct="0">
                        <a:spcBef>
                          <a:spcPct val="20000"/>
                        </a:spcBef>
                        <a:buFont typeface="Arial" pitchFamily="34" charset="0"/>
                        <a:defRPr sz="14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defRPr sz="14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defRPr sz="14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defRPr sz="14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defRPr sz="1400">
                          <a:solidFill>
                            <a:srgbClr val="AF9738"/>
                          </a:solidFill>
                          <a:latin typeface="Calibri" pitchFamily="34" charset="0"/>
                        </a:defRPr>
                      </a:lvl9pPr>
                    </a:lstStyle>
                    <a:p>
                      <a:pPr marL="138113" marR="0" lvl="0" indent="-138113" algn="just" defTabSz="914400" rtl="0" eaLnBrk="1" fontAlgn="base" latinLnBrk="0" hangingPunct="1">
                        <a:lnSpc>
                          <a:spcPts val="2000"/>
                        </a:lnSpc>
                        <a:spcBef>
                          <a:spcPct val="0"/>
                        </a:spcBef>
                        <a:spcAft>
                          <a:spcPct val="0"/>
                        </a:spcAft>
                        <a:buClrTx/>
                        <a:buSzTx/>
                        <a:buFontTx/>
                        <a:buNone/>
                        <a:tabLst/>
                      </a:pPr>
                      <a:r>
                        <a:rPr kumimoji="0" lang="en-US" altLang="zh-TW" sz="1200" b="1" i="0" u="none" strike="noStrike" cap="none" normalizeH="0" baseline="0" dirty="0" smtClean="0">
                          <a:ln>
                            <a:noFill/>
                          </a:ln>
                          <a:solidFill>
                            <a:srgbClr val="47513A"/>
                          </a:solidFill>
                          <a:effectLst/>
                          <a:latin typeface="Calibri" pitchFamily="34" charset="0"/>
                          <a:ea typeface="標楷體" pitchFamily="65" charset="-120"/>
                        </a:rPr>
                        <a:t>1.</a:t>
                      </a:r>
                      <a:r>
                        <a:rPr kumimoji="0" lang="zh-TW" altLang="zh-TW" sz="1200" b="1" i="0" u="none" strike="noStrike" cap="none" normalizeH="0" baseline="0" dirty="0" smtClean="0">
                          <a:ln>
                            <a:noFill/>
                          </a:ln>
                          <a:solidFill>
                            <a:srgbClr val="47513A"/>
                          </a:solidFill>
                          <a:effectLst/>
                          <a:latin typeface="Calibri" pitchFamily="34" charset="0"/>
                          <a:ea typeface="標楷體" pitchFamily="65" charset="-120"/>
                        </a:rPr>
                        <a:t>集合住宅、住宅、民宿（客房數五間以下）。</a:t>
                      </a:r>
                    </a:p>
                    <a:p>
                      <a:pPr marL="138113" marR="0" lvl="0" indent="-138113" algn="just" defTabSz="914400" rtl="0" eaLnBrk="0" fontAlgn="base" latinLnBrk="0" hangingPunct="0">
                        <a:lnSpc>
                          <a:spcPts val="2000"/>
                        </a:lnSpc>
                        <a:spcBef>
                          <a:spcPct val="0"/>
                        </a:spcBef>
                        <a:spcAft>
                          <a:spcPct val="0"/>
                        </a:spcAft>
                        <a:buClrTx/>
                        <a:buSzTx/>
                        <a:buFontTx/>
                        <a:buNone/>
                        <a:tabLst/>
                      </a:pPr>
                      <a:r>
                        <a:rPr kumimoji="0" lang="en-US" altLang="zh-TW" sz="1200" b="1" i="0" u="none" strike="noStrike" cap="none" normalizeH="0" baseline="0" dirty="0" smtClean="0">
                          <a:ln>
                            <a:noFill/>
                          </a:ln>
                          <a:solidFill>
                            <a:srgbClr val="47513A"/>
                          </a:solidFill>
                          <a:effectLst/>
                          <a:latin typeface="Calibri" pitchFamily="34" charset="0"/>
                          <a:ea typeface="標楷體" pitchFamily="65" charset="-120"/>
                        </a:rPr>
                        <a:t>3.</a:t>
                      </a:r>
                      <a:r>
                        <a:rPr kumimoji="0" lang="zh-TW" altLang="zh-TW" sz="1200" b="1" i="0" u="none" strike="noStrike" cap="none" normalizeH="0" baseline="0" dirty="0" smtClean="0">
                          <a:ln>
                            <a:noFill/>
                          </a:ln>
                          <a:solidFill>
                            <a:srgbClr val="47513A"/>
                          </a:solidFill>
                          <a:effectLst/>
                          <a:latin typeface="Calibri" pitchFamily="34" charset="0"/>
                          <a:ea typeface="標楷體" pitchFamily="65" charset="-120"/>
                        </a:rPr>
                        <a:t>農舍。</a:t>
                      </a:r>
                      <a:endParaRPr kumimoji="0" lang="zh-TW" altLang="zh-TW" sz="1200" b="1" i="0" u="none" strike="noStrike" cap="none" normalizeH="0" baseline="0" dirty="0" smtClean="0">
                        <a:ln>
                          <a:noFill/>
                        </a:ln>
                        <a:solidFill>
                          <a:srgbClr val="47513A"/>
                        </a:solidFill>
                        <a:effectLst/>
                        <a:latin typeface="微軟正黑體" pitchFamily="34" charset="-120"/>
                        <a:ea typeface="微軟正黑體" pitchFamily="34" charset="-120"/>
                      </a:endParaRPr>
                    </a:p>
                  </a:txBody>
                  <a:tcPr marL="17780" marR="177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8F3"/>
                    </a:solidFill>
                  </a:tcPr>
                </a:tc>
              </a:tr>
            </a:tbl>
          </a:graphicData>
        </a:graphic>
      </p:graphicFrame>
      <p:sp>
        <p:nvSpPr>
          <p:cNvPr id="139284" name="圓角矩形 14"/>
          <p:cNvSpPr>
            <a:spLocks noChangeArrowheads="1"/>
          </p:cNvSpPr>
          <p:nvPr/>
        </p:nvSpPr>
        <p:spPr bwMode="auto">
          <a:xfrm>
            <a:off x="5143500" y="3857625"/>
            <a:ext cx="3714750" cy="1428750"/>
          </a:xfrm>
          <a:prstGeom prst="roundRect">
            <a:avLst>
              <a:gd name="adj" fmla="val 16667"/>
            </a:avLst>
          </a:prstGeom>
          <a:solidFill>
            <a:srgbClr val="9900CC">
              <a:alpha val="18039"/>
            </a:srgbClr>
          </a:solidFill>
          <a:ln w="38100" algn="ctr">
            <a:solidFill>
              <a:srgbClr val="FF6600"/>
            </a:solidFill>
            <a:round/>
            <a:headEnd/>
            <a:tailEnd/>
          </a:ln>
        </p:spPr>
        <p:txBody>
          <a:bodyPr/>
          <a:lstStyle/>
          <a:p>
            <a:pPr algn="ctr"/>
            <a:endParaRPr lang="zh-TW" altLang="en-US">
              <a:solidFill>
                <a:srgbClr val="FF6600"/>
              </a:solidFill>
            </a:endParaRPr>
          </a:p>
        </p:txBody>
      </p:sp>
      <p:sp>
        <p:nvSpPr>
          <p:cNvPr id="7" name="日期版面配置區 3"/>
          <p:cNvSpPr txBox="1">
            <a:spLocks/>
          </p:cNvSpPr>
          <p:nvPr/>
        </p:nvSpPr>
        <p:spPr>
          <a:xfrm>
            <a:off x="457200" y="6356350"/>
            <a:ext cx="2133600" cy="365125"/>
          </a:xfrm>
          <a:prstGeom prst="rect">
            <a:avLst/>
          </a:prstGeom>
        </p:spPr>
        <p:txBody>
          <a:bodyPr anchor="ctr"/>
          <a:lstStyle/>
          <a:p>
            <a:pPr fontAlgn="auto">
              <a:spcBef>
                <a:spcPts val="0"/>
              </a:spcBef>
              <a:spcAft>
                <a:spcPts val="0"/>
              </a:spcAft>
              <a:defRPr/>
            </a:pPr>
            <a:fld id="{A5818C90-2286-4976-BCDE-EBADFE6D03B0}" type="datetime1">
              <a:rPr kumimoji="0" lang="zh-TW" altLang="en-US" sz="1200" b="0">
                <a:solidFill>
                  <a:schemeClr val="tx1">
                    <a:tint val="75000"/>
                  </a:schemeClr>
                </a:solidFill>
                <a:latin typeface="+mn-lt"/>
                <a:ea typeface="+mn-ea"/>
              </a:rPr>
              <a:pPr fontAlgn="auto">
                <a:spcBef>
                  <a:spcPts val="0"/>
                </a:spcBef>
                <a:spcAft>
                  <a:spcPts val="0"/>
                </a:spcAft>
                <a:defRPr/>
              </a:pPr>
              <a:t>2018/10/31</a:t>
            </a:fld>
            <a:endParaRPr kumimoji="0" lang="en-US" sz="1200" b="0">
              <a:solidFill>
                <a:schemeClr val="tx1">
                  <a:tint val="75000"/>
                </a:schemeClr>
              </a:solidFill>
              <a:latin typeface="+mn-lt"/>
              <a:ea typeface="+mn-ea"/>
            </a:endParaRPr>
          </a:p>
        </p:txBody>
      </p:sp>
      <p:graphicFrame>
        <p:nvGraphicFramePr>
          <p:cNvPr id="8" name="表格 7"/>
          <p:cNvGraphicFramePr>
            <a:graphicFrameLocks noGrp="1"/>
          </p:cNvGraphicFramePr>
          <p:nvPr/>
        </p:nvGraphicFramePr>
        <p:xfrm>
          <a:off x="428625" y="3286125"/>
          <a:ext cx="4514850" cy="3355975"/>
        </p:xfrm>
        <a:graphic>
          <a:graphicData uri="http://schemas.openxmlformats.org/drawingml/2006/table">
            <a:tbl>
              <a:tblPr>
                <a:tableStyleId>{16D9F66E-5EB9-4882-86FB-DCBF35E3C3E4}</a:tableStyleId>
              </a:tblPr>
              <a:tblGrid>
                <a:gridCol w="303010"/>
                <a:gridCol w="424214"/>
                <a:gridCol w="849102"/>
                <a:gridCol w="573602"/>
                <a:gridCol w="2364922"/>
              </a:tblGrid>
              <a:tr h="419845">
                <a:tc gridSpan="2">
                  <a:txBody>
                    <a:bodyPr/>
                    <a:lstStyle/>
                    <a:p>
                      <a:pPr algn="ctr" eaLnBrk="0" hangingPunct="0">
                        <a:lnSpc>
                          <a:spcPts val="2200"/>
                        </a:lnSpc>
                        <a:spcAft>
                          <a:spcPts val="0"/>
                        </a:spcAft>
                      </a:pPr>
                      <a:r>
                        <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rPr>
                        <a:t>類別</a:t>
                      </a:r>
                      <a:endPar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solidFill>
                      <a:schemeClr val="accent2"/>
                    </a:solidFill>
                  </a:tcPr>
                </a:tc>
                <a:tc hMerge="1">
                  <a:txBody>
                    <a:bodyPr/>
                    <a:lstStyle/>
                    <a:p>
                      <a:endParaRPr lang="zh-TW" altLang="en-US"/>
                    </a:p>
                  </a:txBody>
                  <a:tcPr/>
                </a:tc>
                <a:tc>
                  <a:txBody>
                    <a:bodyPr/>
                    <a:lstStyle/>
                    <a:p>
                      <a:pPr algn="ctr" eaLnBrk="0" hangingPunct="0">
                        <a:lnSpc>
                          <a:spcPts val="2200"/>
                        </a:lnSpc>
                        <a:spcAft>
                          <a:spcPts val="0"/>
                        </a:spcAft>
                      </a:pPr>
                      <a:r>
                        <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rPr>
                        <a:t>類別定義</a:t>
                      </a:r>
                      <a:endPar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solidFill>
                      <a:schemeClr val="accent2"/>
                    </a:solidFill>
                  </a:tcPr>
                </a:tc>
                <a:tc>
                  <a:txBody>
                    <a:bodyPr/>
                    <a:lstStyle/>
                    <a:p>
                      <a:pPr algn="ctr" eaLnBrk="0" hangingPunct="0">
                        <a:lnSpc>
                          <a:spcPts val="2200"/>
                        </a:lnSpc>
                        <a:spcAft>
                          <a:spcPts val="0"/>
                        </a:spcAft>
                      </a:pPr>
                      <a:r>
                        <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rPr>
                        <a:t>組別</a:t>
                      </a:r>
                      <a:endPar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solidFill>
                      <a:schemeClr val="accent2"/>
                    </a:solidFill>
                  </a:tcPr>
                </a:tc>
                <a:tc>
                  <a:txBody>
                    <a:bodyPr/>
                    <a:lstStyle/>
                    <a:p>
                      <a:pPr algn="ctr" eaLnBrk="0" hangingPunct="0">
                        <a:lnSpc>
                          <a:spcPts val="2200"/>
                        </a:lnSpc>
                        <a:spcAft>
                          <a:spcPts val="0"/>
                        </a:spcAft>
                      </a:pPr>
                      <a:r>
                        <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rPr>
                        <a:t>組別定義</a:t>
                      </a:r>
                      <a:endPar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solidFill>
                      <a:schemeClr val="accent2"/>
                    </a:solidFill>
                  </a:tcPr>
                </a:tc>
              </a:tr>
              <a:tr h="558865">
                <a:tc rowSpan="4">
                  <a:txBody>
                    <a:bodyPr/>
                    <a:lstStyle/>
                    <a:p>
                      <a:pPr algn="ctr" eaLnBrk="0" hangingPunct="0">
                        <a:lnSpc>
                          <a:spcPts val="2200"/>
                        </a:lnSpc>
                        <a:spcAft>
                          <a:spcPts val="0"/>
                        </a:spcAft>
                      </a:pPr>
                      <a:r>
                        <a:rPr lang="zh-TW" sz="1200" b="1" kern="100">
                          <a:solidFill>
                            <a:schemeClr val="accent6">
                              <a:lumMod val="50000"/>
                            </a:schemeClr>
                          </a:solidFill>
                          <a:effectLst/>
                          <a:latin typeface="微軟正黑體" panose="020B0604030504040204" pitchFamily="34" charset="-120"/>
                          <a:ea typeface="微軟正黑體" panose="020B0604030504040204" pitchFamily="34" charset="-120"/>
                        </a:rPr>
                        <a:t>Ｂ類</a:t>
                      </a:r>
                      <a:endParaRPr lang="zh-TW" sz="1200" b="1" kern="10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c rowSpan="4">
                  <a:txBody>
                    <a:bodyPr/>
                    <a:lstStyle/>
                    <a:p>
                      <a:pPr algn="just" eaLnBrk="0" hangingPunct="0">
                        <a:lnSpc>
                          <a:spcPts val="2200"/>
                        </a:lnSpc>
                        <a:spcAft>
                          <a:spcPts val="0"/>
                        </a:spcAft>
                      </a:pPr>
                      <a:r>
                        <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rPr>
                        <a:t>商業類</a:t>
                      </a:r>
                      <a:endPar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c rowSpan="4">
                  <a:txBody>
                    <a:bodyPr/>
                    <a:lstStyle/>
                    <a:p>
                      <a:pPr algn="just" eaLnBrk="0" hangingPunct="0">
                        <a:lnSpc>
                          <a:spcPts val="2200"/>
                        </a:lnSpc>
                        <a:spcAft>
                          <a:spcPts val="0"/>
                        </a:spcAft>
                      </a:pPr>
                      <a:r>
                        <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rPr>
                        <a:t>供商業交易、陳列展售、娛樂、餐飲、消費之場所。</a:t>
                      </a:r>
                      <a:endPar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c>
                  <a:txBody>
                    <a:bodyPr/>
                    <a:lstStyle/>
                    <a:p>
                      <a:pPr algn="ctr" eaLnBrk="0" hangingPunct="0">
                        <a:lnSpc>
                          <a:spcPts val="2200"/>
                        </a:lnSpc>
                        <a:spcAft>
                          <a:spcPts val="0"/>
                        </a:spcAft>
                      </a:pPr>
                      <a:r>
                        <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rPr>
                        <a:t>Ｂ</a:t>
                      </a:r>
                      <a:r>
                        <a:rPr lang="en-US" sz="1200" b="1" kern="100" dirty="0">
                          <a:solidFill>
                            <a:schemeClr val="accent6">
                              <a:lumMod val="50000"/>
                            </a:schemeClr>
                          </a:solidFill>
                          <a:effectLst/>
                          <a:latin typeface="微軟正黑體" panose="020B0604030504040204" pitchFamily="34" charset="-120"/>
                          <a:ea typeface="微軟正黑體" panose="020B0604030504040204" pitchFamily="34" charset="-120"/>
                        </a:rPr>
                        <a:t>-</a:t>
                      </a:r>
                      <a:r>
                        <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rPr>
                        <a:t>１</a:t>
                      </a:r>
                      <a:endPar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c>
                  <a:txBody>
                    <a:bodyPr/>
                    <a:lstStyle/>
                    <a:p>
                      <a:pPr algn="just" eaLnBrk="0" hangingPunct="0">
                        <a:lnSpc>
                          <a:spcPts val="2200"/>
                        </a:lnSpc>
                        <a:spcAft>
                          <a:spcPts val="0"/>
                        </a:spcAft>
                      </a:pPr>
                      <a:r>
                        <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rPr>
                        <a:t>供娛樂消費，且處封閉或半封閉之場所。</a:t>
                      </a:r>
                      <a:endPar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r>
              <a:tr h="55886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eaLnBrk="0" hangingPunct="0">
                        <a:lnSpc>
                          <a:spcPts val="2200"/>
                        </a:lnSpc>
                        <a:spcAft>
                          <a:spcPts val="0"/>
                        </a:spcAft>
                      </a:pPr>
                      <a:r>
                        <a:rPr lang="zh-TW" sz="1200" b="1" kern="100">
                          <a:solidFill>
                            <a:schemeClr val="accent6">
                              <a:lumMod val="50000"/>
                            </a:schemeClr>
                          </a:solidFill>
                          <a:effectLst/>
                          <a:latin typeface="微軟正黑體" panose="020B0604030504040204" pitchFamily="34" charset="-120"/>
                          <a:ea typeface="微軟正黑體" panose="020B0604030504040204" pitchFamily="34" charset="-120"/>
                        </a:rPr>
                        <a:t>Ｂ</a:t>
                      </a:r>
                      <a:r>
                        <a:rPr lang="en-US" sz="1200" b="1" kern="100">
                          <a:solidFill>
                            <a:schemeClr val="accent6">
                              <a:lumMod val="50000"/>
                            </a:schemeClr>
                          </a:solidFill>
                          <a:effectLst/>
                          <a:latin typeface="微軟正黑體" panose="020B0604030504040204" pitchFamily="34" charset="-120"/>
                          <a:ea typeface="微軟正黑體" panose="020B0604030504040204" pitchFamily="34" charset="-120"/>
                        </a:rPr>
                        <a:t>-</a:t>
                      </a:r>
                      <a:r>
                        <a:rPr lang="zh-TW" sz="1200" b="1" kern="100">
                          <a:solidFill>
                            <a:schemeClr val="accent6">
                              <a:lumMod val="50000"/>
                            </a:schemeClr>
                          </a:solidFill>
                          <a:effectLst/>
                          <a:latin typeface="微軟正黑體" panose="020B0604030504040204" pitchFamily="34" charset="-120"/>
                          <a:ea typeface="微軟正黑體" panose="020B0604030504040204" pitchFamily="34" charset="-120"/>
                        </a:rPr>
                        <a:t>２</a:t>
                      </a:r>
                      <a:endParaRPr lang="zh-TW" sz="1200" b="1" kern="10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c>
                  <a:txBody>
                    <a:bodyPr/>
                    <a:lstStyle/>
                    <a:p>
                      <a:pPr algn="just" eaLnBrk="0" hangingPunct="0">
                        <a:lnSpc>
                          <a:spcPts val="2200"/>
                        </a:lnSpc>
                        <a:spcAft>
                          <a:spcPts val="0"/>
                        </a:spcAft>
                      </a:pPr>
                      <a:r>
                        <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rPr>
                        <a:t>供商品批發、展售或商業交易，且使用人替換頻率高之場所。</a:t>
                      </a:r>
                      <a:endPar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r>
              <a:tr h="55886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eaLnBrk="0" hangingPunct="0">
                        <a:lnSpc>
                          <a:spcPts val="2200"/>
                        </a:lnSpc>
                        <a:spcAft>
                          <a:spcPts val="0"/>
                        </a:spcAft>
                      </a:pPr>
                      <a:r>
                        <a:rPr lang="zh-TW" sz="1200" b="1" kern="100">
                          <a:solidFill>
                            <a:schemeClr val="accent6">
                              <a:lumMod val="50000"/>
                            </a:schemeClr>
                          </a:solidFill>
                          <a:effectLst/>
                          <a:latin typeface="微軟正黑體" panose="020B0604030504040204" pitchFamily="34" charset="-120"/>
                          <a:ea typeface="微軟正黑體" panose="020B0604030504040204" pitchFamily="34" charset="-120"/>
                        </a:rPr>
                        <a:t>Ｂ</a:t>
                      </a:r>
                      <a:r>
                        <a:rPr lang="en-US" sz="1200" b="1" kern="100">
                          <a:solidFill>
                            <a:schemeClr val="accent6">
                              <a:lumMod val="50000"/>
                            </a:schemeClr>
                          </a:solidFill>
                          <a:effectLst/>
                          <a:latin typeface="微軟正黑體" panose="020B0604030504040204" pitchFamily="34" charset="-120"/>
                          <a:ea typeface="微軟正黑體" panose="020B0604030504040204" pitchFamily="34" charset="-120"/>
                        </a:rPr>
                        <a:t>-</a:t>
                      </a:r>
                      <a:r>
                        <a:rPr lang="zh-TW" sz="1200" b="1" kern="100">
                          <a:solidFill>
                            <a:schemeClr val="accent6">
                              <a:lumMod val="50000"/>
                            </a:schemeClr>
                          </a:solidFill>
                          <a:effectLst/>
                          <a:latin typeface="微軟正黑體" panose="020B0604030504040204" pitchFamily="34" charset="-120"/>
                          <a:ea typeface="微軟正黑體" panose="020B0604030504040204" pitchFamily="34" charset="-120"/>
                        </a:rPr>
                        <a:t>３</a:t>
                      </a:r>
                      <a:endParaRPr lang="zh-TW" sz="1200" b="1" kern="10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c>
                  <a:txBody>
                    <a:bodyPr/>
                    <a:lstStyle/>
                    <a:p>
                      <a:pPr algn="just" eaLnBrk="0" hangingPunct="0">
                        <a:lnSpc>
                          <a:spcPts val="2200"/>
                        </a:lnSpc>
                        <a:spcAft>
                          <a:spcPts val="0"/>
                        </a:spcAft>
                      </a:pPr>
                      <a:r>
                        <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rPr>
                        <a:t>供不特定人餐飲，且直接使用燃具之場所。</a:t>
                      </a:r>
                      <a:endParaRPr lang="zh-TW" sz="1200" b="1" kern="100" dirty="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r>
              <a:tr h="41984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eaLnBrk="0" hangingPunct="0">
                        <a:lnSpc>
                          <a:spcPts val="2200"/>
                        </a:lnSpc>
                        <a:spcAft>
                          <a:spcPts val="0"/>
                        </a:spcAft>
                      </a:pPr>
                      <a:r>
                        <a:rPr lang="zh-TW" sz="1200" b="1">
                          <a:solidFill>
                            <a:srgbClr val="FF6600"/>
                          </a:solidFill>
                          <a:latin typeface="微軟正黑體" panose="020B0604030504040204" pitchFamily="34" charset="-120"/>
                          <a:ea typeface="微軟正黑體" panose="020B0604030504040204" pitchFamily="34" charset="-120"/>
                        </a:rPr>
                        <a:t>Ｂ</a:t>
                      </a:r>
                      <a:r>
                        <a:rPr lang="en-US" sz="1200" b="1">
                          <a:solidFill>
                            <a:srgbClr val="FF6600"/>
                          </a:solidFill>
                          <a:latin typeface="微軟正黑體" panose="020B0604030504040204" pitchFamily="34" charset="-120"/>
                          <a:ea typeface="微軟正黑體" panose="020B0604030504040204" pitchFamily="34" charset="-120"/>
                        </a:rPr>
                        <a:t>-</a:t>
                      </a:r>
                      <a:r>
                        <a:rPr lang="zh-TW" sz="1200" b="1">
                          <a:solidFill>
                            <a:srgbClr val="FF6600"/>
                          </a:solidFill>
                          <a:latin typeface="微軟正黑體" panose="020B0604030504040204" pitchFamily="34" charset="-120"/>
                          <a:ea typeface="微軟正黑體" panose="020B0604030504040204" pitchFamily="34" charset="-120"/>
                        </a:rPr>
                        <a:t>４</a:t>
                      </a:r>
                    </a:p>
                  </a:txBody>
                  <a:tcPr marL="17778" marR="17778" marT="0" marB="0" anchor="ctr"/>
                </a:tc>
                <a:tc>
                  <a:txBody>
                    <a:bodyPr/>
                    <a:lstStyle/>
                    <a:p>
                      <a:pPr algn="just" eaLnBrk="0" hangingPunct="0">
                        <a:lnSpc>
                          <a:spcPts val="2200"/>
                        </a:lnSpc>
                        <a:spcAft>
                          <a:spcPts val="0"/>
                        </a:spcAft>
                      </a:pPr>
                      <a:r>
                        <a:rPr lang="zh-TW" sz="1200" b="1" dirty="0">
                          <a:solidFill>
                            <a:srgbClr val="FF6600"/>
                          </a:solidFill>
                          <a:latin typeface="微軟正黑體" panose="020B0604030504040204" pitchFamily="34" charset="-120"/>
                          <a:ea typeface="微軟正黑體" panose="020B0604030504040204" pitchFamily="34" charset="-120"/>
                        </a:rPr>
                        <a:t>供不特定人士休息住宿之場所。</a:t>
                      </a:r>
                    </a:p>
                  </a:txBody>
                  <a:tcPr marL="17778" marR="17778" marT="0" marB="0" anchor="ctr"/>
                </a:tc>
              </a:tr>
              <a:tr h="419845">
                <a:tc rowSpan="2">
                  <a:txBody>
                    <a:bodyPr/>
                    <a:lstStyle/>
                    <a:p>
                      <a:pPr algn="ctr" eaLnBrk="0" hangingPunct="0">
                        <a:lnSpc>
                          <a:spcPts val="2200"/>
                        </a:lnSpc>
                        <a:spcAft>
                          <a:spcPts val="0"/>
                        </a:spcAft>
                      </a:pPr>
                      <a:r>
                        <a:rPr lang="zh-TW" sz="1200" b="1" kern="100">
                          <a:solidFill>
                            <a:schemeClr val="accent6">
                              <a:lumMod val="50000"/>
                            </a:schemeClr>
                          </a:solidFill>
                          <a:effectLst/>
                          <a:latin typeface="微軟正黑體" panose="020B0604030504040204" pitchFamily="34" charset="-120"/>
                          <a:ea typeface="微軟正黑體" panose="020B0604030504040204" pitchFamily="34" charset="-120"/>
                        </a:rPr>
                        <a:t>Ｈ類</a:t>
                      </a:r>
                      <a:endParaRPr lang="zh-TW" sz="1200" b="1" kern="10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c rowSpan="2">
                  <a:txBody>
                    <a:bodyPr/>
                    <a:lstStyle/>
                    <a:p>
                      <a:pPr algn="just" eaLnBrk="0" hangingPunct="0">
                        <a:lnSpc>
                          <a:spcPts val="2200"/>
                        </a:lnSpc>
                        <a:spcAft>
                          <a:spcPts val="0"/>
                        </a:spcAft>
                      </a:pPr>
                      <a:r>
                        <a:rPr lang="zh-TW" sz="1200" b="1" kern="100">
                          <a:solidFill>
                            <a:schemeClr val="accent6">
                              <a:lumMod val="50000"/>
                            </a:schemeClr>
                          </a:solidFill>
                          <a:effectLst/>
                          <a:latin typeface="微軟正黑體" panose="020B0604030504040204" pitchFamily="34" charset="-120"/>
                          <a:ea typeface="微軟正黑體" panose="020B0604030504040204" pitchFamily="34" charset="-120"/>
                        </a:rPr>
                        <a:t>住宿類</a:t>
                      </a:r>
                      <a:endParaRPr lang="zh-TW" sz="1200" b="1" kern="10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c rowSpan="2">
                  <a:txBody>
                    <a:bodyPr/>
                    <a:lstStyle/>
                    <a:p>
                      <a:pPr algn="just" eaLnBrk="0" hangingPunct="0">
                        <a:lnSpc>
                          <a:spcPts val="2200"/>
                        </a:lnSpc>
                        <a:spcAft>
                          <a:spcPts val="0"/>
                        </a:spcAft>
                      </a:pPr>
                      <a:r>
                        <a:rPr lang="zh-TW" sz="1200" b="1" kern="100">
                          <a:solidFill>
                            <a:schemeClr val="accent6">
                              <a:lumMod val="50000"/>
                            </a:schemeClr>
                          </a:solidFill>
                          <a:effectLst/>
                          <a:latin typeface="微軟正黑體" panose="020B0604030504040204" pitchFamily="34" charset="-120"/>
                          <a:ea typeface="微軟正黑體" panose="020B0604030504040204" pitchFamily="34" charset="-120"/>
                        </a:rPr>
                        <a:t>供特定人住宿之場所。</a:t>
                      </a:r>
                      <a:endParaRPr lang="zh-TW" sz="1200" b="1" kern="100">
                        <a:solidFill>
                          <a:schemeClr val="accent6">
                            <a:lumMod val="50000"/>
                          </a:schemeClr>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c>
                  <a:txBody>
                    <a:bodyPr/>
                    <a:lstStyle/>
                    <a:p>
                      <a:pPr algn="ctr" eaLnBrk="0" hangingPunct="0">
                        <a:lnSpc>
                          <a:spcPts val="2200"/>
                        </a:lnSpc>
                        <a:spcAft>
                          <a:spcPts val="0"/>
                        </a:spcAft>
                      </a:pPr>
                      <a:r>
                        <a:rPr lang="zh-TW" sz="1200" b="1" kern="100" dirty="0">
                          <a:solidFill>
                            <a:srgbClr val="FF6600"/>
                          </a:solidFill>
                          <a:effectLst/>
                          <a:latin typeface="微軟正黑體" panose="020B0604030504040204" pitchFamily="34" charset="-120"/>
                          <a:ea typeface="微軟正黑體" panose="020B0604030504040204" pitchFamily="34" charset="-120"/>
                        </a:rPr>
                        <a:t>Ｈ</a:t>
                      </a:r>
                      <a:r>
                        <a:rPr lang="en-US" sz="1200" b="1" kern="100" dirty="0">
                          <a:solidFill>
                            <a:srgbClr val="FF6600"/>
                          </a:solidFill>
                          <a:effectLst/>
                          <a:latin typeface="微軟正黑體" panose="020B0604030504040204" pitchFamily="34" charset="-120"/>
                          <a:ea typeface="微軟正黑體" panose="020B0604030504040204" pitchFamily="34" charset="-120"/>
                        </a:rPr>
                        <a:t>-</a:t>
                      </a:r>
                      <a:r>
                        <a:rPr lang="zh-TW" sz="1200" b="1" kern="100" dirty="0">
                          <a:solidFill>
                            <a:srgbClr val="FF6600"/>
                          </a:solidFill>
                          <a:effectLst/>
                          <a:latin typeface="微軟正黑體" panose="020B0604030504040204" pitchFamily="34" charset="-120"/>
                          <a:ea typeface="微軟正黑體" panose="020B0604030504040204" pitchFamily="34" charset="-120"/>
                        </a:rPr>
                        <a:t>１</a:t>
                      </a:r>
                      <a:endParaRPr lang="zh-TW" sz="1200" b="1" kern="100" dirty="0">
                        <a:solidFill>
                          <a:srgbClr val="FF6600"/>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c>
                  <a:txBody>
                    <a:bodyPr/>
                    <a:lstStyle/>
                    <a:p>
                      <a:pPr algn="just" eaLnBrk="0" hangingPunct="0">
                        <a:lnSpc>
                          <a:spcPts val="2200"/>
                        </a:lnSpc>
                        <a:spcAft>
                          <a:spcPts val="0"/>
                        </a:spcAft>
                      </a:pPr>
                      <a:r>
                        <a:rPr lang="zh-TW" sz="1200" b="1" kern="100" dirty="0">
                          <a:solidFill>
                            <a:srgbClr val="FF6600"/>
                          </a:solidFill>
                          <a:effectLst/>
                          <a:latin typeface="微軟正黑體" panose="020B0604030504040204" pitchFamily="34" charset="-120"/>
                          <a:ea typeface="微軟正黑體" panose="020B0604030504040204" pitchFamily="34" charset="-120"/>
                        </a:rPr>
                        <a:t>供特定人短期住宿之場所。</a:t>
                      </a:r>
                      <a:endParaRPr lang="zh-TW" sz="1200" b="1" kern="100" dirty="0">
                        <a:solidFill>
                          <a:srgbClr val="FF6600"/>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r>
              <a:tr h="41984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eaLnBrk="0" hangingPunct="0">
                        <a:lnSpc>
                          <a:spcPts val="2200"/>
                        </a:lnSpc>
                        <a:spcAft>
                          <a:spcPts val="0"/>
                        </a:spcAft>
                      </a:pPr>
                      <a:r>
                        <a:rPr lang="zh-TW" sz="1200" b="1" kern="100">
                          <a:solidFill>
                            <a:srgbClr val="FF6600"/>
                          </a:solidFill>
                          <a:effectLst/>
                          <a:latin typeface="微軟正黑體" panose="020B0604030504040204" pitchFamily="34" charset="-120"/>
                          <a:ea typeface="微軟正黑體" panose="020B0604030504040204" pitchFamily="34" charset="-120"/>
                        </a:rPr>
                        <a:t>Ｈ</a:t>
                      </a:r>
                      <a:r>
                        <a:rPr lang="en-US" sz="1200" b="1" kern="100">
                          <a:solidFill>
                            <a:srgbClr val="FF6600"/>
                          </a:solidFill>
                          <a:effectLst/>
                          <a:latin typeface="微軟正黑體" panose="020B0604030504040204" pitchFamily="34" charset="-120"/>
                          <a:ea typeface="微軟正黑體" panose="020B0604030504040204" pitchFamily="34" charset="-120"/>
                        </a:rPr>
                        <a:t>-</a:t>
                      </a:r>
                      <a:r>
                        <a:rPr lang="zh-TW" sz="1200" b="1" kern="100">
                          <a:solidFill>
                            <a:srgbClr val="FF6600"/>
                          </a:solidFill>
                          <a:effectLst/>
                          <a:latin typeface="微軟正黑體" panose="020B0604030504040204" pitchFamily="34" charset="-120"/>
                          <a:ea typeface="微軟正黑體" panose="020B0604030504040204" pitchFamily="34" charset="-120"/>
                        </a:rPr>
                        <a:t>２</a:t>
                      </a:r>
                      <a:endParaRPr lang="zh-TW" sz="1200" b="1" kern="100">
                        <a:solidFill>
                          <a:srgbClr val="FF6600"/>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c>
                  <a:txBody>
                    <a:bodyPr/>
                    <a:lstStyle/>
                    <a:p>
                      <a:pPr algn="just" eaLnBrk="0" hangingPunct="0">
                        <a:lnSpc>
                          <a:spcPts val="2200"/>
                        </a:lnSpc>
                        <a:spcAft>
                          <a:spcPts val="0"/>
                        </a:spcAft>
                      </a:pPr>
                      <a:r>
                        <a:rPr lang="zh-TW" sz="1200" b="1" kern="100" dirty="0">
                          <a:solidFill>
                            <a:srgbClr val="FF6600"/>
                          </a:solidFill>
                          <a:effectLst/>
                          <a:latin typeface="微軟正黑體" panose="020B0604030504040204" pitchFamily="34" charset="-120"/>
                          <a:ea typeface="微軟正黑體" panose="020B0604030504040204" pitchFamily="34" charset="-120"/>
                        </a:rPr>
                        <a:t>供特定人長期住宿之場所。</a:t>
                      </a:r>
                      <a:endParaRPr lang="zh-TW" sz="1200" b="1" kern="100" dirty="0">
                        <a:solidFill>
                          <a:srgbClr val="FF6600"/>
                        </a:solidFill>
                        <a:effectLst/>
                        <a:latin typeface="微軟正黑體" panose="020B0604030504040204" pitchFamily="34" charset="-120"/>
                        <a:ea typeface="微軟正黑體" panose="020B0604030504040204" pitchFamily="34" charset="-120"/>
                        <a:cs typeface="Times New Roman"/>
                      </a:endParaRPr>
                    </a:p>
                  </a:txBody>
                  <a:tcPr marL="17778" marR="17778" marT="0" marB="0" anchor="ctr"/>
                </a:tc>
              </a:tr>
            </a:tbl>
          </a:graphicData>
        </a:graphic>
      </p:graphicFrame>
      <p:sp>
        <p:nvSpPr>
          <p:cNvPr id="9" name="文字方塊 8"/>
          <p:cNvSpPr txBox="1"/>
          <p:nvPr/>
        </p:nvSpPr>
        <p:spPr>
          <a:xfrm>
            <a:off x="428625" y="2786063"/>
            <a:ext cx="4537075" cy="739775"/>
          </a:xfrm>
          <a:prstGeom prst="rect">
            <a:avLst/>
          </a:prstGeom>
          <a:noFill/>
        </p:spPr>
        <p:txBody>
          <a:bodyPr>
            <a:spAutoFit/>
          </a:bodyPr>
          <a:lstStyle/>
          <a:p>
            <a:pPr marL="355600" indent="-355600">
              <a:defRPr/>
            </a:pPr>
            <a:r>
              <a:rPr lang="zh-TW" altLang="en-US" sz="1400" spc="75" dirty="0">
                <a:solidFill>
                  <a:schemeClr val="accent6">
                    <a:lumMod val="50000"/>
                  </a:schemeClr>
                </a:solidFill>
                <a:latin typeface="微軟正黑體" panose="020B0604030504040204" pitchFamily="34" charset="-120"/>
                <a:ea typeface="微軟正黑體" panose="020B0604030504040204" pitchFamily="34" charset="-120"/>
              </a:rPr>
              <a:t>表、</a:t>
            </a:r>
            <a:r>
              <a:rPr lang="zh-TW" altLang="zh-TW" sz="1400" dirty="0">
                <a:solidFill>
                  <a:schemeClr val="accent6">
                    <a:lumMod val="50000"/>
                  </a:schemeClr>
                </a:solidFill>
                <a:latin typeface="微軟正黑體" panose="020B0604030504040204" pitchFamily="34" charset="-120"/>
                <a:ea typeface="微軟正黑體" panose="020B0604030504040204" pitchFamily="34" charset="-120"/>
              </a:rPr>
              <a:t>建築物之使用類別、組別及其定義</a:t>
            </a:r>
            <a:r>
              <a:rPr lang="en-US" altLang="zh-TW" sz="140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400" dirty="0">
                <a:solidFill>
                  <a:schemeClr val="accent6">
                    <a:lumMod val="50000"/>
                  </a:schemeClr>
                </a:solidFill>
                <a:latin typeface="微軟正黑體" panose="020B0604030504040204" pitchFamily="34" charset="-120"/>
                <a:ea typeface="微軟正黑體" panose="020B0604030504040204" pitchFamily="34" charset="-120"/>
              </a:rPr>
              <a:t>節錄自</a:t>
            </a:r>
            <a:r>
              <a:rPr lang="zh-TW" altLang="zh-TW" sz="1400" spc="75" dirty="0">
                <a:solidFill>
                  <a:schemeClr val="accent6">
                    <a:lumMod val="50000"/>
                  </a:schemeClr>
                </a:solidFill>
                <a:latin typeface="微軟正黑體" panose="020B0604030504040204" pitchFamily="34" charset="-120"/>
                <a:ea typeface="微軟正黑體" panose="020B0604030504040204" pitchFamily="34" charset="-120"/>
              </a:rPr>
              <a:t>建築物使用類組及變更使用辦法</a:t>
            </a:r>
            <a:r>
              <a:rPr lang="zh-TW" altLang="zh-TW" sz="1400" dirty="0">
                <a:solidFill>
                  <a:schemeClr val="accent6">
                    <a:lumMod val="50000"/>
                  </a:schemeClr>
                </a:solidFill>
                <a:latin typeface="微軟正黑體" panose="020B0604030504040204" pitchFamily="34" charset="-120"/>
                <a:ea typeface="微軟正黑體" panose="020B0604030504040204" pitchFamily="34" charset="-120"/>
              </a:rPr>
              <a:t>附表一</a:t>
            </a:r>
            <a:r>
              <a:rPr lang="en-US" altLang="zh-TW" sz="1400"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zh-TW" sz="1400" dirty="0">
              <a:solidFill>
                <a:schemeClr val="accent6">
                  <a:lumMod val="50000"/>
                </a:schemeClr>
              </a:solidFill>
              <a:latin typeface="微軟正黑體" panose="020B0604030504040204" pitchFamily="34" charset="-120"/>
              <a:ea typeface="微軟正黑體" panose="020B0604030504040204" pitchFamily="34" charset="-120"/>
            </a:endParaRPr>
          </a:p>
          <a:p>
            <a:pPr>
              <a:defRPr/>
            </a:pPr>
            <a:endParaRPr lang="zh-TW" altLang="en-US" sz="1400" dirty="0">
              <a:solidFill>
                <a:schemeClr val="accent6">
                  <a:lumMod val="50000"/>
                </a:schemeClr>
              </a:solidFill>
            </a:endParaRPr>
          </a:p>
        </p:txBody>
      </p:sp>
      <p:sp>
        <p:nvSpPr>
          <p:cNvPr id="139324" name="圓角矩形 11"/>
          <p:cNvSpPr>
            <a:spLocks noChangeArrowheads="1"/>
          </p:cNvSpPr>
          <p:nvPr/>
        </p:nvSpPr>
        <p:spPr bwMode="auto">
          <a:xfrm>
            <a:off x="2000250" y="5357813"/>
            <a:ext cx="2952750" cy="396875"/>
          </a:xfrm>
          <a:prstGeom prst="roundRect">
            <a:avLst>
              <a:gd name="adj" fmla="val 16667"/>
            </a:avLst>
          </a:prstGeom>
          <a:solidFill>
            <a:srgbClr val="9900CC">
              <a:alpha val="20000"/>
            </a:srgbClr>
          </a:solidFill>
          <a:ln w="38100" algn="ctr">
            <a:solidFill>
              <a:srgbClr val="FF6600"/>
            </a:solidFill>
            <a:round/>
            <a:headEnd/>
            <a:tailEnd/>
          </a:ln>
        </p:spPr>
        <p:txBody>
          <a:bodyPr/>
          <a:lstStyle/>
          <a:p>
            <a:pPr algn="ctr"/>
            <a:endParaRPr lang="zh-TW" altLang="en-US"/>
          </a:p>
        </p:txBody>
      </p:sp>
      <p:sp>
        <p:nvSpPr>
          <p:cNvPr id="139325" name="Rectangle 8"/>
          <p:cNvSpPr>
            <a:spLocks noChangeArrowheads="1"/>
          </p:cNvSpPr>
          <p:nvPr/>
        </p:nvSpPr>
        <p:spPr bwMode="auto">
          <a:xfrm>
            <a:off x="5286375" y="2786063"/>
            <a:ext cx="3714750" cy="523875"/>
          </a:xfrm>
          <a:prstGeom prst="rect">
            <a:avLst/>
          </a:prstGeom>
          <a:noFill/>
          <a:ln w="9525">
            <a:noFill/>
            <a:miter lim="800000"/>
            <a:headEnd/>
            <a:tailEnd/>
          </a:ln>
        </p:spPr>
        <p:txBody>
          <a:bodyPr anchor="ctr">
            <a:spAutoFit/>
          </a:bodyPr>
          <a:lstStyle/>
          <a:p>
            <a:pPr marL="355600" indent="-355600" eaLnBrk="0" hangingPunct="0"/>
            <a:r>
              <a:rPr lang="zh-TW" altLang="en-US" sz="1400">
                <a:solidFill>
                  <a:srgbClr val="47513A"/>
                </a:solidFill>
                <a:latin typeface="微軟正黑體"/>
                <a:ea typeface="微軟正黑體"/>
                <a:cs typeface="Arial" charset="0"/>
              </a:rPr>
              <a:t>表</a:t>
            </a:r>
            <a:r>
              <a:rPr lang="zh-TW" altLang="zh-TW" sz="1400">
                <a:solidFill>
                  <a:srgbClr val="47513A"/>
                </a:solidFill>
                <a:latin typeface="微軟正黑體"/>
                <a:ea typeface="微軟正黑體"/>
                <a:cs typeface="Arial" charset="0"/>
              </a:rPr>
              <a:t>、建築物使用類組使用項目舉例</a:t>
            </a:r>
            <a:r>
              <a:rPr lang="en-US" altLang="zh-TW" sz="1400">
                <a:solidFill>
                  <a:srgbClr val="47513A"/>
                </a:solidFill>
                <a:latin typeface="微軟正黑體"/>
                <a:ea typeface="微軟正黑體"/>
                <a:cs typeface="Arial" charset="0"/>
              </a:rPr>
              <a:t>(</a:t>
            </a:r>
            <a:r>
              <a:rPr lang="zh-TW" altLang="en-US" sz="1400">
                <a:solidFill>
                  <a:srgbClr val="47513A"/>
                </a:solidFill>
                <a:latin typeface="微軟正黑體"/>
                <a:ea typeface="微軟正黑體"/>
                <a:cs typeface="Arial" charset="0"/>
              </a:rPr>
              <a:t>節錄自</a:t>
            </a:r>
            <a:r>
              <a:rPr lang="zh-TW" altLang="zh-TW" sz="1400">
                <a:solidFill>
                  <a:srgbClr val="47513A"/>
                </a:solidFill>
                <a:latin typeface="微軟正黑體"/>
                <a:ea typeface="微軟正黑體"/>
                <a:cs typeface="Arial" charset="0"/>
              </a:rPr>
              <a:t>建築物使用類組及變更使用辦法附表</a:t>
            </a:r>
            <a:r>
              <a:rPr lang="zh-TW" altLang="en-US" sz="1400">
                <a:solidFill>
                  <a:srgbClr val="47513A"/>
                </a:solidFill>
                <a:latin typeface="微軟正黑體"/>
                <a:ea typeface="微軟正黑體"/>
                <a:cs typeface="Arial" charset="0"/>
              </a:rPr>
              <a:t>二</a:t>
            </a:r>
            <a:r>
              <a:rPr lang="en-US" altLang="zh-TW" sz="1400">
                <a:solidFill>
                  <a:srgbClr val="47513A"/>
                </a:solidFill>
                <a:latin typeface="微軟正黑體"/>
                <a:ea typeface="微軟正黑體"/>
                <a:cs typeface="Arial" charset="0"/>
              </a:rPr>
              <a:t>)</a:t>
            </a:r>
            <a:endParaRPr lang="zh-TW" altLang="zh-TW">
              <a:solidFill>
                <a:srgbClr val="47513A"/>
              </a:solidFill>
              <a:latin typeface="微軟正黑體"/>
              <a:ea typeface="微軟正黑體"/>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785813" y="1214438"/>
            <a:ext cx="7345362" cy="2709862"/>
          </a:xfrm>
        </p:spPr>
        <p:txBody>
          <a:bodyPr/>
          <a:lstStyle/>
          <a:p>
            <a:pPr marL="342900" indent="-342900" algn="just">
              <a:lnSpc>
                <a:spcPts val="2800"/>
              </a:lnSpc>
              <a:spcBef>
                <a:spcPts val="600"/>
              </a:spcBef>
              <a:spcAft>
                <a:spcPts val="600"/>
              </a:spcAft>
              <a:buFont typeface="Arial" pitchFamily="34" charset="0"/>
              <a:buChar char="•"/>
              <a:defRPr/>
            </a:pPr>
            <a:r>
              <a:rPr lang="zh-TW" altLang="en-US" sz="2800" dirty="0" smtClean="0">
                <a:solidFill>
                  <a:srgbClr val="C00000"/>
                </a:solidFill>
                <a:latin typeface="標楷體" panose="03000509000000000000" pitchFamily="65" charset="-120"/>
                <a:ea typeface="標楷體" panose="03000509000000000000" pitchFamily="65" charset="-120"/>
              </a:rPr>
              <a:t>門票</a:t>
            </a:r>
            <a:r>
              <a:rPr lang="zh-TW" altLang="en-US" sz="2800" dirty="0">
                <a:solidFill>
                  <a:srgbClr val="C00000"/>
                </a:solidFill>
                <a:latin typeface="標楷體" panose="03000509000000000000" pitchFamily="65" charset="-120"/>
                <a:ea typeface="標楷體" panose="03000509000000000000" pitchFamily="65" charset="-120"/>
              </a:rPr>
              <a:t>收費設施</a:t>
            </a:r>
            <a:r>
              <a:rPr lang="zh-TW" altLang="en-US" sz="2800" dirty="0">
                <a:solidFill>
                  <a:schemeClr val="accent1">
                    <a:lumMod val="50000"/>
                  </a:schemeClr>
                </a:solidFill>
                <a:latin typeface="標楷體" panose="03000509000000000000" pitchFamily="65" charset="-120"/>
                <a:ea typeface="標楷體" panose="03000509000000000000" pitchFamily="65" charset="-120"/>
              </a:rPr>
              <a:t>及</a:t>
            </a:r>
            <a:r>
              <a:rPr lang="zh-TW" altLang="en-US" sz="2800" dirty="0">
                <a:solidFill>
                  <a:srgbClr val="C00000"/>
                </a:solidFill>
                <a:latin typeface="標楷體" panose="03000509000000000000" pitchFamily="65" charset="-120"/>
                <a:ea typeface="標楷體" panose="03000509000000000000" pitchFamily="65" charset="-120"/>
              </a:rPr>
              <a:t>警衛設施</a:t>
            </a:r>
            <a:r>
              <a:rPr lang="zh-TW" altLang="en-US" sz="2800" dirty="0">
                <a:solidFill>
                  <a:schemeClr val="accent1">
                    <a:lumMod val="50000"/>
                  </a:schemeClr>
                </a:solidFill>
                <a:latin typeface="標楷體" panose="03000509000000000000" pitchFamily="65" charset="-120"/>
                <a:ea typeface="標楷體" panose="03000509000000000000" pitchFamily="65" charset="-120"/>
              </a:rPr>
              <a:t>，最大興建面積每處</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以</a:t>
            </a:r>
            <a:r>
              <a:rPr lang="en-US" altLang="zh-TW" sz="2800" dirty="0" smtClean="0">
                <a:solidFill>
                  <a:schemeClr val="accent1">
                    <a:lumMod val="50000"/>
                  </a:schemeClr>
                </a:solidFill>
                <a:latin typeface="標楷體" panose="03000509000000000000" pitchFamily="65" charset="-120"/>
                <a:ea typeface="標楷體" panose="03000509000000000000" pitchFamily="65" charset="-120"/>
              </a:rPr>
              <a:t>50</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平方公尺</a:t>
            </a:r>
            <a:r>
              <a:rPr lang="zh-TW" altLang="en-US" sz="2800" dirty="0">
                <a:solidFill>
                  <a:schemeClr val="accent1">
                    <a:lumMod val="50000"/>
                  </a:schemeClr>
                </a:solidFill>
                <a:latin typeface="標楷體" panose="03000509000000000000" pitchFamily="65" charset="-120"/>
                <a:ea typeface="標楷體" panose="03000509000000000000" pitchFamily="65" charset="-120"/>
              </a:rPr>
              <a:t>為限</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a:t>
            </a:r>
            <a:endParaRPr lang="en-US" altLang="zh-TW" sz="2800" dirty="0" smtClean="0">
              <a:solidFill>
                <a:schemeClr val="accent1">
                  <a:lumMod val="50000"/>
                </a:schemeClr>
              </a:solidFill>
              <a:latin typeface="標楷體" panose="03000509000000000000" pitchFamily="65" charset="-120"/>
              <a:ea typeface="標楷體" panose="03000509000000000000" pitchFamily="65" charset="-120"/>
            </a:endParaRPr>
          </a:p>
          <a:p>
            <a:pPr marL="342900" indent="-342900" algn="just">
              <a:lnSpc>
                <a:spcPts val="2800"/>
              </a:lnSpc>
              <a:spcBef>
                <a:spcPts val="600"/>
              </a:spcBef>
              <a:spcAft>
                <a:spcPts val="600"/>
              </a:spcAft>
              <a:buFont typeface="Arial" pitchFamily="34" charset="0"/>
              <a:buChar char="•"/>
              <a:defRPr/>
            </a:pPr>
            <a:r>
              <a:rPr lang="zh-TW" altLang="zh-TW" sz="2800" dirty="0">
                <a:solidFill>
                  <a:srgbClr val="C00000"/>
                </a:solidFill>
                <a:latin typeface="標楷體" panose="03000509000000000000" pitchFamily="65" charset="-120"/>
                <a:ea typeface="標楷體" panose="03000509000000000000" pitchFamily="65" charset="-120"/>
              </a:rPr>
              <a:t>涼亭(</a:t>
            </a:r>
            <a:r>
              <a:rPr lang="zh-TW" altLang="en-US" sz="2800" dirty="0">
                <a:solidFill>
                  <a:srgbClr val="C00000"/>
                </a:solidFill>
                <a:latin typeface="標楷體" panose="03000509000000000000" pitchFamily="65" charset="-120"/>
                <a:ea typeface="標楷體" panose="03000509000000000000" pitchFamily="65" charset="-120"/>
              </a:rPr>
              <a:t>棚</a:t>
            </a:r>
            <a:r>
              <a:rPr lang="zh-TW" altLang="zh-TW" sz="2800" dirty="0">
                <a:solidFill>
                  <a:srgbClr val="C00000"/>
                </a:solidFill>
                <a:latin typeface="標楷體" panose="03000509000000000000" pitchFamily="65" charset="-120"/>
                <a:ea typeface="標楷體" panose="03000509000000000000" pitchFamily="65" charset="-120"/>
              </a:rPr>
              <a:t>)</a:t>
            </a:r>
            <a:r>
              <a:rPr lang="zh-TW" altLang="en-US" sz="2800" dirty="0">
                <a:solidFill>
                  <a:srgbClr val="C00000"/>
                </a:solidFill>
                <a:latin typeface="標楷體" panose="03000509000000000000" pitchFamily="65" charset="-120"/>
                <a:ea typeface="標楷體" panose="03000509000000000000" pitchFamily="65" charset="-120"/>
              </a:rPr>
              <a:t>設施</a:t>
            </a:r>
            <a:r>
              <a:rPr lang="zh-TW" altLang="en-US" sz="2800" dirty="0">
                <a:solidFill>
                  <a:schemeClr val="accent1">
                    <a:lumMod val="50000"/>
                  </a:schemeClr>
                </a:solidFill>
                <a:latin typeface="標楷體" panose="03000509000000000000" pitchFamily="65" charset="-120"/>
                <a:ea typeface="標楷體" panose="03000509000000000000" pitchFamily="65" charset="-120"/>
              </a:rPr>
              <a:t>、</a:t>
            </a:r>
            <a:r>
              <a:rPr lang="zh-TW" altLang="zh-TW" sz="2800" dirty="0">
                <a:solidFill>
                  <a:srgbClr val="C00000"/>
                </a:solidFill>
                <a:latin typeface="標楷體" panose="03000509000000000000" pitchFamily="65" charset="-120"/>
                <a:ea typeface="標楷體" panose="03000509000000000000" pitchFamily="65" charset="-120"/>
              </a:rPr>
              <a:t>眺望設施</a:t>
            </a:r>
            <a:r>
              <a:rPr lang="zh-TW" altLang="en-US" sz="2800" dirty="0">
                <a:solidFill>
                  <a:schemeClr val="accent1">
                    <a:lumMod val="50000"/>
                  </a:schemeClr>
                </a:solidFill>
                <a:latin typeface="標楷體" panose="03000509000000000000" pitchFamily="65" charset="-120"/>
                <a:ea typeface="標楷體" panose="03000509000000000000" pitchFamily="65" charset="-120"/>
              </a:rPr>
              <a:t>、</a:t>
            </a:r>
            <a:r>
              <a:rPr lang="zh-TW" altLang="zh-TW" sz="2800" dirty="0">
                <a:solidFill>
                  <a:srgbClr val="C00000"/>
                </a:solidFill>
                <a:latin typeface="標楷體" panose="03000509000000000000" pitchFamily="65" charset="-120"/>
                <a:ea typeface="標楷體" panose="03000509000000000000" pitchFamily="65" charset="-120"/>
              </a:rPr>
              <a:t>衛生設施</a:t>
            </a:r>
            <a:r>
              <a:rPr lang="zh-TW" altLang="zh-TW" sz="2800" dirty="0">
                <a:solidFill>
                  <a:schemeClr val="accent1">
                    <a:lumMod val="50000"/>
                  </a:schemeClr>
                </a:solidFill>
                <a:latin typeface="標楷體" panose="03000509000000000000" pitchFamily="65" charset="-120"/>
                <a:ea typeface="標楷體" panose="03000509000000000000" pitchFamily="65" charset="-120"/>
              </a:rPr>
              <a:t>於林業用地之申設面積</a:t>
            </a:r>
            <a:r>
              <a:rPr lang="zh-TW" altLang="en-US" sz="2800" dirty="0">
                <a:solidFill>
                  <a:schemeClr val="accent1">
                    <a:lumMod val="50000"/>
                  </a:schemeClr>
                </a:solidFill>
                <a:latin typeface="標楷體" panose="03000509000000000000" pitchFamily="65" charset="-120"/>
                <a:ea typeface="標楷體" panose="03000509000000000000" pitchFamily="65" charset="-120"/>
              </a:rPr>
              <a:t>每處以</a:t>
            </a:r>
            <a:r>
              <a:rPr lang="en-US" altLang="zh-TW" sz="2800" dirty="0">
                <a:solidFill>
                  <a:schemeClr val="accent1">
                    <a:lumMod val="50000"/>
                  </a:schemeClr>
                </a:solidFill>
                <a:latin typeface="標楷體" panose="03000509000000000000" pitchFamily="65" charset="-120"/>
                <a:ea typeface="標楷體" panose="03000509000000000000" pitchFamily="65" charset="-120"/>
              </a:rPr>
              <a:t>45</a:t>
            </a:r>
            <a:r>
              <a:rPr lang="zh-TW" altLang="zh-TW" sz="2800" dirty="0">
                <a:solidFill>
                  <a:schemeClr val="accent1">
                    <a:lumMod val="50000"/>
                  </a:schemeClr>
                </a:solidFill>
                <a:latin typeface="標楷體" panose="03000509000000000000" pitchFamily="65" charset="-120"/>
                <a:ea typeface="標楷體" panose="03000509000000000000" pitchFamily="65" charset="-120"/>
              </a:rPr>
              <a:t>平方公尺</a:t>
            </a:r>
            <a:r>
              <a:rPr lang="zh-TW" altLang="en-US" sz="2800" dirty="0">
                <a:solidFill>
                  <a:schemeClr val="accent1">
                    <a:lumMod val="50000"/>
                  </a:schemeClr>
                </a:solidFill>
                <a:latin typeface="標楷體" panose="03000509000000000000" pitchFamily="65" charset="-120"/>
                <a:ea typeface="標楷體" panose="03000509000000000000" pitchFamily="65" charset="-120"/>
              </a:rPr>
              <a:t>為限</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a:t>
            </a:r>
            <a:endParaRPr lang="en-US" altLang="zh-TW" sz="2800" dirty="0" smtClean="0">
              <a:solidFill>
                <a:schemeClr val="accent1">
                  <a:lumMod val="50000"/>
                </a:schemeClr>
              </a:solidFill>
              <a:latin typeface="標楷體" panose="03000509000000000000" pitchFamily="65" charset="-120"/>
              <a:ea typeface="標楷體" panose="03000509000000000000" pitchFamily="65" charset="-120"/>
            </a:endParaRPr>
          </a:p>
          <a:p>
            <a:pPr marL="342900" indent="-342900" algn="just">
              <a:lnSpc>
                <a:spcPts val="2800"/>
              </a:lnSpc>
              <a:spcBef>
                <a:spcPts val="600"/>
              </a:spcBef>
              <a:spcAft>
                <a:spcPts val="600"/>
              </a:spcAft>
              <a:buFont typeface="Arial" pitchFamily="34" charset="0"/>
              <a:buChar char="•"/>
              <a:defRPr/>
            </a:pPr>
            <a:r>
              <a:rPr lang="zh-TW" altLang="en-US" sz="2800" dirty="0">
                <a:solidFill>
                  <a:srgbClr val="C00000"/>
                </a:solidFill>
                <a:latin typeface="標楷體" panose="03000509000000000000" pitchFamily="65" charset="-120"/>
                <a:ea typeface="標楷體" panose="03000509000000000000" pitchFamily="65" charset="-120"/>
              </a:rPr>
              <a:t>農業體驗設施</a:t>
            </a:r>
            <a:r>
              <a:rPr lang="zh-TW" altLang="en-US" sz="2800" dirty="0">
                <a:solidFill>
                  <a:schemeClr val="accent1">
                    <a:lumMod val="50000"/>
                  </a:schemeClr>
                </a:solidFill>
                <a:latin typeface="標楷體" panose="03000509000000000000" pitchFamily="65" charset="-120"/>
                <a:ea typeface="標楷體" panose="03000509000000000000" pitchFamily="65" charset="-120"/>
              </a:rPr>
              <a:t>及</a:t>
            </a:r>
            <a:r>
              <a:rPr lang="zh-TW" altLang="en-US" sz="2800" dirty="0">
                <a:solidFill>
                  <a:srgbClr val="C00000"/>
                </a:solidFill>
                <a:latin typeface="標楷體" panose="03000509000000000000" pitchFamily="65" charset="-120"/>
                <a:ea typeface="標楷體" panose="03000509000000000000" pitchFamily="65" charset="-120"/>
              </a:rPr>
              <a:t>生態體驗設施</a:t>
            </a:r>
            <a:r>
              <a:rPr lang="zh-TW" altLang="en-US" sz="2800" dirty="0">
                <a:solidFill>
                  <a:schemeClr val="accent1">
                    <a:lumMod val="50000"/>
                  </a:schemeClr>
                </a:solidFill>
                <a:latin typeface="標楷體" panose="03000509000000000000" pitchFamily="65" charset="-120"/>
                <a:ea typeface="標楷體" panose="03000509000000000000" pitchFamily="65" charset="-120"/>
              </a:rPr>
              <a:t>，樓地板最大興建面積每場</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以</a:t>
            </a:r>
            <a:r>
              <a:rPr lang="en-US" altLang="zh-TW" sz="2800" dirty="0" smtClean="0">
                <a:solidFill>
                  <a:schemeClr val="accent1">
                    <a:lumMod val="50000"/>
                  </a:schemeClr>
                </a:solidFill>
                <a:latin typeface="標楷體" panose="03000509000000000000" pitchFamily="65" charset="-120"/>
                <a:ea typeface="標楷體" panose="03000509000000000000" pitchFamily="65" charset="-120"/>
              </a:rPr>
              <a:t>660</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平方公尺</a:t>
            </a:r>
            <a:r>
              <a:rPr lang="zh-TW" altLang="en-US" sz="2800" dirty="0">
                <a:solidFill>
                  <a:schemeClr val="accent1">
                    <a:lumMod val="50000"/>
                  </a:schemeClr>
                </a:solidFill>
                <a:latin typeface="標楷體" panose="03000509000000000000" pitchFamily="65" charset="-120"/>
                <a:ea typeface="標楷體" panose="03000509000000000000" pitchFamily="65" charset="-120"/>
              </a:rPr>
              <a:t>為限。休閒農場總面積</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超過</a:t>
            </a:r>
            <a:r>
              <a:rPr lang="en-US" altLang="zh-TW" sz="2800" dirty="0" smtClean="0">
                <a:solidFill>
                  <a:schemeClr val="accent1">
                    <a:lumMod val="50000"/>
                  </a:schemeClr>
                </a:solidFill>
                <a:latin typeface="標楷體" panose="03000509000000000000" pitchFamily="65" charset="-120"/>
                <a:ea typeface="標楷體" panose="03000509000000000000" pitchFamily="65" charset="-120"/>
              </a:rPr>
              <a:t>5</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公頃</a:t>
            </a:r>
            <a:r>
              <a:rPr lang="zh-TW" altLang="en-US" sz="2800" dirty="0">
                <a:solidFill>
                  <a:schemeClr val="accent1">
                    <a:lumMod val="50000"/>
                  </a:schemeClr>
                </a:solidFill>
                <a:latin typeface="標楷體" panose="03000509000000000000" pitchFamily="65" charset="-120"/>
                <a:ea typeface="標楷體" panose="03000509000000000000" pitchFamily="65" charset="-120"/>
              </a:rPr>
              <a:t>者，樓地板最大興建面積每場</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以</a:t>
            </a:r>
            <a:r>
              <a:rPr lang="en-US" altLang="zh-TW" sz="2800" dirty="0" smtClean="0">
                <a:solidFill>
                  <a:schemeClr val="accent1">
                    <a:lumMod val="50000"/>
                  </a:schemeClr>
                </a:solidFill>
                <a:latin typeface="標楷體" panose="03000509000000000000" pitchFamily="65" charset="-120"/>
                <a:ea typeface="標楷體" panose="03000509000000000000" pitchFamily="65" charset="-120"/>
              </a:rPr>
              <a:t>990</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平方公尺</a:t>
            </a:r>
            <a:r>
              <a:rPr lang="zh-TW" altLang="en-US" sz="2800" dirty="0">
                <a:solidFill>
                  <a:schemeClr val="accent1">
                    <a:lumMod val="50000"/>
                  </a:schemeClr>
                </a:solidFill>
                <a:latin typeface="標楷體" panose="03000509000000000000" pitchFamily="65" charset="-120"/>
                <a:ea typeface="標楷體" panose="03000509000000000000" pitchFamily="65" charset="-120"/>
              </a:rPr>
              <a:t>為限</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a:t>
            </a:r>
            <a:r>
              <a:rPr lang="en-US" altLang="zh-TW" sz="2800" dirty="0" smtClean="0">
                <a:solidFill>
                  <a:schemeClr val="accent1">
                    <a:lumMod val="50000"/>
                  </a:schemeClr>
                </a:solidFill>
                <a:latin typeface="標楷體" panose="03000509000000000000" pitchFamily="65" charset="-120"/>
                <a:ea typeface="標楷體" panose="03000509000000000000" pitchFamily="65" charset="-120"/>
              </a:rPr>
              <a:t>(</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第</a:t>
            </a:r>
            <a:r>
              <a:rPr lang="en-US" altLang="zh-TW" sz="2800" dirty="0" smtClean="0">
                <a:solidFill>
                  <a:schemeClr val="accent1">
                    <a:lumMod val="50000"/>
                  </a:schemeClr>
                </a:solidFill>
                <a:latin typeface="標楷體" panose="03000509000000000000" pitchFamily="65" charset="-120"/>
                <a:ea typeface="標楷體" panose="03000509000000000000" pitchFamily="65" charset="-120"/>
              </a:rPr>
              <a:t>5</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款</a:t>
            </a:r>
            <a:r>
              <a:rPr lang="en-US" altLang="zh-TW" sz="2800" dirty="0" smtClean="0">
                <a:solidFill>
                  <a:schemeClr val="accent1">
                    <a:lumMod val="50000"/>
                  </a:schemeClr>
                </a:solidFill>
                <a:latin typeface="標楷體" panose="03000509000000000000" pitchFamily="65" charset="-120"/>
                <a:ea typeface="標楷體" panose="03000509000000000000" pitchFamily="65" charset="-120"/>
              </a:rPr>
              <a:t>)</a:t>
            </a:r>
          </a:p>
          <a:p>
            <a:pPr marL="342900" indent="-342900" algn="just">
              <a:lnSpc>
                <a:spcPts val="2800"/>
              </a:lnSpc>
              <a:spcBef>
                <a:spcPts val="600"/>
              </a:spcBef>
              <a:spcAft>
                <a:spcPts val="600"/>
              </a:spcAft>
              <a:buFont typeface="Arial" pitchFamily="34" charset="0"/>
              <a:buChar char="•"/>
              <a:defRPr/>
            </a:pPr>
            <a:r>
              <a:rPr lang="zh-TW" altLang="en-US" sz="2800" dirty="0">
                <a:solidFill>
                  <a:srgbClr val="C00000"/>
                </a:solidFill>
                <a:latin typeface="標楷體" panose="03000509000000000000" pitchFamily="65" charset="-120"/>
                <a:ea typeface="標楷體" panose="03000509000000000000" pitchFamily="65" charset="-120"/>
              </a:rPr>
              <a:t>平面停車場</a:t>
            </a:r>
            <a:r>
              <a:rPr lang="zh-TW" altLang="en-US" sz="2800" dirty="0">
                <a:solidFill>
                  <a:schemeClr val="accent1">
                    <a:lumMod val="50000"/>
                  </a:schemeClr>
                </a:solidFill>
                <a:latin typeface="標楷體" panose="03000509000000000000" pitchFamily="65" charset="-120"/>
                <a:ea typeface="標楷體" panose="03000509000000000000" pitchFamily="65" charset="-120"/>
              </a:rPr>
              <a:t>及</a:t>
            </a:r>
            <a:r>
              <a:rPr lang="zh-TW" altLang="en-US" sz="2800" dirty="0">
                <a:solidFill>
                  <a:srgbClr val="C00000"/>
                </a:solidFill>
                <a:latin typeface="標楷體" panose="03000509000000000000" pitchFamily="65" charset="-120"/>
                <a:ea typeface="標楷體" panose="03000509000000000000" pitchFamily="65" charset="-120"/>
              </a:rPr>
              <a:t>休閒步道</a:t>
            </a:r>
            <a:r>
              <a:rPr lang="zh-TW" altLang="en-US" sz="2800" dirty="0">
                <a:solidFill>
                  <a:schemeClr val="accent1">
                    <a:lumMod val="50000"/>
                  </a:schemeClr>
                </a:solidFill>
                <a:latin typeface="標楷體" panose="03000509000000000000" pitchFamily="65" charset="-120"/>
                <a:ea typeface="標楷體" panose="03000509000000000000" pitchFamily="65" charset="-120"/>
              </a:rPr>
              <a:t>，應以植被或透水鋪面施設。但配合無障礙設施</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設置者</a:t>
            </a:r>
            <a:r>
              <a:rPr lang="zh-TW" altLang="en-US" sz="2800" dirty="0">
                <a:solidFill>
                  <a:schemeClr val="accent1">
                    <a:lumMod val="50000"/>
                  </a:schemeClr>
                </a:solidFill>
                <a:latin typeface="標楷體" panose="03000509000000000000" pitchFamily="65" charset="-120"/>
                <a:ea typeface="標楷體" panose="03000509000000000000" pitchFamily="65" charset="-120"/>
              </a:rPr>
              <a:t>，不在此限</a:t>
            </a:r>
            <a:r>
              <a:rPr lang="zh-TW" altLang="en-US" sz="2800" dirty="0" smtClean="0">
                <a:solidFill>
                  <a:schemeClr val="accent1">
                    <a:lumMod val="50000"/>
                  </a:schemeClr>
                </a:solidFill>
                <a:latin typeface="標楷體" panose="03000509000000000000" pitchFamily="65" charset="-120"/>
                <a:ea typeface="標楷體" panose="03000509000000000000" pitchFamily="65" charset="-120"/>
              </a:rPr>
              <a:t>。</a:t>
            </a:r>
            <a:endParaRPr lang="en-US" altLang="zh-TW" sz="2800" dirty="0" smtClean="0">
              <a:solidFill>
                <a:schemeClr val="accent1">
                  <a:lumMod val="50000"/>
                </a:schemeClr>
              </a:solidFill>
              <a:latin typeface="標楷體" panose="03000509000000000000" pitchFamily="65" charset="-120"/>
              <a:ea typeface="標楷體" panose="03000509000000000000" pitchFamily="65" charset="-120"/>
            </a:endParaRPr>
          </a:p>
        </p:txBody>
      </p:sp>
      <p:sp>
        <p:nvSpPr>
          <p:cNvPr id="4" name="標題 1"/>
          <p:cNvSpPr txBox="1">
            <a:spLocks/>
          </p:cNvSpPr>
          <p:nvPr/>
        </p:nvSpPr>
        <p:spPr bwMode="auto">
          <a:xfrm>
            <a:off x="755650" y="115888"/>
            <a:ext cx="6059488" cy="1143000"/>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a:lstStyle>
          <a:p>
            <a:pPr>
              <a:defRPr/>
            </a:pP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設施規範</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a:t>
            </a:r>
            <a:r>
              <a:rPr kumimoji="0" lang="zh-TW" altLang="en-US" sz="1000" kern="0" dirty="0" smtClean="0">
                <a:solidFill>
                  <a:schemeClr val="accent1">
                    <a:lumMod val="50000"/>
                  </a:schemeClr>
                </a:solidFill>
                <a:latin typeface="微軟正黑體" panose="020B0604030504040204" pitchFamily="34" charset="-120"/>
                <a:ea typeface="微軟正黑體" panose="020B0604030504040204" pitchFamily="34" charset="-120"/>
              </a:rPr>
              <a:t>休</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24)</a:t>
            </a:r>
            <a:endParaRPr kumimoji="0" lang="zh-TW" altLang="en-US" sz="1000" kern="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785813" y="1214438"/>
            <a:ext cx="7345362" cy="2709862"/>
          </a:xfrm>
        </p:spPr>
        <p:txBody>
          <a:bodyPr/>
          <a:lstStyle/>
          <a:p>
            <a:pPr marL="342900" indent="-342900" algn="just">
              <a:lnSpc>
                <a:spcPts val="2800"/>
              </a:lnSpc>
              <a:spcBef>
                <a:spcPts val="600"/>
              </a:spcBef>
              <a:spcAft>
                <a:spcPts val="600"/>
              </a:spcAft>
              <a:buFont typeface="Arial" pitchFamily="34" charset="0"/>
              <a:buChar char="•"/>
              <a:defRPr/>
            </a:pPr>
            <a:r>
              <a:rPr lang="zh-TW" altLang="en-US" sz="2800" dirty="0">
                <a:solidFill>
                  <a:srgbClr val="C00000"/>
                </a:solidFill>
                <a:latin typeface="微軟正黑體" panose="020B0604030504040204" pitchFamily="34" charset="-120"/>
                <a:ea typeface="微軟正黑體" panose="020B0604030504040204" pitchFamily="34" charset="-120"/>
              </a:rPr>
              <a:t>露營</a:t>
            </a:r>
            <a:r>
              <a:rPr lang="zh-TW" altLang="en-US" sz="2800" dirty="0" smtClean="0">
                <a:solidFill>
                  <a:srgbClr val="C00000"/>
                </a:solidFill>
                <a:latin typeface="微軟正黑體" panose="020B0604030504040204" pitchFamily="34" charset="-120"/>
                <a:ea typeface="微軟正黑體" panose="020B0604030504040204" pitchFamily="34" charset="-120"/>
              </a:rPr>
              <a:t>設施</a:t>
            </a:r>
            <a:endParaRPr lang="en-US" altLang="zh-TW" sz="2800" dirty="0" smtClean="0">
              <a:solidFill>
                <a:srgbClr val="C00000"/>
              </a:solidFill>
              <a:latin typeface="微軟正黑體" panose="020B0604030504040204" pitchFamily="34" charset="-120"/>
              <a:ea typeface="微軟正黑體" panose="020B0604030504040204" pitchFamily="34" charset="-120"/>
            </a:endParaRPr>
          </a:p>
          <a:p>
            <a:pPr marL="914400" lvl="1" indent="-457200" algn="just">
              <a:lnSpc>
                <a:spcPts val="2800"/>
              </a:lnSpc>
              <a:spcBef>
                <a:spcPts val="600"/>
              </a:spcBef>
              <a:spcAft>
                <a:spcPts val="600"/>
              </a:spcAft>
              <a:buFont typeface="Wingdings" panose="05000000000000000000" pitchFamily="2" charset="2"/>
              <a:buChar char="Ø"/>
              <a:defRPr/>
            </a:pP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最大</a:t>
            </a:r>
            <a:r>
              <a:rPr lang="zh-TW" altLang="en-US" sz="2800" dirty="0">
                <a:solidFill>
                  <a:schemeClr val="accent1">
                    <a:lumMod val="50000"/>
                  </a:schemeClr>
                </a:solidFill>
                <a:latin typeface="微軟正黑體" panose="020B0604030504040204" pitchFamily="34" charset="-120"/>
                <a:ea typeface="微軟正黑體" panose="020B0604030504040204" pitchFamily="34" charset="-120"/>
              </a:rPr>
              <a:t>興建面積以休閒農場內農業用地</a:t>
            </a: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面積</a:t>
            </a:r>
            <a:r>
              <a:rPr lang="en-US" altLang="zh-TW" sz="2800" dirty="0" smtClean="0">
                <a:solidFill>
                  <a:schemeClr val="accent1">
                    <a:lumMod val="50000"/>
                  </a:schemeClr>
                </a:solidFill>
                <a:latin typeface="微軟正黑體" panose="020B0604030504040204" pitchFamily="34" charset="-120"/>
                <a:ea typeface="微軟正黑體" panose="020B0604030504040204" pitchFamily="34" charset="-120"/>
              </a:rPr>
              <a:t>5%</a:t>
            </a: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為限</a:t>
            </a:r>
            <a:r>
              <a:rPr lang="zh-TW" altLang="en-US" sz="2800" dirty="0">
                <a:solidFill>
                  <a:schemeClr val="accent1">
                    <a:lumMod val="50000"/>
                  </a:schemeClr>
                </a:solidFill>
                <a:latin typeface="微軟正黑體" panose="020B0604030504040204" pitchFamily="34" charset="-120"/>
                <a:ea typeface="微軟正黑體" panose="020B0604030504040204" pitchFamily="34" charset="-120"/>
              </a:rPr>
              <a:t>，且不得</a:t>
            </a: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超過</a:t>
            </a:r>
            <a:r>
              <a:rPr lang="en-US" altLang="zh-TW" sz="2800" dirty="0" smtClean="0">
                <a:solidFill>
                  <a:schemeClr val="accent1">
                    <a:lumMod val="50000"/>
                  </a:schemeClr>
                </a:solidFill>
                <a:latin typeface="微軟正黑體" panose="020B0604030504040204" pitchFamily="34" charset="-120"/>
                <a:ea typeface="微軟正黑體" panose="020B0604030504040204" pitchFamily="34" charset="-120"/>
              </a:rPr>
              <a:t>1,000</a:t>
            </a: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平方公尺</a:t>
            </a:r>
            <a:r>
              <a:rPr lang="zh-TW" altLang="en-US" sz="2800" dirty="0">
                <a:solidFill>
                  <a:schemeClr val="accent1">
                    <a:lumMod val="50000"/>
                  </a:schemeClr>
                </a:solidFill>
                <a:latin typeface="微軟正黑體" panose="020B0604030504040204" pitchFamily="34" charset="-120"/>
                <a:ea typeface="微軟正黑體" panose="020B0604030504040204" pitchFamily="34" charset="-120"/>
              </a:rPr>
              <a:t>。其範圍含適當之露營活動空間區域，且應配置休閒農業</a:t>
            </a: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經營</a:t>
            </a:r>
            <a:r>
              <a:rPr lang="zh-TW" altLang="en-US" sz="2800" dirty="0">
                <a:solidFill>
                  <a:schemeClr val="accent1">
                    <a:lumMod val="50000"/>
                  </a:schemeClr>
                </a:solidFill>
                <a:latin typeface="微軟正黑體" panose="020B0604030504040204" pitchFamily="34" charset="-120"/>
                <a:ea typeface="微軟正黑體" panose="020B0604030504040204" pitchFamily="34" charset="-120"/>
              </a:rPr>
              <a:t>所需其他農業設施，</a:t>
            </a:r>
            <a:r>
              <a:rPr lang="zh-TW" altLang="en-US" sz="2800" dirty="0">
                <a:solidFill>
                  <a:srgbClr val="FF0000"/>
                </a:solidFill>
                <a:latin typeface="微軟正黑體" panose="020B0604030504040204" pitchFamily="34" charset="-120"/>
                <a:ea typeface="微軟正黑體" panose="020B0604030504040204" pitchFamily="34" charset="-120"/>
              </a:rPr>
              <a:t>不得單獨提出申請</a:t>
            </a: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sz="2800"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914400" lvl="1" indent="-457200" algn="just">
              <a:lnSpc>
                <a:spcPts val="2800"/>
              </a:lnSpc>
              <a:spcBef>
                <a:spcPts val="600"/>
              </a:spcBef>
              <a:spcAft>
                <a:spcPts val="600"/>
              </a:spcAft>
              <a:buFont typeface="Wingdings" panose="05000000000000000000" pitchFamily="2" charset="2"/>
              <a:buChar char="Ø"/>
              <a:defRPr/>
            </a:pPr>
            <a:r>
              <a:rPr lang="en-US" altLang="zh-TW" sz="28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函釋</a:t>
            </a:r>
            <a:r>
              <a:rPr lang="en-US" altLang="zh-TW" sz="28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800" dirty="0">
                <a:solidFill>
                  <a:schemeClr val="accent1">
                    <a:lumMod val="50000"/>
                  </a:schemeClr>
                </a:solidFill>
                <a:latin typeface="微軟正黑體" panose="020B0604030504040204" pitchFamily="34" charset="-120"/>
                <a:ea typeface="微軟正黑體" panose="020B0604030504040204" pitchFamily="34" charset="-120"/>
              </a:rPr>
              <a:t>露營</a:t>
            </a: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帳篷及</a:t>
            </a:r>
            <a:r>
              <a:rPr lang="zh-TW" altLang="en-US" sz="2800" dirty="0">
                <a:solidFill>
                  <a:schemeClr val="accent1">
                    <a:lumMod val="50000"/>
                  </a:schemeClr>
                </a:solidFill>
                <a:latin typeface="微軟正黑體" panose="020B0604030504040204" pitchFamily="34" charset="-120"/>
                <a:ea typeface="微軟正黑體" panose="020B0604030504040204" pitchFamily="34" charset="-120"/>
              </a:rPr>
              <a:t>露營車等露營活動相關設備亦屬非常設性、以單次活動</a:t>
            </a: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需求</a:t>
            </a:r>
            <a:r>
              <a:rPr lang="zh-TW" altLang="en-US" sz="2800" dirty="0">
                <a:solidFill>
                  <a:schemeClr val="accent1">
                    <a:lumMod val="50000"/>
                  </a:schemeClr>
                </a:solidFill>
                <a:latin typeface="微軟正黑體" panose="020B0604030504040204" pitchFamily="34" charset="-120"/>
                <a:ea typeface="微軟正黑體" panose="020B0604030504040204" pitchFamily="34" charset="-120"/>
              </a:rPr>
              <a:t>搭設放置</a:t>
            </a:r>
            <a:endParaRPr lang="en-US" altLang="zh-TW" sz="2800"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lgn="just">
              <a:lnSpc>
                <a:spcPts val="2800"/>
              </a:lnSpc>
              <a:spcBef>
                <a:spcPts val="600"/>
              </a:spcBef>
              <a:spcAft>
                <a:spcPts val="600"/>
              </a:spcAft>
              <a:buFont typeface="Arial" pitchFamily="34" charset="0"/>
              <a:buChar char="•"/>
              <a:defRPr/>
            </a:pPr>
            <a:r>
              <a:rPr lang="zh-TW" altLang="zh-TW" sz="2800" u="sng" dirty="0" smtClean="0">
                <a:solidFill>
                  <a:srgbClr val="C00000"/>
                </a:solidFill>
                <a:latin typeface="微軟正黑體" panose="020B0604030504040204" pitchFamily="34" charset="-120"/>
                <a:ea typeface="微軟正黑體" panose="020B0604030504040204" pitchFamily="34" charset="-120"/>
              </a:rPr>
              <a:t>農</a:t>
            </a:r>
            <a:r>
              <a:rPr lang="zh-TW" altLang="zh-TW" sz="2800" u="sng" dirty="0">
                <a:solidFill>
                  <a:srgbClr val="C00000"/>
                </a:solidFill>
                <a:latin typeface="微軟正黑體" panose="020B0604030504040204" pitchFamily="34" charset="-120"/>
                <a:ea typeface="微軟正黑體" panose="020B0604030504040204" pitchFamily="34" charset="-120"/>
              </a:rPr>
              <a:t>特產品調理設施</a:t>
            </a:r>
            <a:r>
              <a:rPr lang="zh-TW" altLang="zh-TW" sz="2800" dirty="0">
                <a:solidFill>
                  <a:schemeClr val="accent1">
                    <a:lumMod val="50000"/>
                  </a:schemeClr>
                </a:solidFill>
                <a:latin typeface="微軟正黑體" panose="020B0604030504040204" pitchFamily="34" charset="-120"/>
                <a:ea typeface="微軟正黑體" panose="020B0604030504040204" pitchFamily="34" charset="-120"/>
              </a:rPr>
              <a:t>之</a:t>
            </a:r>
            <a:r>
              <a:rPr lang="zh-TW" altLang="zh-TW" sz="2800" dirty="0" smtClean="0">
                <a:solidFill>
                  <a:schemeClr val="accent1">
                    <a:lumMod val="50000"/>
                  </a:schemeClr>
                </a:solidFill>
                <a:latin typeface="微軟正黑體" panose="020B0604030504040204" pitchFamily="34" charset="-120"/>
                <a:ea typeface="微軟正黑體" panose="020B0604030504040204" pitchFamily="34" charset="-120"/>
              </a:rPr>
              <a:t>設置每一</a:t>
            </a:r>
            <a:r>
              <a:rPr lang="zh-TW" altLang="zh-TW" sz="2800" dirty="0">
                <a:solidFill>
                  <a:schemeClr val="accent1">
                    <a:lumMod val="50000"/>
                  </a:schemeClr>
                </a:solidFill>
                <a:latin typeface="微軟正黑體" panose="020B0604030504040204" pitchFamily="34" charset="-120"/>
                <a:ea typeface="微軟正黑體" panose="020B0604030504040204" pitchFamily="34" charset="-120"/>
              </a:rPr>
              <a:t>休閒農場限</a:t>
            </a:r>
            <a:r>
              <a:rPr lang="zh-TW" altLang="zh-TW" sz="2800" dirty="0" smtClean="0">
                <a:solidFill>
                  <a:schemeClr val="accent1">
                    <a:lumMod val="50000"/>
                  </a:schemeClr>
                </a:solidFill>
                <a:latin typeface="微軟正黑體" panose="020B0604030504040204" pitchFamily="34" charset="-120"/>
                <a:ea typeface="微軟正黑體" panose="020B0604030504040204" pitchFamily="34" charset="-120"/>
              </a:rPr>
              <a:t>設</a:t>
            </a:r>
            <a:r>
              <a:rPr lang="en-US" altLang="zh-TW" sz="2800" dirty="0" smtClean="0">
                <a:solidFill>
                  <a:schemeClr val="accent1">
                    <a:lumMod val="50000"/>
                  </a:schemeClr>
                </a:solidFill>
                <a:latin typeface="微軟正黑體" panose="020B0604030504040204" pitchFamily="34" charset="-120"/>
                <a:ea typeface="微軟正黑體" panose="020B0604030504040204" pitchFamily="34" charset="-120"/>
              </a:rPr>
              <a:t>1</a:t>
            </a:r>
            <a:r>
              <a:rPr lang="zh-TW" altLang="zh-TW" sz="2800" dirty="0" smtClean="0">
                <a:solidFill>
                  <a:schemeClr val="accent1">
                    <a:lumMod val="50000"/>
                  </a:schemeClr>
                </a:solidFill>
                <a:latin typeface="微軟正黑體" panose="020B0604030504040204" pitchFamily="34" charset="-120"/>
                <a:ea typeface="微軟正黑體" panose="020B0604030504040204" pitchFamily="34" charset="-120"/>
              </a:rPr>
              <a:t>處。應為</a:t>
            </a:r>
            <a:r>
              <a:rPr lang="en-US" altLang="zh-TW" sz="2800" dirty="0" smtClean="0">
                <a:solidFill>
                  <a:schemeClr val="accent1">
                    <a:lumMod val="50000"/>
                  </a:schemeClr>
                </a:solidFill>
                <a:latin typeface="微軟正黑體" panose="020B0604030504040204" pitchFamily="34" charset="-120"/>
                <a:ea typeface="微軟正黑體" panose="020B0604030504040204" pitchFamily="34" charset="-120"/>
              </a:rPr>
              <a:t>1</a:t>
            </a:r>
            <a:r>
              <a:rPr lang="zh-TW" altLang="zh-TW" sz="2800" dirty="0" smtClean="0">
                <a:solidFill>
                  <a:schemeClr val="accent1">
                    <a:lumMod val="50000"/>
                  </a:schemeClr>
                </a:solidFill>
                <a:latin typeface="微軟正黑體" panose="020B0604030504040204" pitchFamily="34" charset="-120"/>
                <a:ea typeface="微軟正黑體" panose="020B0604030504040204" pitchFamily="34" charset="-120"/>
              </a:rPr>
              <a:t>層</a:t>
            </a:r>
            <a:r>
              <a:rPr lang="zh-TW" altLang="zh-TW" sz="2800" dirty="0">
                <a:solidFill>
                  <a:schemeClr val="accent1">
                    <a:lumMod val="50000"/>
                  </a:schemeClr>
                </a:solidFill>
                <a:latin typeface="微軟正黑體" panose="020B0604030504040204" pitchFamily="34" charset="-120"/>
                <a:ea typeface="微軟正黑體" panose="020B0604030504040204" pitchFamily="34" charset="-120"/>
              </a:rPr>
              <a:t>樓之建築物</a:t>
            </a:r>
            <a:r>
              <a:rPr lang="zh-TW" altLang="zh-TW" sz="28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zh-TW" sz="2800" dirty="0">
                <a:solidFill>
                  <a:schemeClr val="accent1">
                    <a:lumMod val="50000"/>
                  </a:schemeClr>
                </a:solidFill>
                <a:latin typeface="微軟正黑體" panose="020B0604030504040204" pitchFamily="34" charset="-120"/>
                <a:ea typeface="微軟正黑體" panose="020B0604030504040204" pitchFamily="34" charset="-120"/>
              </a:rPr>
              <a:t>建築物高度不得大於</a:t>
            </a:r>
            <a:r>
              <a:rPr lang="en-US" altLang="zh-TW" sz="2800" dirty="0">
                <a:solidFill>
                  <a:schemeClr val="accent1">
                    <a:lumMod val="50000"/>
                  </a:schemeClr>
                </a:solidFill>
                <a:latin typeface="微軟正黑體" panose="020B0604030504040204" pitchFamily="34" charset="-120"/>
                <a:ea typeface="微軟正黑體" panose="020B0604030504040204" pitchFamily="34" charset="-120"/>
              </a:rPr>
              <a:t>4.5</a:t>
            </a:r>
            <a:r>
              <a:rPr lang="zh-TW" altLang="zh-TW" sz="2800" dirty="0" smtClean="0">
                <a:solidFill>
                  <a:schemeClr val="accent1">
                    <a:lumMod val="50000"/>
                  </a:schemeClr>
                </a:solidFill>
                <a:latin typeface="微軟正黑體" panose="020B0604030504040204" pitchFamily="34" charset="-120"/>
                <a:ea typeface="微軟正黑體" panose="020B0604030504040204" pitchFamily="34" charset="-120"/>
              </a:rPr>
              <a:t>公尺</a:t>
            </a:r>
            <a:r>
              <a:rPr lang="zh-TW" altLang="en-US" sz="2800" dirty="0">
                <a:solidFill>
                  <a:schemeClr val="accent1">
                    <a:lumMod val="50000"/>
                  </a:schemeClr>
                </a:solidFill>
                <a:latin typeface="微軟正黑體" panose="020B0604030504040204" pitchFamily="34" charset="-120"/>
                <a:ea typeface="微軟正黑體" panose="020B0604030504040204" pitchFamily="34" charset="-120"/>
              </a:rPr>
              <a:t>，最大</a:t>
            </a: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興建面積以</a:t>
            </a:r>
            <a:r>
              <a:rPr lang="en-US" altLang="zh-TW" sz="2800" dirty="0" smtClean="0">
                <a:solidFill>
                  <a:schemeClr val="accent1">
                    <a:lumMod val="50000"/>
                  </a:schemeClr>
                </a:solidFill>
                <a:latin typeface="微軟正黑體" panose="020B0604030504040204" pitchFamily="34" charset="-120"/>
                <a:ea typeface="微軟正黑體" panose="020B0604030504040204" pitchFamily="34" charset="-120"/>
              </a:rPr>
              <a:t>100</a:t>
            </a:r>
            <a:r>
              <a:rPr lang="zh-TW" altLang="zh-TW" sz="2800" dirty="0" smtClean="0">
                <a:solidFill>
                  <a:schemeClr val="accent1">
                    <a:lumMod val="50000"/>
                  </a:schemeClr>
                </a:solidFill>
                <a:latin typeface="微軟正黑體" panose="020B0604030504040204" pitchFamily="34" charset="-120"/>
                <a:ea typeface="微軟正黑體" panose="020B0604030504040204" pitchFamily="34" charset="-120"/>
              </a:rPr>
              <a:t>平方公尺</a:t>
            </a: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為限</a:t>
            </a:r>
            <a:r>
              <a:rPr lang="zh-TW" altLang="zh-TW" sz="28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en-US" altLang="zh-TW" sz="28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第</a:t>
            </a:r>
            <a:r>
              <a:rPr lang="en-US" altLang="zh-TW" sz="2800" dirty="0" smtClean="0">
                <a:solidFill>
                  <a:schemeClr val="accent1">
                    <a:lumMod val="50000"/>
                  </a:schemeClr>
                </a:solidFill>
                <a:latin typeface="微軟正黑體" panose="020B0604030504040204" pitchFamily="34" charset="-120"/>
                <a:ea typeface="微軟正黑體" panose="020B0604030504040204" pitchFamily="34" charset="-120"/>
              </a:rPr>
              <a:t>8</a:t>
            </a:r>
            <a:r>
              <a:rPr lang="zh-TW" altLang="en-US" sz="2800" dirty="0" smtClean="0">
                <a:solidFill>
                  <a:schemeClr val="accent1">
                    <a:lumMod val="50000"/>
                  </a:schemeClr>
                </a:solidFill>
                <a:latin typeface="微軟正黑體" panose="020B0604030504040204" pitchFamily="34" charset="-120"/>
                <a:ea typeface="微軟正黑體" panose="020B0604030504040204" pitchFamily="34" charset="-120"/>
              </a:rPr>
              <a:t>款</a:t>
            </a:r>
            <a:r>
              <a:rPr lang="en-US" altLang="zh-TW" sz="2800"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zh-TW" sz="2800" dirty="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lgn="just">
              <a:lnSpc>
                <a:spcPts val="2800"/>
              </a:lnSpc>
              <a:spcBef>
                <a:spcPts val="600"/>
              </a:spcBef>
              <a:spcAft>
                <a:spcPts val="600"/>
              </a:spcAft>
              <a:buFont typeface="Arial" pitchFamily="34" charset="0"/>
              <a:buChar char="•"/>
              <a:defRPr/>
            </a:pPr>
            <a:endParaRPr lang="zh-TW" altLang="zh-TW" b="1" dirty="0" smtClean="0">
              <a:solidFill>
                <a:srgbClr val="7030A0"/>
              </a:solidFill>
              <a:latin typeface="微軟正黑體" panose="020B0604030504040204" pitchFamily="34" charset="-120"/>
              <a:ea typeface="微軟正黑體" panose="020B0604030504040204" pitchFamily="34" charset="-120"/>
            </a:endParaRPr>
          </a:p>
        </p:txBody>
      </p:sp>
      <p:sp>
        <p:nvSpPr>
          <p:cNvPr id="4" name="標題 1"/>
          <p:cNvSpPr txBox="1">
            <a:spLocks/>
          </p:cNvSpPr>
          <p:nvPr/>
        </p:nvSpPr>
        <p:spPr bwMode="auto">
          <a:xfrm>
            <a:off x="781050" y="115888"/>
            <a:ext cx="6059488" cy="1143000"/>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a:lstStyle>
          <a:p>
            <a:pPr>
              <a:defRPr/>
            </a:pP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設施規範</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a:t>
            </a:r>
            <a:r>
              <a:rPr kumimoji="0" lang="zh-TW" altLang="en-US" sz="1000" kern="0" dirty="0" smtClean="0">
                <a:solidFill>
                  <a:schemeClr val="accent1">
                    <a:lumMod val="50000"/>
                  </a:schemeClr>
                </a:solidFill>
                <a:latin typeface="微軟正黑體" panose="020B0604030504040204" pitchFamily="34" charset="-120"/>
                <a:ea typeface="微軟正黑體" panose="020B0604030504040204" pitchFamily="34" charset="-120"/>
              </a:rPr>
              <a:t>休</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24)</a:t>
            </a:r>
            <a:endParaRPr kumimoji="0" lang="zh-TW" altLang="en-US" sz="1000" kern="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785813" y="1214438"/>
            <a:ext cx="7345362" cy="2709862"/>
          </a:xfrm>
        </p:spPr>
        <p:txBody>
          <a:bodyPr/>
          <a:lstStyle/>
          <a:p>
            <a:pPr marL="342900" indent="-342900" algn="just">
              <a:lnSpc>
                <a:spcPts val="2800"/>
              </a:lnSpc>
              <a:spcBef>
                <a:spcPts val="600"/>
              </a:spcBef>
              <a:spcAft>
                <a:spcPts val="0"/>
              </a:spcAft>
              <a:buFont typeface="Arial" pitchFamily="34" charset="0"/>
              <a:buChar char="•"/>
              <a:defRPr/>
            </a:pPr>
            <a:r>
              <a:rPr lang="zh-TW" altLang="en-US" b="1" dirty="0">
                <a:solidFill>
                  <a:srgbClr val="C00000"/>
                </a:solidFill>
                <a:latin typeface="微軟正黑體" panose="020B0604030504040204" pitchFamily="34" charset="-120"/>
                <a:ea typeface="微軟正黑體" panose="020B0604030504040204" pitchFamily="34" charset="-120"/>
              </a:rPr>
              <a:t>農特產品調理設施、農特產品零售設施及農業體驗設施複合設置者</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，應依</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下列</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規定辦理，不適用第五款及第八款規定</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800100" lvl="1" indent="-342900" algn="just">
              <a:lnSpc>
                <a:spcPts val="2800"/>
              </a:lnSpc>
              <a:spcBef>
                <a:spcPts val="600"/>
              </a:spcBef>
              <a:spcAft>
                <a:spcPts val="0"/>
              </a:spcAft>
              <a:buFont typeface="Arial" pitchFamily="34" charset="0"/>
              <a:buChar char="•"/>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農特產品</a:t>
            </a:r>
            <a:r>
              <a:rPr lang="zh-TW" altLang="en-US" b="1" dirty="0">
                <a:solidFill>
                  <a:srgbClr val="FF0000"/>
                </a:solidFill>
                <a:latin typeface="微軟正黑體" panose="020B0604030504040204" pitchFamily="34" charset="-120"/>
                <a:ea typeface="微軟正黑體" panose="020B0604030504040204" pitchFamily="34" charset="-120"/>
              </a:rPr>
              <a:t>調理</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設施與農特產品</a:t>
            </a:r>
            <a:r>
              <a:rPr lang="zh-TW" altLang="en-US" b="1" dirty="0">
                <a:solidFill>
                  <a:srgbClr val="FF0000"/>
                </a:solidFill>
                <a:latin typeface="微軟正黑體" panose="020B0604030504040204" pitchFamily="34" charset="-120"/>
                <a:ea typeface="微軟正黑體" panose="020B0604030504040204" pitchFamily="34" charset="-120"/>
              </a:rPr>
              <a:t>零售</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設施複合設置者，該複合設施應為</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一層樓</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建築物，其建築物高度不得高於四．五公尺，最大興建面積以</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一百六十平方公尺</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為限</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800100" lvl="1" indent="-342900" algn="just">
              <a:lnSpc>
                <a:spcPts val="2800"/>
              </a:lnSpc>
              <a:spcBef>
                <a:spcPts val="600"/>
              </a:spcBef>
              <a:spcAft>
                <a:spcPts val="0"/>
              </a:spcAft>
              <a:buFont typeface="Arial" pitchFamily="34" charset="0"/>
              <a:buChar char="•"/>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農特產品</a:t>
            </a:r>
            <a:r>
              <a:rPr lang="zh-TW" altLang="en-US" b="1" dirty="0">
                <a:solidFill>
                  <a:srgbClr val="FF0000"/>
                </a:solidFill>
                <a:latin typeface="微軟正黑體" panose="020B0604030504040204" pitchFamily="34" charset="-120"/>
                <a:ea typeface="微軟正黑體" panose="020B0604030504040204" pitchFamily="34" charset="-120"/>
              </a:rPr>
              <a:t>調理</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設施或農特產品</a:t>
            </a:r>
            <a:r>
              <a:rPr lang="zh-TW" altLang="en-US" b="1" dirty="0">
                <a:solidFill>
                  <a:srgbClr val="FF0000"/>
                </a:solidFill>
                <a:latin typeface="微軟正黑體" panose="020B0604030504040204" pitchFamily="34" charset="-120"/>
                <a:ea typeface="微軟正黑體" panose="020B0604030504040204" pitchFamily="34" charset="-120"/>
              </a:rPr>
              <a:t>零售</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設施，與農業</a:t>
            </a:r>
            <a:r>
              <a:rPr lang="zh-TW" altLang="en-US" b="1" dirty="0">
                <a:solidFill>
                  <a:srgbClr val="FF0000"/>
                </a:solidFill>
                <a:latin typeface="微軟正黑體" panose="020B0604030504040204" pitchFamily="34" charset="-120"/>
                <a:ea typeface="微軟正黑體" panose="020B0604030504040204" pitchFamily="34" charset="-120"/>
              </a:rPr>
              <a:t>體驗</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設施複合設置者，</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該複合</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設施樓地板最大興建面積以六百六十平方公尺為限。休閒農場總</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面積超過</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五公頃者，樓地板最大興建面積以九百九十平方公尺為限</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800100" lvl="1" indent="-342900" algn="just">
              <a:lnSpc>
                <a:spcPts val="2800"/>
              </a:lnSpc>
              <a:spcBef>
                <a:spcPts val="600"/>
              </a:spcBef>
              <a:spcAft>
                <a:spcPts val="0"/>
              </a:spcAft>
              <a:buFont typeface="Arial" pitchFamily="34" charset="0"/>
              <a:buChar char="•"/>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複合設施每一休閒農場限設</a:t>
            </a:r>
            <a:r>
              <a:rPr lang="zh-TW" altLang="en-US" b="1" dirty="0">
                <a:solidFill>
                  <a:srgbClr val="FF0000"/>
                </a:solidFill>
                <a:latin typeface="微軟正黑體" panose="020B0604030504040204" pitchFamily="34" charset="-120"/>
                <a:ea typeface="微軟正黑體" panose="020B0604030504040204" pitchFamily="34" charset="-120"/>
              </a:rPr>
              <a:t>一處</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，並應註明功能分區，已納入複合設施</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內之</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設施項目，</a:t>
            </a:r>
            <a:r>
              <a:rPr lang="zh-TW" altLang="en-US" b="1" dirty="0">
                <a:solidFill>
                  <a:srgbClr val="FF0000"/>
                </a:solidFill>
                <a:latin typeface="微軟正黑體" panose="020B0604030504040204" pitchFamily="34" charset="-120"/>
                <a:ea typeface="微軟正黑體" panose="020B0604030504040204" pitchFamily="34" charset="-120"/>
              </a:rPr>
              <a:t>不得再申請獨立設置</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800100" lvl="1" indent="-342900" algn="just">
              <a:lnSpc>
                <a:spcPts val="2800"/>
              </a:lnSpc>
              <a:spcBef>
                <a:spcPts val="600"/>
              </a:spcBef>
              <a:spcAft>
                <a:spcPts val="0"/>
              </a:spcAft>
              <a:buFont typeface="Arial" pitchFamily="34" charset="0"/>
              <a:buChar char="•"/>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農特產品調理設施及農特產品零售設施，在複合設施內規劃之區域面積</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，各</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單項配置面積</a:t>
            </a:r>
            <a:r>
              <a:rPr lang="zh-TW" altLang="en-US" b="1" dirty="0">
                <a:solidFill>
                  <a:srgbClr val="FF0000"/>
                </a:solidFill>
                <a:latin typeface="微軟正黑體" panose="020B0604030504040204" pitchFamily="34" charset="-120"/>
                <a:ea typeface="微軟正黑體" panose="020B0604030504040204" pitchFamily="34" charset="-120"/>
              </a:rPr>
              <a:t>不得超過一百平方公尺</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4" name="標題 1"/>
          <p:cNvSpPr txBox="1">
            <a:spLocks/>
          </p:cNvSpPr>
          <p:nvPr/>
        </p:nvSpPr>
        <p:spPr bwMode="auto">
          <a:xfrm>
            <a:off x="755650" y="115888"/>
            <a:ext cx="6059488" cy="1143000"/>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a:lstStyle>
          <a:p>
            <a:pPr>
              <a:defRPr/>
            </a:pP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設施規範</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a:t>
            </a:r>
            <a:r>
              <a:rPr kumimoji="0" lang="zh-TW" altLang="en-US" sz="1000" kern="0" dirty="0" smtClean="0">
                <a:solidFill>
                  <a:schemeClr val="accent1">
                    <a:lumMod val="50000"/>
                  </a:schemeClr>
                </a:solidFill>
                <a:latin typeface="微軟正黑體" panose="020B0604030504040204" pitchFamily="34" charset="-120"/>
                <a:ea typeface="微軟正黑體" panose="020B0604030504040204" pitchFamily="34" charset="-120"/>
              </a:rPr>
              <a:t>休</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24)</a:t>
            </a:r>
            <a:endParaRPr kumimoji="0" lang="zh-TW" altLang="en-US" sz="1000" kern="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p:cNvSpPr>
          <p:nvPr>
            <p:ph type="body" idx="1"/>
          </p:nvPr>
        </p:nvSpPr>
        <p:spPr>
          <a:xfrm>
            <a:off x="684213" y="1509713"/>
            <a:ext cx="7704137" cy="4325937"/>
          </a:xfrm>
        </p:spPr>
        <p:txBody>
          <a:bodyPr/>
          <a:lstStyle/>
          <a:p>
            <a:pPr defTabSz="884238">
              <a:lnSpc>
                <a:spcPct val="140000"/>
              </a:lnSpc>
              <a:spcBef>
                <a:spcPts val="600"/>
              </a:spcBef>
              <a:spcAft>
                <a:spcPts val="0"/>
              </a:spcAft>
              <a:buFont typeface="Arial" pitchFamily="34" charset="0"/>
              <a:buChar char="•"/>
              <a:defRPr/>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休閒農場內各項設施均應以符合休閒農業經營目的，</a:t>
            </a:r>
            <a:r>
              <a:rPr lang="zh-TW" altLang="en-US" b="1" u="sng" dirty="0" smtClean="0">
                <a:solidFill>
                  <a:schemeClr val="accent1">
                    <a:lumMod val="50000"/>
                  </a:schemeClr>
                </a:solidFill>
                <a:latin typeface="微軟正黑體" panose="020B0604030504040204" pitchFamily="34" charset="-120"/>
                <a:ea typeface="微軟正黑體" panose="020B0604030504040204" pitchFamily="34" charset="-120"/>
              </a:rPr>
              <a:t>無礙自然文化景觀</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為原則。</a:t>
            </a:r>
          </a:p>
          <a:p>
            <a:pPr defTabSz="884238">
              <a:lnSpc>
                <a:spcPct val="140000"/>
              </a:lnSpc>
              <a:spcBef>
                <a:spcPts val="600"/>
              </a:spcBef>
              <a:spcAft>
                <a:spcPts val="0"/>
              </a:spcAft>
              <a:buFont typeface="Arial" pitchFamily="34" charset="0"/>
              <a:buChar char="•"/>
              <a:defRPr/>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休閒農業設施之高度不得超過</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10.5</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公尺。但本辦法或建築法令另有規定依其規定辦理，或下列設施經提出安全無虞之證明，報送中央主管機關核准者，不在此限：</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lvl="1" defTabSz="884238">
              <a:lnSpc>
                <a:spcPct val="140000"/>
              </a:lnSpc>
              <a:spcBef>
                <a:spcPts val="600"/>
              </a:spcBef>
              <a:spcAft>
                <a:spcPts val="0"/>
              </a:spcAft>
              <a:buFont typeface="Arial" pitchFamily="34" charset="0"/>
              <a:buChar char="–"/>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眺望設施</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lvl="1" defTabSz="884238">
              <a:lnSpc>
                <a:spcPct val="140000"/>
              </a:lnSpc>
              <a:spcBef>
                <a:spcPts val="600"/>
              </a:spcBef>
              <a:spcAft>
                <a:spcPts val="0"/>
              </a:spcAft>
              <a:buFont typeface="Arial" pitchFamily="34" charset="0"/>
              <a:buChar char="–"/>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符合主管機關規定，配合公共安全或環境保育目的設置之設施。</a:t>
            </a:r>
            <a:r>
              <a:rPr lang="zh-TW" altLang="en-US" b="1" dirty="0" smtClean="0">
                <a:solidFill>
                  <a:schemeClr val="bg2">
                    <a:lumMod val="50000"/>
                  </a:schemeClr>
                </a:solidFill>
                <a:latin typeface="微軟正黑體" panose="020B0604030504040204" pitchFamily="34" charset="-120"/>
                <a:ea typeface="微軟正黑體" panose="020B0604030504040204" pitchFamily="34" charset="-120"/>
              </a:rPr>
              <a:t/>
            </a:r>
            <a:br>
              <a:rPr lang="zh-TW" altLang="en-US" b="1" dirty="0" smtClean="0">
                <a:solidFill>
                  <a:schemeClr val="bg2">
                    <a:lumMod val="50000"/>
                  </a:schemeClr>
                </a:solidFill>
                <a:latin typeface="微軟正黑體" panose="020B0604030504040204" pitchFamily="34" charset="-120"/>
                <a:ea typeface="微軟正黑體" panose="020B0604030504040204" pitchFamily="34" charset="-120"/>
              </a:rPr>
            </a:br>
            <a:endParaRPr lang="zh-TW" altLang="en-US" b="1" dirty="0" smtClean="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2" name="日期版面配置區 1"/>
          <p:cNvSpPr>
            <a:spLocks noGrp="1"/>
          </p:cNvSpPr>
          <p:nvPr>
            <p:ph type="dt" sz="quarter" idx="10"/>
          </p:nvPr>
        </p:nvSpPr>
        <p:spPr/>
        <p:txBody>
          <a:bodyPr/>
          <a:lstStyle/>
          <a:p>
            <a:pPr>
              <a:defRPr/>
            </a:pPr>
            <a:fld id="{57435BF7-3DB9-40A4-BEE2-352285BF598F}" type="datetime1">
              <a:rPr lang="zh-TW" altLang="en-US"/>
              <a:pPr>
                <a:defRPr/>
              </a:pPr>
              <a:t>2018/10/31</a:t>
            </a:fld>
            <a:endParaRPr lang="en-US"/>
          </a:p>
        </p:txBody>
      </p:sp>
      <p:sp>
        <p:nvSpPr>
          <p:cNvPr id="5" name="標題 1"/>
          <p:cNvSpPr txBox="1">
            <a:spLocks/>
          </p:cNvSpPr>
          <p:nvPr/>
        </p:nvSpPr>
        <p:spPr bwMode="auto">
          <a:xfrm>
            <a:off x="781050" y="115888"/>
            <a:ext cx="6059488" cy="1143000"/>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a:lstStyle>
          <a:p>
            <a:pPr>
              <a:defRPr/>
            </a:pP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設施規範</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a:t>
            </a:r>
            <a:r>
              <a:rPr kumimoji="0" lang="zh-TW" altLang="en-US" sz="1000" kern="0" dirty="0" smtClean="0">
                <a:solidFill>
                  <a:schemeClr val="accent1">
                    <a:lumMod val="50000"/>
                  </a:schemeClr>
                </a:solidFill>
                <a:latin typeface="微軟正黑體" panose="020B0604030504040204" pitchFamily="34" charset="-120"/>
                <a:ea typeface="微軟正黑體" panose="020B0604030504040204" pitchFamily="34" charset="-120"/>
              </a:rPr>
              <a:t>休</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24)</a:t>
            </a:r>
            <a:endParaRPr kumimoji="0" lang="zh-TW" altLang="en-US" sz="1000" kern="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5" name="群組 12"/>
          <p:cNvGrpSpPr>
            <a:grpSpLocks/>
          </p:cNvGrpSpPr>
          <p:nvPr/>
        </p:nvGrpSpPr>
        <p:grpSpPr bwMode="auto">
          <a:xfrm>
            <a:off x="0" y="214313"/>
            <a:ext cx="8164513" cy="6180137"/>
            <a:chOff x="271807" y="198537"/>
            <a:chExt cx="8166410" cy="6180038"/>
          </a:xfrm>
        </p:grpSpPr>
        <p:sp>
          <p:nvSpPr>
            <p:cNvPr id="382979" name="AutoShape 3"/>
            <p:cNvSpPr>
              <a:spLocks noChangeArrowheads="1"/>
            </p:cNvSpPr>
            <p:nvPr/>
          </p:nvSpPr>
          <p:spPr bwMode="auto">
            <a:xfrm>
              <a:off x="394073" y="549368"/>
              <a:ext cx="7921877" cy="5829207"/>
            </a:xfrm>
            <a:prstGeom prst="rect">
              <a:avLst/>
            </a:prstGeom>
            <a:noFill/>
            <a:ln>
              <a:noFill/>
            </a:ln>
            <a:extLst/>
          </p:spPr>
          <p:txBody>
            <a:bodyPr lIns="53035" tIns="26518" rIns="53035" bIns="26518"/>
            <a:lstStyle/>
            <a:p>
              <a:pPr algn="ctr">
                <a:defRPr/>
              </a:pPr>
              <a:endParaRPr lang="zh-TW" altLang="zh-TW" sz="1400">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382993" name="Text Box 17"/>
            <p:cNvSpPr txBox="1">
              <a:spLocks noChangeArrowheads="1"/>
            </p:cNvSpPr>
            <p:nvPr/>
          </p:nvSpPr>
          <p:spPr bwMode="auto">
            <a:xfrm>
              <a:off x="6156449" y="1341519"/>
              <a:ext cx="2088048" cy="842948"/>
            </a:xfrm>
            <a:prstGeom prst="rect">
              <a:avLst/>
            </a:prstGeom>
            <a:noFill/>
            <a:ln>
              <a:noFill/>
            </a:ln>
            <a:extLst/>
          </p:spPr>
          <p:txBody>
            <a:bodyPr lIns="53035" tIns="26518" rIns="53035" bIns="26518"/>
            <a:lstStyle/>
            <a:p>
              <a:pPr algn="just">
                <a:defRPr/>
              </a:pPr>
              <a:r>
                <a:rPr lang="en-US" altLang="zh-TW" sz="1400" dirty="0">
                  <a:solidFill>
                    <a:srgbClr val="FF6600"/>
                  </a:solidFill>
                  <a:latin typeface="微軟正黑體" panose="020B0604030504040204" pitchFamily="34" charset="-120"/>
                  <a:ea typeface="微軟正黑體" panose="020B0604030504040204" pitchFamily="34" charset="-120"/>
                </a:rPr>
                <a:t>(</a:t>
              </a:r>
              <a:r>
                <a:rPr lang="zh-TW" altLang="en-US" sz="1400" dirty="0">
                  <a:solidFill>
                    <a:srgbClr val="FF6600"/>
                  </a:solidFill>
                  <a:latin typeface="微軟正黑體" panose="020B0604030504040204" pitchFamily="34" charset="-120"/>
                  <a:ea typeface="微軟正黑體" panose="020B0604030504040204" pitchFamily="34" charset="-120"/>
                </a:rPr>
                <a:t>位於都市計畫內土地者</a:t>
              </a:r>
              <a:r>
                <a:rPr lang="en-US" altLang="zh-TW" sz="1400" dirty="0">
                  <a:solidFill>
                    <a:srgbClr val="FF6600"/>
                  </a:solidFill>
                  <a:latin typeface="微軟正黑體" panose="020B0604030504040204" pitchFamily="34" charset="-120"/>
                  <a:ea typeface="微軟正黑體" panose="020B0604030504040204" pitchFamily="34" charset="-120"/>
                </a:rPr>
                <a:t>)</a:t>
              </a:r>
              <a:endParaRPr lang="en-US" altLang="zh-TW" sz="1400" dirty="0">
                <a:solidFill>
                  <a:srgbClr val="FF66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382996" name="Text Box 20">
              <a:hlinkClick r:id="rId2" action="ppaction://hlinksldjump"/>
            </p:cNvPr>
            <p:cNvSpPr txBox="1">
              <a:spLocks noChangeArrowheads="1"/>
            </p:cNvSpPr>
            <p:nvPr/>
          </p:nvSpPr>
          <p:spPr bwMode="auto">
            <a:xfrm>
              <a:off x="7741142" y="1844748"/>
              <a:ext cx="697075" cy="2759031"/>
            </a:xfrm>
            <a:prstGeom prst="rect">
              <a:avLst/>
            </a:prstGeom>
            <a:solidFill>
              <a:srgbClr val="00CC99"/>
            </a:solidFill>
            <a:ln w="9525">
              <a:solidFill>
                <a:srgbClr val="000000"/>
              </a:solidFill>
              <a:miter lim="800000"/>
              <a:headEnd/>
              <a:tailEnd/>
            </a:ln>
          </p:spPr>
          <p:txBody>
            <a:bodyPr lIns="53035" tIns="26518" rIns="53035" bIns="26518"/>
            <a:lstStyle/>
            <a:p>
              <a:pPr>
                <a:defRPr/>
              </a:pPr>
              <a:endParaRPr lang="en-US" altLang="zh-TW" sz="1800" dirty="0">
                <a:solidFill>
                  <a:srgbClr val="000000"/>
                </a:solidFill>
                <a:latin typeface="微軟正黑體" panose="020B0604030504040204" pitchFamily="34" charset="-120"/>
                <a:ea typeface="微軟正黑體" panose="020B0604030504040204" pitchFamily="34" charset="-120"/>
              </a:endParaRPr>
            </a:p>
            <a:p>
              <a:pPr>
                <a:defRPr/>
              </a:pPr>
              <a:endParaRPr lang="en-US" altLang="zh-TW" sz="1800" dirty="0">
                <a:solidFill>
                  <a:srgbClr val="000000"/>
                </a:solidFill>
                <a:latin typeface="微軟正黑體" panose="020B0604030504040204" pitchFamily="34" charset="-120"/>
                <a:ea typeface="微軟正黑體" panose="020B0604030504040204" pitchFamily="34" charset="-120"/>
              </a:endParaRPr>
            </a:p>
            <a:p>
              <a:pPr algn="ctr">
                <a:defRPr/>
              </a:pPr>
              <a:r>
                <a:rPr lang="zh-TW" altLang="en-US" sz="1800" dirty="0">
                  <a:solidFill>
                    <a:srgbClr val="000000"/>
                  </a:solidFill>
                  <a:latin typeface="微軟正黑體" panose="020B0604030504040204" pitchFamily="34" charset="-120"/>
                  <a:ea typeface="微軟正黑體" panose="020B0604030504040204" pitchFamily="34" charset="-120"/>
                </a:rPr>
                <a:t>開</a:t>
              </a:r>
            </a:p>
            <a:p>
              <a:pPr algn="ctr">
                <a:defRPr/>
              </a:pPr>
              <a:r>
                <a:rPr lang="zh-TW" altLang="en-US" sz="1800" dirty="0">
                  <a:solidFill>
                    <a:srgbClr val="000000"/>
                  </a:solidFill>
                  <a:latin typeface="微軟正黑體" panose="020B0604030504040204" pitchFamily="34" charset="-120"/>
                  <a:ea typeface="微軟正黑體" panose="020B0604030504040204" pitchFamily="34" charset="-120"/>
                </a:rPr>
                <a:t>發</a:t>
              </a:r>
            </a:p>
            <a:p>
              <a:pPr algn="ctr">
                <a:defRPr/>
              </a:pPr>
              <a:r>
                <a:rPr lang="zh-TW" altLang="en-US" sz="1800" dirty="0">
                  <a:solidFill>
                    <a:srgbClr val="000000"/>
                  </a:solidFill>
                  <a:latin typeface="微軟正黑體" panose="020B0604030504040204" pitchFamily="34" charset="-120"/>
                  <a:ea typeface="微軟正黑體" panose="020B0604030504040204" pitchFamily="34" charset="-120"/>
                </a:rPr>
                <a:t>建</a:t>
              </a:r>
            </a:p>
            <a:p>
              <a:pPr algn="ctr">
                <a:defRPr/>
              </a:pPr>
              <a:r>
                <a:rPr lang="zh-TW" altLang="en-US" sz="1800" dirty="0">
                  <a:solidFill>
                    <a:srgbClr val="000000"/>
                  </a:solidFill>
                  <a:latin typeface="微軟正黑體" panose="020B0604030504040204" pitchFamily="34" charset="-120"/>
                  <a:ea typeface="微軟正黑體" panose="020B0604030504040204" pitchFamily="34" charset="-120"/>
                </a:rPr>
                <a:t>設</a:t>
              </a:r>
            </a:p>
            <a:p>
              <a:pPr algn="ctr">
                <a:defRPr/>
              </a:pPr>
              <a:r>
                <a:rPr lang="zh-TW" altLang="en-US" sz="1800" dirty="0">
                  <a:solidFill>
                    <a:srgbClr val="000000"/>
                  </a:solidFill>
                  <a:latin typeface="微軟正黑體" panose="020B0604030504040204" pitchFamily="34" charset="-120"/>
                  <a:ea typeface="微軟正黑體" panose="020B0604030504040204" pitchFamily="34" charset="-120"/>
                </a:rPr>
                <a:t>階</a:t>
              </a:r>
            </a:p>
            <a:p>
              <a:pPr algn="ctr">
                <a:defRPr/>
              </a:pPr>
              <a:r>
                <a:rPr lang="zh-TW" altLang="en-US" sz="1800" dirty="0">
                  <a:solidFill>
                    <a:srgbClr val="000000"/>
                  </a:solidFill>
                  <a:latin typeface="微軟正黑體" panose="020B0604030504040204" pitchFamily="34" charset="-120"/>
                  <a:ea typeface="微軟正黑體" panose="020B0604030504040204" pitchFamily="34" charset="-120"/>
                </a:rPr>
                <a:t>段</a:t>
              </a:r>
              <a:endParaRPr lang="zh-TW" altLang="en-US" sz="1800" dirty="0">
                <a:effectLst>
                  <a:outerShdw blurRad="38100" dist="38100" dir="2700000" algn="tl">
                    <a:srgbClr val="FFFFFF"/>
                  </a:outerShdw>
                </a:effectLst>
                <a:latin typeface="微軟正黑體" panose="020B0604030504040204" pitchFamily="34" charset="-120"/>
                <a:ea typeface="微軟正黑體" panose="020B0604030504040204" pitchFamily="34" charset="-120"/>
              </a:endParaRPr>
            </a:p>
          </p:txBody>
        </p:sp>
        <p:grpSp>
          <p:nvGrpSpPr>
            <p:cNvPr id="144399" name="Group 29"/>
            <p:cNvGrpSpPr>
              <a:grpSpLocks/>
            </p:cNvGrpSpPr>
            <p:nvPr/>
          </p:nvGrpSpPr>
          <p:grpSpPr bwMode="auto">
            <a:xfrm>
              <a:off x="828133" y="1304344"/>
              <a:ext cx="6837362" cy="4702176"/>
              <a:chOff x="521" y="845"/>
              <a:chExt cx="4307" cy="2962"/>
            </a:xfrm>
          </p:grpSpPr>
          <p:sp>
            <p:nvSpPr>
              <p:cNvPr id="382980" name="Text Box 4">
                <a:hlinkClick r:id="rId3" action="ppaction://hlinksldjump"/>
              </p:cNvPr>
              <p:cNvSpPr txBox="1">
                <a:spLocks noChangeArrowheads="1"/>
              </p:cNvSpPr>
              <p:nvPr/>
            </p:nvSpPr>
            <p:spPr bwMode="auto">
              <a:xfrm>
                <a:off x="521" y="845"/>
                <a:ext cx="1110" cy="585"/>
              </a:xfrm>
              <a:prstGeom prst="rect">
                <a:avLst/>
              </a:prstGeom>
              <a:noFill/>
              <a:ln>
                <a:noFill/>
              </a:ln>
              <a:extLst/>
            </p:spPr>
            <p:txBody>
              <a:bodyPr lIns="53035" tIns="26518" rIns="53035" bIns="26518"/>
              <a:lstStyle/>
              <a:p>
                <a:pPr>
                  <a:defRPr/>
                </a:pPr>
                <a:r>
                  <a:rPr lang="en-US" altLang="zh-TW" sz="1400">
                    <a:solidFill>
                      <a:srgbClr val="000000"/>
                    </a:solidFill>
                    <a:latin typeface="微軟正黑體" panose="020B0604030504040204" pitchFamily="34" charset="-120"/>
                    <a:ea typeface="微軟正黑體" panose="020B0604030504040204" pitchFamily="34" charset="-120"/>
                  </a:rPr>
                  <a:t>(</a:t>
                </a:r>
                <a:r>
                  <a:rPr lang="zh-TW" altLang="en-US" sz="1400">
                    <a:solidFill>
                      <a:srgbClr val="000000"/>
                    </a:solidFill>
                    <a:latin typeface="微軟正黑體" panose="020B0604030504040204" pitchFamily="34" charset="-120"/>
                    <a:ea typeface="微軟正黑體" panose="020B0604030504040204" pitchFamily="34" charset="-120"/>
                  </a:rPr>
                  <a:t>位於非都市土地者</a:t>
                </a:r>
                <a:r>
                  <a:rPr lang="en-US" altLang="zh-TW" sz="1400">
                    <a:solidFill>
                      <a:srgbClr val="000000"/>
                    </a:solidFill>
                    <a:latin typeface="微軟正黑體" panose="020B0604030504040204" pitchFamily="34" charset="-120"/>
                    <a:ea typeface="微軟正黑體" panose="020B0604030504040204" pitchFamily="34" charset="-120"/>
                  </a:rPr>
                  <a:t>)</a:t>
                </a:r>
                <a:endParaRPr lang="en-US" altLang="zh-TW" sz="1400">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382982" name="Text Box 6"/>
              <p:cNvSpPr txBox="1">
                <a:spLocks noChangeArrowheads="1"/>
              </p:cNvSpPr>
              <p:nvPr/>
            </p:nvSpPr>
            <p:spPr bwMode="auto">
              <a:xfrm>
                <a:off x="1101" y="2166"/>
                <a:ext cx="852" cy="441"/>
              </a:xfrm>
              <a:prstGeom prst="rect">
                <a:avLst/>
              </a:prstGeom>
              <a:noFill/>
              <a:ln w="9525">
                <a:solidFill>
                  <a:srgbClr val="000000"/>
                </a:solidFill>
                <a:miter lim="800000"/>
                <a:headEnd/>
                <a:tailEnd/>
              </a:ln>
              <a:extLst/>
            </p:spPr>
            <p:txBody>
              <a:bodyPr lIns="54096" tIns="27048" rIns="54096" bIns="27048"/>
              <a:lstStyle/>
              <a:p>
                <a:pPr algn="ctr">
                  <a:spcBef>
                    <a:spcPts val="900"/>
                  </a:spcBef>
                  <a:defRPr/>
                </a:pPr>
                <a:endParaRPr lang="en-US" altLang="zh-TW" sz="300">
                  <a:solidFill>
                    <a:srgbClr val="000000"/>
                  </a:solidFill>
                  <a:latin typeface="微軟正黑體" panose="020B0604030504040204" pitchFamily="34" charset="-120"/>
                  <a:ea typeface="微軟正黑體" panose="020B0604030504040204" pitchFamily="34" charset="-120"/>
                </a:endParaRPr>
              </a:p>
              <a:p>
                <a:pPr algn="ctr">
                  <a:spcBef>
                    <a:spcPts val="900"/>
                  </a:spcBef>
                  <a:defRPr/>
                </a:pPr>
                <a:r>
                  <a:rPr lang="zh-TW" altLang="en-US" sz="1800">
                    <a:solidFill>
                      <a:srgbClr val="000000"/>
                    </a:solidFill>
                    <a:latin typeface="微軟正黑體" panose="020B0604030504040204" pitchFamily="34" charset="-120"/>
                    <a:ea typeface="微軟正黑體" panose="020B0604030504040204" pitchFamily="34" charset="-120"/>
                  </a:rPr>
                  <a:t>容許使用</a:t>
                </a:r>
                <a:endParaRPr lang="zh-TW" altLang="en-US" sz="1800">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382983" name="Text Box 7"/>
              <p:cNvSpPr txBox="1">
                <a:spLocks noChangeArrowheads="1"/>
              </p:cNvSpPr>
              <p:nvPr/>
            </p:nvSpPr>
            <p:spPr bwMode="auto">
              <a:xfrm>
                <a:off x="2061" y="1350"/>
                <a:ext cx="844" cy="442"/>
              </a:xfrm>
              <a:prstGeom prst="rect">
                <a:avLst/>
              </a:prstGeom>
              <a:noFill/>
              <a:ln w="9525">
                <a:solidFill>
                  <a:srgbClr val="000000"/>
                </a:solidFill>
                <a:miter lim="800000"/>
                <a:headEnd/>
                <a:tailEnd/>
              </a:ln>
              <a:extLst/>
            </p:spPr>
            <p:txBody>
              <a:bodyPr lIns="54096" tIns="27048" rIns="54096" bIns="27048"/>
              <a:lstStyle/>
              <a:p>
                <a:pPr algn="ctr">
                  <a:spcBef>
                    <a:spcPts val="1100"/>
                  </a:spcBef>
                  <a:defRPr/>
                </a:pPr>
                <a:endParaRPr lang="en-US" altLang="zh-TW" sz="100">
                  <a:solidFill>
                    <a:srgbClr val="000000"/>
                  </a:solidFill>
                  <a:latin typeface="微軟正黑體" panose="020B0604030504040204" pitchFamily="34" charset="-120"/>
                  <a:ea typeface="微軟正黑體" panose="020B0604030504040204" pitchFamily="34" charset="-120"/>
                </a:endParaRPr>
              </a:p>
              <a:p>
                <a:pPr algn="ctr">
                  <a:spcBef>
                    <a:spcPts val="1100"/>
                  </a:spcBef>
                  <a:defRPr/>
                </a:pPr>
                <a:r>
                  <a:rPr lang="zh-TW" altLang="en-US" sz="1400">
                    <a:solidFill>
                      <a:srgbClr val="000000"/>
                    </a:solidFill>
                    <a:latin typeface="微軟正黑體" panose="020B0604030504040204" pitchFamily="34" charset="-120"/>
                    <a:ea typeface="微軟正黑體" panose="020B0604030504040204" pitchFamily="34" charset="-120"/>
                  </a:rPr>
                  <a:t>興辦事業計畫</a:t>
                </a:r>
              </a:p>
              <a:p>
                <a:pPr algn="ctr">
                  <a:defRPr/>
                </a:pPr>
                <a:r>
                  <a:rPr lang="zh-TW" altLang="en-US" sz="1400">
                    <a:solidFill>
                      <a:srgbClr val="000000"/>
                    </a:solidFill>
                    <a:latin typeface="微軟正黑體" panose="020B0604030504040204" pitchFamily="34" charset="-120"/>
                    <a:ea typeface="微軟正黑體" panose="020B0604030504040204" pitchFamily="34" charset="-120"/>
                  </a:rPr>
                  <a:t>（環評、水保）</a:t>
                </a:r>
                <a:endParaRPr lang="zh-TW" altLang="en-US" sz="1400">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382984" name="Text Box 8"/>
              <p:cNvSpPr txBox="1">
                <a:spLocks noChangeArrowheads="1"/>
              </p:cNvSpPr>
              <p:nvPr/>
            </p:nvSpPr>
            <p:spPr bwMode="auto">
              <a:xfrm>
                <a:off x="2061" y="2144"/>
                <a:ext cx="844" cy="440"/>
              </a:xfrm>
              <a:prstGeom prst="rect">
                <a:avLst/>
              </a:prstGeom>
              <a:noFill/>
              <a:ln w="9525">
                <a:solidFill>
                  <a:srgbClr val="000000"/>
                </a:solidFill>
                <a:miter lim="800000"/>
                <a:headEnd/>
                <a:tailEnd/>
              </a:ln>
              <a:extLst/>
            </p:spPr>
            <p:txBody>
              <a:bodyPr lIns="54096" tIns="27048" rIns="54096" bIns="27048"/>
              <a:lstStyle/>
              <a:p>
                <a:pPr algn="ctr">
                  <a:spcBef>
                    <a:spcPts val="900"/>
                  </a:spcBef>
                  <a:defRPr/>
                </a:pPr>
                <a:endParaRPr lang="en-US" altLang="zh-TW" sz="400">
                  <a:solidFill>
                    <a:srgbClr val="000000"/>
                  </a:solidFill>
                  <a:latin typeface="微軟正黑體" panose="020B0604030504040204" pitchFamily="34" charset="-120"/>
                  <a:ea typeface="微軟正黑體" panose="020B0604030504040204" pitchFamily="34" charset="-120"/>
                </a:endParaRPr>
              </a:p>
              <a:p>
                <a:pPr algn="ctr">
                  <a:spcBef>
                    <a:spcPts val="900"/>
                  </a:spcBef>
                  <a:defRPr/>
                </a:pPr>
                <a:r>
                  <a:rPr lang="zh-TW" altLang="en-US" sz="1800">
                    <a:solidFill>
                      <a:srgbClr val="000000"/>
                    </a:solidFill>
                    <a:latin typeface="微軟正黑體" panose="020B0604030504040204" pitchFamily="34" charset="-120"/>
                    <a:ea typeface="微軟正黑體" panose="020B0604030504040204" pitchFamily="34" charset="-120"/>
                  </a:rPr>
                  <a:t>變更編定</a:t>
                </a:r>
                <a:endParaRPr lang="zh-TW" altLang="en-US" sz="1800">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382985" name="Text Box 9"/>
              <p:cNvSpPr txBox="1">
                <a:spLocks noChangeArrowheads="1"/>
              </p:cNvSpPr>
              <p:nvPr/>
            </p:nvSpPr>
            <p:spPr bwMode="auto">
              <a:xfrm>
                <a:off x="1877" y="3304"/>
                <a:ext cx="2103" cy="503"/>
              </a:xfrm>
              <a:prstGeom prst="rect">
                <a:avLst/>
              </a:prstGeom>
              <a:solidFill>
                <a:srgbClr val="00CC99"/>
              </a:solidFill>
              <a:ln w="9525">
                <a:solidFill>
                  <a:srgbClr val="000000"/>
                </a:solidFill>
                <a:miter lim="800000"/>
                <a:headEnd/>
                <a:tailEnd/>
              </a:ln>
            </p:spPr>
            <p:txBody>
              <a:bodyPr lIns="53035" tIns="26518" rIns="53035" bIns="26518"/>
              <a:lstStyle/>
              <a:p>
                <a:pPr algn="ctr">
                  <a:spcBef>
                    <a:spcPts val="900"/>
                  </a:spcBef>
                  <a:defRPr/>
                </a:pPr>
                <a:endParaRPr lang="en-US" altLang="zh-TW" sz="1000" dirty="0">
                  <a:solidFill>
                    <a:srgbClr val="000000"/>
                  </a:solidFill>
                  <a:latin typeface="微軟正黑體" panose="020B0604030504040204" pitchFamily="34" charset="-120"/>
                  <a:ea typeface="微軟正黑體" panose="020B0604030504040204" pitchFamily="34" charset="-120"/>
                </a:endParaRPr>
              </a:p>
              <a:p>
                <a:pPr algn="ctr">
                  <a:spcBef>
                    <a:spcPts val="900"/>
                  </a:spcBef>
                  <a:defRPr/>
                </a:pPr>
                <a:r>
                  <a:rPr lang="zh-TW" altLang="en-US" sz="1800" dirty="0">
                    <a:solidFill>
                      <a:srgbClr val="000000"/>
                    </a:solidFill>
                    <a:latin typeface="微軟正黑體" panose="020B0604030504040204" pitchFamily="34" charset="-120"/>
                    <a:ea typeface="微軟正黑體" panose="020B0604030504040204" pitchFamily="34" charset="-120"/>
                  </a:rPr>
                  <a:t>領取許可登記證階段</a:t>
                </a:r>
                <a:endParaRPr lang="zh-TW" altLang="en-US" sz="1800" dirty="0">
                  <a:effectLst>
                    <a:outerShdw blurRad="38100" dist="38100" dir="2700000" algn="tl">
                      <a:srgbClr val="FFFFFF"/>
                    </a:outerShdw>
                  </a:effectLst>
                  <a:latin typeface="微軟正黑體" panose="020B0604030504040204" pitchFamily="34" charset="-120"/>
                  <a:ea typeface="微軟正黑體" panose="020B0604030504040204" pitchFamily="34" charset="-120"/>
                </a:endParaRPr>
              </a:p>
            </p:txBody>
          </p:sp>
          <p:sp>
            <p:nvSpPr>
              <p:cNvPr id="144411" name="Line 10"/>
              <p:cNvSpPr>
                <a:spLocks noChangeShapeType="1"/>
              </p:cNvSpPr>
              <p:nvPr/>
            </p:nvSpPr>
            <p:spPr bwMode="auto">
              <a:xfrm flipV="1">
                <a:off x="1768" y="1185"/>
                <a:ext cx="746" cy="1"/>
              </a:xfrm>
              <a:prstGeom prst="line">
                <a:avLst/>
              </a:prstGeom>
              <a:noFill/>
              <a:ln w="9525">
                <a:solidFill>
                  <a:srgbClr val="000000"/>
                </a:solidFill>
                <a:round/>
                <a:headEnd/>
                <a:tailEnd/>
              </a:ln>
            </p:spPr>
            <p:txBody>
              <a:bodyPr/>
              <a:lstStyle/>
              <a:p>
                <a:endParaRPr lang="zh-TW" altLang="en-US"/>
              </a:p>
            </p:txBody>
          </p:sp>
          <p:sp>
            <p:nvSpPr>
              <p:cNvPr id="144412" name="Line 11"/>
              <p:cNvSpPr>
                <a:spLocks noChangeShapeType="1"/>
              </p:cNvSpPr>
              <p:nvPr/>
            </p:nvSpPr>
            <p:spPr bwMode="auto">
              <a:xfrm>
                <a:off x="2514" y="1185"/>
                <a:ext cx="1" cy="176"/>
              </a:xfrm>
              <a:prstGeom prst="line">
                <a:avLst/>
              </a:prstGeom>
              <a:noFill/>
              <a:ln w="9525">
                <a:solidFill>
                  <a:srgbClr val="000000"/>
                </a:solidFill>
                <a:round/>
                <a:headEnd/>
                <a:tailEnd type="triangle" w="med" len="med"/>
              </a:ln>
            </p:spPr>
            <p:txBody>
              <a:bodyPr/>
              <a:lstStyle/>
              <a:p>
                <a:endParaRPr lang="zh-TW" altLang="en-US"/>
              </a:p>
            </p:txBody>
          </p:sp>
          <p:sp>
            <p:nvSpPr>
              <p:cNvPr id="144413" name="Line 12"/>
              <p:cNvSpPr>
                <a:spLocks noChangeShapeType="1"/>
              </p:cNvSpPr>
              <p:nvPr/>
            </p:nvSpPr>
            <p:spPr bwMode="auto">
              <a:xfrm>
                <a:off x="1768" y="857"/>
                <a:ext cx="1" cy="1328"/>
              </a:xfrm>
              <a:prstGeom prst="line">
                <a:avLst/>
              </a:prstGeom>
              <a:noFill/>
              <a:ln w="9525">
                <a:solidFill>
                  <a:srgbClr val="000000"/>
                </a:solidFill>
                <a:round/>
                <a:headEnd/>
                <a:tailEnd type="triangle" w="med" len="med"/>
              </a:ln>
            </p:spPr>
            <p:txBody>
              <a:bodyPr/>
              <a:lstStyle/>
              <a:p>
                <a:endParaRPr lang="zh-TW" altLang="en-US"/>
              </a:p>
            </p:txBody>
          </p:sp>
          <p:sp>
            <p:nvSpPr>
              <p:cNvPr id="144414" name="Line 13"/>
              <p:cNvSpPr>
                <a:spLocks noChangeShapeType="1"/>
              </p:cNvSpPr>
              <p:nvPr/>
            </p:nvSpPr>
            <p:spPr bwMode="auto">
              <a:xfrm>
                <a:off x="2514" y="1792"/>
                <a:ext cx="1" cy="353"/>
              </a:xfrm>
              <a:prstGeom prst="line">
                <a:avLst/>
              </a:prstGeom>
              <a:noFill/>
              <a:ln w="9525">
                <a:solidFill>
                  <a:srgbClr val="000000"/>
                </a:solidFill>
                <a:round/>
                <a:headEnd/>
                <a:tailEnd type="triangle" w="med" len="med"/>
              </a:ln>
            </p:spPr>
            <p:txBody>
              <a:bodyPr/>
              <a:lstStyle/>
              <a:p>
                <a:endParaRPr lang="zh-TW" altLang="en-US"/>
              </a:p>
            </p:txBody>
          </p:sp>
          <p:sp>
            <p:nvSpPr>
              <p:cNvPr id="144415" name="Line 14"/>
              <p:cNvSpPr>
                <a:spLocks noChangeShapeType="1"/>
              </p:cNvSpPr>
              <p:nvPr/>
            </p:nvSpPr>
            <p:spPr bwMode="auto">
              <a:xfrm>
                <a:off x="1925" y="2586"/>
                <a:ext cx="1" cy="706"/>
              </a:xfrm>
              <a:prstGeom prst="line">
                <a:avLst/>
              </a:prstGeom>
              <a:noFill/>
              <a:ln w="9525">
                <a:solidFill>
                  <a:srgbClr val="000000"/>
                </a:solidFill>
                <a:round/>
                <a:headEnd/>
                <a:tailEnd type="triangle" w="med" len="med"/>
              </a:ln>
            </p:spPr>
            <p:txBody>
              <a:bodyPr/>
              <a:lstStyle/>
              <a:p>
                <a:endParaRPr lang="zh-TW" altLang="en-US"/>
              </a:p>
            </p:txBody>
          </p:sp>
          <p:sp>
            <p:nvSpPr>
              <p:cNvPr id="144416" name="Line 15"/>
              <p:cNvSpPr>
                <a:spLocks noChangeShapeType="1"/>
              </p:cNvSpPr>
              <p:nvPr/>
            </p:nvSpPr>
            <p:spPr bwMode="auto">
              <a:xfrm>
                <a:off x="2514" y="2586"/>
                <a:ext cx="1" cy="706"/>
              </a:xfrm>
              <a:prstGeom prst="line">
                <a:avLst/>
              </a:prstGeom>
              <a:noFill/>
              <a:ln w="9525">
                <a:solidFill>
                  <a:srgbClr val="000000"/>
                </a:solidFill>
                <a:round/>
                <a:headEnd/>
                <a:tailEnd type="triangle" w="med" len="med"/>
              </a:ln>
            </p:spPr>
            <p:txBody>
              <a:bodyPr/>
              <a:lstStyle/>
              <a:p>
                <a:endParaRPr lang="zh-TW" altLang="en-US"/>
              </a:p>
            </p:txBody>
          </p:sp>
          <p:sp>
            <p:nvSpPr>
              <p:cNvPr id="144417" name="Line 18"/>
              <p:cNvSpPr>
                <a:spLocks noChangeShapeType="1"/>
              </p:cNvSpPr>
              <p:nvPr/>
            </p:nvSpPr>
            <p:spPr bwMode="auto">
              <a:xfrm>
                <a:off x="3339" y="2614"/>
                <a:ext cx="1" cy="693"/>
              </a:xfrm>
              <a:prstGeom prst="line">
                <a:avLst/>
              </a:prstGeom>
              <a:noFill/>
              <a:ln w="28575">
                <a:solidFill>
                  <a:srgbClr val="FF6600"/>
                </a:solidFill>
                <a:round/>
                <a:headEnd/>
                <a:tailEnd type="triangle" w="med" len="med"/>
              </a:ln>
            </p:spPr>
            <p:txBody>
              <a:bodyPr/>
              <a:lstStyle/>
              <a:p>
                <a:endParaRPr lang="zh-TW" altLang="en-US"/>
              </a:p>
            </p:txBody>
          </p:sp>
          <p:sp>
            <p:nvSpPr>
              <p:cNvPr id="144418" name="Rectangle 19"/>
              <p:cNvSpPr>
                <a:spLocks noChangeArrowheads="1"/>
              </p:cNvSpPr>
              <p:nvPr/>
            </p:nvSpPr>
            <p:spPr bwMode="auto">
              <a:xfrm>
                <a:off x="904" y="1091"/>
                <a:ext cx="3924" cy="1943"/>
              </a:xfrm>
              <a:prstGeom prst="rect">
                <a:avLst/>
              </a:prstGeom>
              <a:noFill/>
              <a:ln w="9525">
                <a:solidFill>
                  <a:srgbClr val="000000"/>
                </a:solidFill>
                <a:miter lim="800000"/>
                <a:headEnd/>
                <a:tailEnd/>
              </a:ln>
            </p:spPr>
            <p:txBody>
              <a:bodyPr/>
              <a:lstStyle/>
              <a:p>
                <a:pPr algn="ctr"/>
                <a:endParaRPr lang="zh-TW" altLang="en-US">
                  <a:latin typeface="微軟正黑體"/>
                  <a:ea typeface="微軟正黑體"/>
                  <a:cs typeface="微軟正黑體"/>
                </a:endParaRPr>
              </a:p>
            </p:txBody>
          </p:sp>
          <p:sp>
            <p:nvSpPr>
              <p:cNvPr id="382997" name="Text Box 21"/>
              <p:cNvSpPr txBox="1">
                <a:spLocks noChangeArrowheads="1"/>
              </p:cNvSpPr>
              <p:nvPr/>
            </p:nvSpPr>
            <p:spPr bwMode="auto">
              <a:xfrm>
                <a:off x="3842" y="1969"/>
                <a:ext cx="879" cy="645"/>
              </a:xfrm>
              <a:prstGeom prst="rect">
                <a:avLst/>
              </a:prstGeom>
              <a:noFill/>
              <a:ln w="12700">
                <a:solidFill>
                  <a:srgbClr val="FF6600"/>
                </a:solidFill>
                <a:miter lim="800000"/>
                <a:headEnd/>
                <a:tailEnd/>
              </a:ln>
              <a:extLst/>
            </p:spPr>
            <p:txBody>
              <a:bodyPr lIns="53035" tIns="26518" rIns="53035" bIns="26518"/>
              <a:lstStyle/>
              <a:p>
                <a:pPr>
                  <a:spcBef>
                    <a:spcPts val="900"/>
                  </a:spcBef>
                  <a:defRPr/>
                </a:pPr>
                <a:endParaRPr lang="en-US" altLang="zh-TW" sz="100" dirty="0">
                  <a:solidFill>
                    <a:srgbClr val="FF6600"/>
                  </a:solidFill>
                  <a:latin typeface="微軟正黑體" panose="020B0604030504040204" pitchFamily="34" charset="-120"/>
                  <a:ea typeface="微軟正黑體" panose="020B0604030504040204" pitchFamily="34" charset="-120"/>
                </a:endParaRPr>
              </a:p>
              <a:p>
                <a:pPr>
                  <a:spcBef>
                    <a:spcPts val="900"/>
                  </a:spcBef>
                  <a:defRPr/>
                </a:pPr>
                <a:r>
                  <a:rPr lang="zh-TW" altLang="en-US" sz="1400" dirty="0">
                    <a:solidFill>
                      <a:srgbClr val="FF6600"/>
                    </a:solidFill>
                    <a:latin typeface="微軟正黑體" panose="020B0604030504040204" pitchFamily="34" charset="-120"/>
                    <a:ea typeface="微軟正黑體" panose="020B0604030504040204" pitchFamily="34" charset="-120"/>
                  </a:rPr>
                  <a:t>興辦事業計畫</a:t>
                </a:r>
              </a:p>
              <a:p>
                <a:pPr algn="ctr">
                  <a:defRPr/>
                </a:pPr>
                <a:r>
                  <a:rPr lang="zh-TW" altLang="en-US" sz="1400" dirty="0">
                    <a:solidFill>
                      <a:srgbClr val="FF6600"/>
                    </a:solidFill>
                    <a:latin typeface="微軟正黑體" panose="020B0604030504040204" pitchFamily="34" charset="-120"/>
                    <a:ea typeface="微軟正黑體" panose="020B0604030504040204" pitchFamily="34" charset="-120"/>
                  </a:rPr>
                  <a:t>（環評、水保）</a:t>
                </a:r>
                <a:endParaRPr lang="en-US" altLang="zh-TW" sz="1400" dirty="0">
                  <a:solidFill>
                    <a:srgbClr val="FF6600"/>
                  </a:solidFill>
                  <a:latin typeface="微軟正黑體" panose="020B0604030504040204" pitchFamily="34" charset="-120"/>
                  <a:ea typeface="微軟正黑體" panose="020B0604030504040204" pitchFamily="34" charset="-120"/>
                </a:endParaRPr>
              </a:p>
              <a:p>
                <a:pPr algn="ctr">
                  <a:defRPr/>
                </a:pPr>
                <a:r>
                  <a:rPr lang="en-US" altLang="zh-TW" sz="1400" dirty="0">
                    <a:solidFill>
                      <a:srgbClr val="FF66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1400" dirty="0">
                    <a:solidFill>
                      <a:srgbClr val="FF66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核發核准使用證明</a:t>
                </a:r>
                <a:r>
                  <a:rPr lang="en-US" altLang="zh-TW" sz="1400" dirty="0">
                    <a:solidFill>
                      <a:srgbClr val="FF66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endParaRPr lang="zh-TW" altLang="en-US" sz="1400" dirty="0">
                  <a:solidFill>
                    <a:srgbClr val="FF66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144420" name="Line 22"/>
              <p:cNvSpPr>
                <a:spLocks noChangeShapeType="1"/>
              </p:cNvSpPr>
              <p:nvPr/>
            </p:nvSpPr>
            <p:spPr bwMode="auto">
              <a:xfrm>
                <a:off x="3968" y="2614"/>
                <a:ext cx="1" cy="657"/>
              </a:xfrm>
              <a:prstGeom prst="line">
                <a:avLst/>
              </a:prstGeom>
              <a:noFill/>
              <a:ln w="28575">
                <a:solidFill>
                  <a:srgbClr val="FF6600"/>
                </a:solidFill>
                <a:round/>
                <a:headEnd/>
                <a:tailEnd type="triangle" w="med" len="med"/>
              </a:ln>
            </p:spPr>
            <p:txBody>
              <a:bodyPr/>
              <a:lstStyle/>
              <a:p>
                <a:endParaRPr lang="zh-TW" altLang="en-US"/>
              </a:p>
            </p:txBody>
          </p:sp>
          <p:sp>
            <p:nvSpPr>
              <p:cNvPr id="144421" name="Line 23"/>
              <p:cNvSpPr>
                <a:spLocks noChangeShapeType="1"/>
              </p:cNvSpPr>
              <p:nvPr/>
            </p:nvSpPr>
            <p:spPr bwMode="auto">
              <a:xfrm flipH="1">
                <a:off x="3340" y="845"/>
                <a:ext cx="0" cy="1124"/>
              </a:xfrm>
              <a:prstGeom prst="line">
                <a:avLst/>
              </a:prstGeom>
              <a:noFill/>
              <a:ln w="28575">
                <a:solidFill>
                  <a:srgbClr val="FF6600"/>
                </a:solidFill>
                <a:round/>
                <a:headEnd/>
                <a:tailEnd type="triangle" w="med" len="med"/>
              </a:ln>
            </p:spPr>
            <p:txBody>
              <a:bodyPr/>
              <a:lstStyle/>
              <a:p>
                <a:endParaRPr lang="zh-TW" altLang="en-US"/>
              </a:p>
            </p:txBody>
          </p:sp>
          <p:sp>
            <p:nvSpPr>
              <p:cNvPr id="383000" name="Text Box 24"/>
              <p:cNvSpPr txBox="1">
                <a:spLocks noChangeArrowheads="1"/>
              </p:cNvSpPr>
              <p:nvPr/>
            </p:nvSpPr>
            <p:spPr bwMode="auto">
              <a:xfrm>
                <a:off x="2945" y="1969"/>
                <a:ext cx="826" cy="638"/>
              </a:xfrm>
              <a:prstGeom prst="rect">
                <a:avLst/>
              </a:prstGeom>
              <a:noFill/>
              <a:ln w="12700">
                <a:solidFill>
                  <a:srgbClr val="FF6600"/>
                </a:solidFill>
                <a:miter lim="800000"/>
                <a:headEnd/>
                <a:tailEnd/>
              </a:ln>
              <a:extLst/>
            </p:spPr>
            <p:txBody>
              <a:bodyPr lIns="54096" tIns="27048" rIns="54096" bIns="27048"/>
              <a:lstStyle/>
              <a:p>
                <a:pPr algn="ctr">
                  <a:spcBef>
                    <a:spcPts val="900"/>
                  </a:spcBef>
                  <a:defRPr/>
                </a:pPr>
                <a:endParaRPr lang="en-US" altLang="zh-TW" sz="400" dirty="0">
                  <a:solidFill>
                    <a:srgbClr val="FF6600"/>
                  </a:solidFill>
                  <a:latin typeface="微軟正黑體" panose="020B0604030504040204" pitchFamily="34" charset="-120"/>
                  <a:ea typeface="微軟正黑體" panose="020B0604030504040204" pitchFamily="34" charset="-120"/>
                </a:endParaRPr>
              </a:p>
              <a:p>
                <a:pPr algn="ctr">
                  <a:spcBef>
                    <a:spcPts val="900"/>
                  </a:spcBef>
                  <a:defRPr/>
                </a:pPr>
                <a:r>
                  <a:rPr lang="zh-TW" altLang="en-US" sz="1400" dirty="0">
                    <a:solidFill>
                      <a:srgbClr val="FF6600"/>
                    </a:solidFill>
                    <a:latin typeface="微軟正黑體" panose="020B0604030504040204" pitchFamily="34" charset="-120"/>
                    <a:ea typeface="微軟正黑體" panose="020B0604030504040204" pitchFamily="34" charset="-120"/>
                  </a:rPr>
                  <a:t>容許使用</a:t>
                </a:r>
                <a:endParaRPr lang="en-US" altLang="zh-TW" sz="1400" dirty="0">
                  <a:solidFill>
                    <a:srgbClr val="FF6600"/>
                  </a:solidFill>
                  <a:latin typeface="微軟正黑體" panose="020B0604030504040204" pitchFamily="34" charset="-120"/>
                  <a:ea typeface="微軟正黑體" panose="020B0604030504040204" pitchFamily="34" charset="-120"/>
                </a:endParaRPr>
              </a:p>
              <a:p>
                <a:pPr algn="ctr">
                  <a:spcBef>
                    <a:spcPts val="900"/>
                  </a:spcBef>
                  <a:defRPr/>
                </a:pPr>
                <a:r>
                  <a:rPr lang="en-US" altLang="zh-TW" sz="1400" dirty="0">
                    <a:solidFill>
                      <a:srgbClr val="FF6600"/>
                    </a:solidFill>
                    <a:latin typeface="微軟正黑體" panose="020B0604030504040204" pitchFamily="34" charset="-120"/>
                    <a:ea typeface="微軟正黑體" panose="020B0604030504040204" pitchFamily="34" charset="-120"/>
                  </a:rPr>
                  <a:t>(</a:t>
                </a:r>
                <a:r>
                  <a:rPr lang="zh-TW" altLang="en-US" sz="1400" dirty="0">
                    <a:solidFill>
                      <a:srgbClr val="FF6600"/>
                    </a:solidFill>
                    <a:latin typeface="微軟正黑體" panose="020B0604030504040204" pitchFamily="34" charset="-120"/>
                    <a:ea typeface="微軟正黑體" panose="020B0604030504040204" pitchFamily="34" charset="-120"/>
                  </a:rPr>
                  <a:t>核發核准使用證明</a:t>
                </a:r>
                <a:r>
                  <a:rPr lang="en-US" altLang="zh-TW" sz="1400" dirty="0">
                    <a:solidFill>
                      <a:srgbClr val="FF6600"/>
                    </a:solidFill>
                    <a:latin typeface="微軟正黑體" panose="020B0604030504040204" pitchFamily="34" charset="-120"/>
                    <a:ea typeface="微軟正黑體" panose="020B0604030504040204" pitchFamily="34" charset="-120"/>
                  </a:rPr>
                  <a:t>)</a:t>
                </a:r>
                <a:endParaRPr lang="zh-TW" altLang="en-US" sz="1400" dirty="0">
                  <a:solidFill>
                    <a:srgbClr val="FF66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lgn="ctr">
                  <a:spcBef>
                    <a:spcPts val="900"/>
                  </a:spcBef>
                  <a:defRPr/>
                </a:pPr>
                <a:endParaRPr lang="zh-TW" altLang="en-US" sz="1400" dirty="0">
                  <a:solidFill>
                    <a:srgbClr val="FF66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383001" name="Text Box 25"/>
              <p:cNvSpPr txBox="1">
                <a:spLocks noChangeArrowheads="1"/>
              </p:cNvSpPr>
              <p:nvPr/>
            </p:nvSpPr>
            <p:spPr bwMode="auto">
              <a:xfrm>
                <a:off x="3464" y="1365"/>
                <a:ext cx="100" cy="258"/>
              </a:xfrm>
              <a:prstGeom prst="rect">
                <a:avLst/>
              </a:prstGeom>
              <a:noFill/>
              <a:ln>
                <a:noFill/>
              </a:ln>
              <a:effectLst/>
              <a:extLst/>
            </p:spPr>
            <p:txBody>
              <a:bodyPr lIns="53035" tIns="26518" rIns="53035" bIns="26518"/>
              <a:lstStyle/>
              <a:p>
                <a:pPr algn="ctr">
                  <a:defRPr/>
                </a:pPr>
                <a:endParaRPr lang="zh-TW" altLang="zh-TW" sz="1400">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144424" name="Line 27"/>
              <p:cNvSpPr>
                <a:spLocks noChangeShapeType="1"/>
              </p:cNvSpPr>
              <p:nvPr/>
            </p:nvSpPr>
            <p:spPr bwMode="auto">
              <a:xfrm>
                <a:off x="4203" y="1373"/>
                <a:ext cx="0" cy="596"/>
              </a:xfrm>
              <a:prstGeom prst="line">
                <a:avLst/>
              </a:prstGeom>
              <a:noFill/>
              <a:ln w="28575">
                <a:solidFill>
                  <a:srgbClr val="FF6600"/>
                </a:solidFill>
                <a:round/>
                <a:headEnd/>
                <a:tailEnd type="triangle" w="med" len="med"/>
              </a:ln>
            </p:spPr>
            <p:txBody>
              <a:bodyPr/>
              <a:lstStyle/>
              <a:p>
                <a:endParaRPr lang="zh-TW" altLang="en-US"/>
              </a:p>
            </p:txBody>
          </p:sp>
        </p:grpSp>
        <p:sp>
          <p:nvSpPr>
            <p:cNvPr id="144400" name="Rectangle 28"/>
            <p:cNvSpPr>
              <a:spLocks noChangeArrowheads="1"/>
            </p:cNvSpPr>
            <p:nvPr/>
          </p:nvSpPr>
          <p:spPr bwMode="auto">
            <a:xfrm>
              <a:off x="271807" y="198537"/>
              <a:ext cx="2920067" cy="369326"/>
            </a:xfrm>
            <a:prstGeom prst="rect">
              <a:avLst/>
            </a:prstGeom>
            <a:noFill/>
            <a:ln w="9525">
              <a:noFill/>
              <a:miter lim="800000"/>
              <a:headEnd/>
              <a:tailEnd/>
            </a:ln>
          </p:spPr>
          <p:txBody>
            <a:bodyPr wrap="none" anchor="ctr">
              <a:spAutoFit/>
            </a:bodyPr>
            <a:lstStyle/>
            <a:p>
              <a:pPr algn="ctr"/>
              <a:r>
                <a:rPr lang="en-US" altLang="zh-TW" sz="1800">
                  <a:latin typeface="微軟正黑體"/>
                  <a:ea typeface="微軟正黑體"/>
                  <a:cs typeface="微軟正黑體"/>
                </a:rPr>
                <a:t>【</a:t>
              </a:r>
              <a:r>
                <a:rPr lang="zh-TW" altLang="en-US" sz="1800">
                  <a:latin typeface="微軟正黑體"/>
                  <a:ea typeface="微軟正黑體"/>
                  <a:cs typeface="微軟正黑體"/>
                </a:rPr>
                <a:t> 休閒農場申請程序</a:t>
              </a:r>
              <a:r>
                <a:rPr lang="en-US" altLang="zh-TW" sz="1200">
                  <a:latin typeface="微軟正黑體"/>
                  <a:ea typeface="微軟正黑體"/>
                  <a:cs typeface="微軟正黑體"/>
                </a:rPr>
                <a:t>】(</a:t>
              </a:r>
              <a:r>
                <a:rPr lang="zh-TW" altLang="en-US" sz="1200">
                  <a:latin typeface="微軟正黑體"/>
                  <a:ea typeface="微軟正黑體"/>
                  <a:cs typeface="微軟正黑體"/>
                </a:rPr>
                <a:t>休</a:t>
              </a:r>
              <a:r>
                <a:rPr lang="en-US" altLang="zh-TW" sz="1200">
                  <a:latin typeface="微軟正黑體"/>
                  <a:ea typeface="微軟正黑體"/>
                  <a:cs typeface="微軟正黑體"/>
                </a:rPr>
                <a:t>19)</a:t>
              </a:r>
            </a:p>
          </p:txBody>
        </p:sp>
        <p:grpSp>
          <p:nvGrpSpPr>
            <p:cNvPr id="144401" name="群組 11"/>
            <p:cNvGrpSpPr>
              <a:grpSpLocks/>
            </p:cNvGrpSpPr>
            <p:nvPr/>
          </p:nvGrpSpPr>
          <p:grpSpPr bwMode="auto">
            <a:xfrm>
              <a:off x="2743200" y="627063"/>
              <a:ext cx="5519194" cy="700087"/>
              <a:chOff x="2743200" y="627063"/>
              <a:chExt cx="5519194" cy="700087"/>
            </a:xfrm>
          </p:grpSpPr>
          <p:sp>
            <p:nvSpPr>
              <p:cNvPr id="382981" name="Text Box 5">
                <a:hlinkClick r:id="rId4" action="ppaction://hlinksldjump"/>
              </p:cNvPr>
              <p:cNvSpPr txBox="1">
                <a:spLocks noChangeArrowheads="1"/>
              </p:cNvSpPr>
              <p:nvPr/>
            </p:nvSpPr>
            <p:spPr bwMode="auto">
              <a:xfrm>
                <a:off x="2742531" y="627155"/>
                <a:ext cx="3599699" cy="700076"/>
              </a:xfrm>
              <a:prstGeom prst="rect">
                <a:avLst/>
              </a:prstGeom>
              <a:solidFill>
                <a:srgbClr val="00CC99"/>
              </a:solidFill>
              <a:ln w="9525">
                <a:solidFill>
                  <a:srgbClr val="000000"/>
                </a:solidFill>
                <a:miter lim="800000"/>
                <a:headEnd/>
                <a:tailEnd/>
              </a:ln>
            </p:spPr>
            <p:txBody>
              <a:bodyPr lIns="54096" tIns="27048" rIns="54096" bIns="27048"/>
              <a:lstStyle/>
              <a:p>
                <a:pPr algn="ctr">
                  <a:spcBef>
                    <a:spcPts val="900"/>
                  </a:spcBef>
                  <a:defRPr/>
                </a:pPr>
                <a:endParaRPr lang="en-US" altLang="zh-TW" sz="600" dirty="0">
                  <a:solidFill>
                    <a:srgbClr val="000000"/>
                  </a:solidFill>
                  <a:latin typeface="微軟正黑體" panose="020B0604030504040204" pitchFamily="34" charset="-120"/>
                  <a:ea typeface="微軟正黑體" panose="020B0604030504040204" pitchFamily="34" charset="-120"/>
                </a:endParaRPr>
              </a:p>
              <a:p>
                <a:pPr algn="ctr">
                  <a:spcBef>
                    <a:spcPts val="900"/>
                  </a:spcBef>
                  <a:defRPr/>
                </a:pPr>
                <a:r>
                  <a:rPr lang="zh-TW" altLang="en-US" dirty="0">
                    <a:solidFill>
                      <a:srgbClr val="000000"/>
                    </a:solidFill>
                    <a:latin typeface="微軟正黑體" panose="020B0604030504040204" pitchFamily="34" charset="-120"/>
                    <a:ea typeface="微軟正黑體" panose="020B0604030504040204" pitchFamily="34" charset="-120"/>
                  </a:rPr>
                  <a:t>同意籌設階段</a:t>
                </a:r>
                <a:endParaRPr lang="zh-TW" altLang="en-US" dirty="0">
                  <a:solidFill>
                    <a:srgbClr val="000000"/>
                  </a:solidFill>
                  <a:effectLst>
                    <a:outerShdw blurRad="38100" dist="38100" dir="2700000" algn="tl">
                      <a:srgbClr val="FFFFFF"/>
                    </a:outerShdw>
                  </a:effectLst>
                  <a:latin typeface="微軟正黑體" panose="020B0604030504040204" pitchFamily="34" charset="-120"/>
                  <a:ea typeface="微軟正黑體" panose="020B0604030504040204" pitchFamily="34" charset="-120"/>
                </a:endParaRPr>
              </a:p>
              <a:p>
                <a:pPr algn="ctr">
                  <a:defRPr/>
                </a:pPr>
                <a:endParaRPr lang="en-US" altLang="zh-TW" dirty="0">
                  <a:effectLst>
                    <a:outerShdw blurRad="38100" dist="38100" dir="2700000" algn="tl">
                      <a:srgbClr val="FFFFFF"/>
                    </a:outerShdw>
                  </a:effectLst>
                  <a:latin typeface="微軟正黑體" panose="020B0604030504040204" pitchFamily="34" charset="-120"/>
                  <a:ea typeface="微軟正黑體" panose="020B0604030504040204" pitchFamily="34" charset="-120"/>
                </a:endParaRPr>
              </a:p>
            </p:txBody>
          </p:sp>
          <p:sp>
            <p:nvSpPr>
              <p:cNvPr id="144404" name="文字方塊 1"/>
              <p:cNvSpPr txBox="1">
                <a:spLocks noChangeArrowheads="1"/>
              </p:cNvSpPr>
              <p:nvPr/>
            </p:nvSpPr>
            <p:spPr bwMode="auto">
              <a:xfrm>
                <a:off x="6829043" y="627063"/>
                <a:ext cx="1433351" cy="523220"/>
              </a:xfrm>
              <a:prstGeom prst="rect">
                <a:avLst/>
              </a:prstGeom>
              <a:noFill/>
              <a:ln w="28575">
                <a:solidFill>
                  <a:srgbClr val="FF6600"/>
                </a:solidFill>
                <a:miter lim="800000"/>
                <a:headEnd/>
                <a:tailEnd/>
              </a:ln>
            </p:spPr>
            <p:txBody>
              <a:bodyPr>
                <a:spAutoFit/>
              </a:bodyPr>
              <a:lstStyle/>
              <a:p>
                <a:pPr algn="ctr"/>
                <a:r>
                  <a:rPr lang="zh-TW" altLang="en-US" sz="1400">
                    <a:solidFill>
                      <a:srgbClr val="FF6600"/>
                    </a:solidFill>
                    <a:latin typeface="微軟正黑體"/>
                    <a:ea typeface="微軟正黑體"/>
                    <a:cs typeface="微軟正黑體"/>
                  </a:rPr>
                  <a:t>依「都市計畫法」規定審核</a:t>
                </a:r>
              </a:p>
            </p:txBody>
          </p:sp>
          <p:cxnSp>
            <p:nvCxnSpPr>
              <p:cNvPr id="144405" name="直線單箭頭接點 3"/>
              <p:cNvCxnSpPr>
                <a:cxnSpLocks noChangeShapeType="1"/>
                <a:stCxn id="144404" idx="1"/>
              </p:cNvCxnSpPr>
              <p:nvPr/>
            </p:nvCxnSpPr>
            <p:spPr bwMode="auto">
              <a:xfrm flipH="1">
                <a:off x="6372481" y="888673"/>
                <a:ext cx="456562" cy="973"/>
              </a:xfrm>
              <a:prstGeom prst="straightConnector1">
                <a:avLst/>
              </a:prstGeom>
              <a:noFill/>
              <a:ln w="28575" algn="ctr">
                <a:solidFill>
                  <a:srgbClr val="FF6600"/>
                </a:solidFill>
                <a:round/>
                <a:headEnd/>
                <a:tailEnd type="arrow" w="med" len="med"/>
              </a:ln>
            </p:spPr>
          </p:cxnSp>
        </p:grpSp>
        <p:cxnSp>
          <p:nvCxnSpPr>
            <p:cNvPr id="144402" name="直線接點 8"/>
            <p:cNvCxnSpPr>
              <a:cxnSpLocks noChangeShapeType="1"/>
            </p:cNvCxnSpPr>
            <p:nvPr/>
          </p:nvCxnSpPr>
          <p:spPr bwMode="auto">
            <a:xfrm>
              <a:off x="5302250" y="2143126"/>
              <a:ext cx="1371600" cy="0"/>
            </a:xfrm>
            <a:prstGeom prst="line">
              <a:avLst/>
            </a:prstGeom>
            <a:noFill/>
            <a:ln w="19050" algn="ctr">
              <a:solidFill>
                <a:srgbClr val="FF6600"/>
              </a:solidFill>
              <a:round/>
              <a:headEnd/>
              <a:tailEnd/>
            </a:ln>
          </p:spPr>
        </p:cxnSp>
      </p:grpSp>
      <p:sp>
        <p:nvSpPr>
          <p:cNvPr id="2" name="日期版面配置區 1"/>
          <p:cNvSpPr>
            <a:spLocks noGrp="1"/>
          </p:cNvSpPr>
          <p:nvPr>
            <p:ph type="dt" sz="quarter" idx="10"/>
          </p:nvPr>
        </p:nvSpPr>
        <p:spPr/>
        <p:txBody>
          <a:bodyPr/>
          <a:lstStyle/>
          <a:p>
            <a:pPr>
              <a:defRPr/>
            </a:pPr>
            <a:fld id="{6FDE25BC-4A2A-4FC5-BB3A-B57172CE66CA}" type="datetime1">
              <a:rPr lang="zh-TW" altLang="en-US"/>
              <a:pPr>
                <a:defRPr/>
              </a:pPr>
              <a:t>2018/10/31</a:t>
            </a:fld>
            <a:endParaRPr lang="en-US"/>
          </a:p>
        </p:txBody>
      </p:sp>
      <p:grpSp>
        <p:nvGrpSpPr>
          <p:cNvPr id="144387" name="群組 8"/>
          <p:cNvGrpSpPr>
            <a:grpSpLocks/>
          </p:cNvGrpSpPr>
          <p:nvPr/>
        </p:nvGrpSpPr>
        <p:grpSpPr bwMode="auto">
          <a:xfrm>
            <a:off x="285750" y="4929188"/>
            <a:ext cx="911225" cy="1414462"/>
            <a:chOff x="1115616" y="3933056"/>
            <a:chExt cx="1800200" cy="2664296"/>
          </a:xfrm>
        </p:grpSpPr>
        <p:pic>
          <p:nvPicPr>
            <p:cNvPr id="34" name="Picture 8" descr="C:\Users\huimei\AppData\Local\Microsoft\Windows\Temporary Internet Files\Content.IE5\WH68YMD7\MC900078766[1].wmf"/>
            <p:cNvPicPr>
              <a:picLocks noChangeAspect="1" noChangeArrowheads="1"/>
            </p:cNvPicPr>
            <p:nvPr/>
          </p:nvPicPr>
          <p:blipFill rotWithShape="1">
            <a:blip r:embed="rId5" cstate="print">
              <a:duotone>
                <a:schemeClr val="accent2">
                  <a:shade val="45000"/>
                  <a:satMod val="135000"/>
                </a:schemeClr>
                <a:prstClr val="white"/>
              </a:duotone>
              <a:extLst/>
            </a:blip>
            <a:srcRect t="18346" r="41112"/>
            <a:stretch/>
          </p:blipFill>
          <p:spPr bwMode="auto">
            <a:xfrm>
              <a:off x="1115616" y="4088446"/>
              <a:ext cx="1696164" cy="2310290"/>
            </a:xfrm>
            <a:prstGeom prst="rect">
              <a:avLst/>
            </a:prstGeom>
            <a:noFill/>
            <a:extLst/>
          </p:spPr>
        </p:pic>
        <p:sp>
          <p:nvSpPr>
            <p:cNvPr id="144393" name="矩形 5"/>
            <p:cNvSpPr>
              <a:spLocks noChangeArrowheads="1"/>
            </p:cNvSpPr>
            <p:nvPr/>
          </p:nvSpPr>
          <p:spPr bwMode="auto">
            <a:xfrm>
              <a:off x="2411760" y="5085184"/>
              <a:ext cx="400020" cy="792088"/>
            </a:xfrm>
            <a:prstGeom prst="rect">
              <a:avLst/>
            </a:prstGeom>
            <a:solidFill>
              <a:schemeClr val="bg1"/>
            </a:solidFill>
            <a:ln w="9525">
              <a:noFill/>
              <a:miter lim="800000"/>
              <a:headEnd/>
              <a:tailEnd/>
            </a:ln>
          </p:spPr>
          <p:txBody>
            <a:bodyPr/>
            <a:lstStyle/>
            <a:p>
              <a:pPr algn="ctr"/>
              <a:endParaRPr lang="zh-TW" altLang="en-US"/>
            </a:p>
          </p:txBody>
        </p:sp>
        <p:sp>
          <p:nvSpPr>
            <p:cNvPr id="144394" name="矩形 6"/>
            <p:cNvSpPr>
              <a:spLocks noChangeArrowheads="1"/>
            </p:cNvSpPr>
            <p:nvPr/>
          </p:nvSpPr>
          <p:spPr bwMode="auto">
            <a:xfrm>
              <a:off x="2611770" y="3933056"/>
              <a:ext cx="304046" cy="418542"/>
            </a:xfrm>
            <a:prstGeom prst="rect">
              <a:avLst/>
            </a:prstGeom>
            <a:solidFill>
              <a:schemeClr val="bg1"/>
            </a:solidFill>
            <a:ln w="9525">
              <a:noFill/>
              <a:miter lim="800000"/>
              <a:headEnd/>
              <a:tailEnd/>
            </a:ln>
          </p:spPr>
          <p:txBody>
            <a:bodyPr/>
            <a:lstStyle/>
            <a:p>
              <a:pPr algn="ctr"/>
              <a:endParaRPr lang="zh-TW" altLang="en-US"/>
            </a:p>
          </p:txBody>
        </p:sp>
        <p:sp>
          <p:nvSpPr>
            <p:cNvPr id="144395" name="矩形 7"/>
            <p:cNvSpPr>
              <a:spLocks noChangeArrowheads="1"/>
            </p:cNvSpPr>
            <p:nvPr/>
          </p:nvSpPr>
          <p:spPr bwMode="auto">
            <a:xfrm>
              <a:off x="2611770" y="5877272"/>
              <a:ext cx="304046" cy="720080"/>
            </a:xfrm>
            <a:prstGeom prst="rect">
              <a:avLst/>
            </a:prstGeom>
            <a:solidFill>
              <a:schemeClr val="bg1"/>
            </a:solidFill>
            <a:ln w="9525">
              <a:noFill/>
              <a:miter lim="800000"/>
              <a:headEnd/>
              <a:tailEnd/>
            </a:ln>
          </p:spPr>
          <p:txBody>
            <a:bodyPr/>
            <a:lstStyle/>
            <a:p>
              <a:pPr algn="ctr"/>
              <a:endParaRPr lang="zh-TW" altLang="en-US"/>
            </a:p>
          </p:txBody>
        </p:sp>
      </p:grpSp>
      <p:grpSp>
        <p:nvGrpSpPr>
          <p:cNvPr id="144388" name="群組 2"/>
          <p:cNvGrpSpPr>
            <a:grpSpLocks/>
          </p:cNvGrpSpPr>
          <p:nvPr/>
        </p:nvGrpSpPr>
        <p:grpSpPr bwMode="auto">
          <a:xfrm>
            <a:off x="1214438" y="5214938"/>
            <a:ext cx="977900" cy="1219200"/>
            <a:chOff x="6660231" y="4103370"/>
            <a:chExt cx="1944217" cy="2754630"/>
          </a:xfrm>
        </p:grpSpPr>
        <p:pic>
          <p:nvPicPr>
            <p:cNvPr id="39" name="Picture 6" descr="C:\Users\huimei\AppData\Local\Microsoft\Windows\Temporary Internet Files\Content.IE5\N4KURCWZ\MC900078839[1].wmf"/>
            <p:cNvPicPr>
              <a:picLocks noChangeAspect="1" noChangeArrowheads="1"/>
            </p:cNvPicPr>
            <p:nvPr/>
          </p:nvPicPr>
          <p:blipFill rotWithShape="1">
            <a:blip r:embed="rId6" cstate="print">
              <a:duotone>
                <a:schemeClr val="accent2">
                  <a:shade val="45000"/>
                  <a:satMod val="135000"/>
                </a:schemeClr>
                <a:prstClr val="white"/>
              </a:duotone>
              <a:extLst/>
            </a:blip>
            <a:srcRect l="57892" t="19976"/>
            <a:stretch/>
          </p:blipFill>
          <p:spPr bwMode="auto">
            <a:xfrm>
              <a:off x="6660231" y="4103370"/>
              <a:ext cx="1838009" cy="2754630"/>
            </a:xfrm>
            <a:prstGeom prst="rect">
              <a:avLst/>
            </a:prstGeom>
            <a:noFill/>
            <a:extLst/>
          </p:spPr>
        </p:pic>
        <p:sp>
          <p:nvSpPr>
            <p:cNvPr id="144391" name="矩形 1"/>
            <p:cNvSpPr>
              <a:spLocks noChangeArrowheads="1"/>
            </p:cNvSpPr>
            <p:nvPr/>
          </p:nvSpPr>
          <p:spPr bwMode="auto">
            <a:xfrm>
              <a:off x="8051344" y="4103370"/>
              <a:ext cx="553104" cy="261734"/>
            </a:xfrm>
            <a:prstGeom prst="rect">
              <a:avLst/>
            </a:prstGeom>
            <a:solidFill>
              <a:schemeClr val="bg1"/>
            </a:solidFill>
            <a:ln w="9525">
              <a:noFill/>
              <a:miter lim="800000"/>
              <a:headEnd/>
              <a:tailEnd/>
            </a:ln>
          </p:spPr>
          <p:txBody>
            <a:bodyPr/>
            <a:lstStyle/>
            <a:p>
              <a:pPr algn="ctr"/>
              <a:endParaRPr lang="zh-TW" altLang="en-US"/>
            </a:p>
          </p:txBody>
        </p:sp>
      </p:grpSp>
      <p:sp>
        <p:nvSpPr>
          <p:cNvPr id="41" name="矩形 40"/>
          <p:cNvSpPr/>
          <p:nvPr/>
        </p:nvSpPr>
        <p:spPr>
          <a:xfrm>
            <a:off x="6286500" y="5041900"/>
            <a:ext cx="2714625" cy="1816100"/>
          </a:xfrm>
          <a:prstGeom prst="rect">
            <a:avLst/>
          </a:prstGeom>
          <a:solidFill>
            <a:schemeClr val="tx2">
              <a:lumMod val="40000"/>
              <a:lumOff val="60000"/>
            </a:schemeClr>
          </a:solidFill>
        </p:spPr>
        <p:txBody>
          <a:bodyPr>
            <a:spAutoFit/>
          </a:bodyPr>
          <a:lstStyle/>
          <a:p>
            <a:pPr marL="182563" lvl="2" indent="-182563" algn="just">
              <a:spcBef>
                <a:spcPts val="0"/>
              </a:spcBef>
              <a:spcAft>
                <a:spcPts val="0"/>
              </a:spcAft>
              <a:buFontTx/>
              <a:buBlip>
                <a:blip r:embed="rId7"/>
              </a:buBlip>
              <a:defRPr/>
            </a:pPr>
            <a:r>
              <a:rPr lang="zh-TW" altLang="en-US" sz="1400" dirty="0">
                <a:solidFill>
                  <a:schemeClr val="accent2">
                    <a:lumMod val="50000"/>
                  </a:schemeClr>
                </a:solidFill>
                <a:latin typeface="微軟正黑體" pitchFamily="34" charset="-120"/>
                <a:ea typeface="微軟正黑體" pitchFamily="34" charset="-120"/>
              </a:rPr>
              <a:t>依「農業主管機關受理申請許可案件及核發證明文件收費標準」，每件收取新臺幣</a:t>
            </a:r>
            <a:r>
              <a:rPr lang="en-US" altLang="zh-TW" sz="1400" dirty="0">
                <a:solidFill>
                  <a:schemeClr val="accent2">
                    <a:lumMod val="50000"/>
                  </a:schemeClr>
                </a:solidFill>
                <a:latin typeface="微軟正黑體" pitchFamily="34" charset="-120"/>
                <a:ea typeface="微軟正黑體" pitchFamily="34" charset="-120"/>
              </a:rPr>
              <a:t>10,000</a:t>
            </a:r>
            <a:r>
              <a:rPr lang="zh-TW" altLang="en-US" sz="1400" dirty="0">
                <a:solidFill>
                  <a:schemeClr val="accent2">
                    <a:lumMod val="50000"/>
                  </a:schemeClr>
                </a:solidFill>
                <a:latin typeface="微軟正黑體" pitchFamily="34" charset="-120"/>
                <a:ea typeface="微軟正黑體" pitchFamily="34" charset="-120"/>
              </a:rPr>
              <a:t>元；但未涉及住宿、餐飲、自產農產品加工 </a:t>
            </a:r>
            <a:r>
              <a:rPr lang="en-US" altLang="zh-TW" sz="1400"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1400" dirty="0">
                <a:solidFill>
                  <a:schemeClr val="accent2">
                    <a:lumMod val="50000"/>
                  </a:schemeClr>
                </a:solidFill>
                <a:latin typeface="微軟正黑體" panose="020B0604030504040204" pitchFamily="34" charset="-120"/>
                <a:ea typeface="微軟正黑體" panose="020B0604030504040204" pitchFamily="34" charset="-120"/>
              </a:rPr>
              <a:t>釀造</a:t>
            </a:r>
            <a:r>
              <a:rPr lang="en-US" altLang="zh-TW" sz="1400" dirty="0">
                <a:solidFill>
                  <a:schemeClr val="accent2">
                    <a:lumMod val="50000"/>
                  </a:schemeClr>
                </a:solidFill>
                <a:latin typeface="微軟正黑體" panose="020B0604030504040204" pitchFamily="34" charset="-120"/>
                <a:ea typeface="微軟正黑體" panose="020B0604030504040204" pitchFamily="34" charset="-120"/>
              </a:rPr>
              <a:t>) </a:t>
            </a:r>
            <a:r>
              <a:rPr lang="zh-TW" altLang="en-US" sz="1400" dirty="0">
                <a:solidFill>
                  <a:schemeClr val="accent2">
                    <a:lumMod val="50000"/>
                  </a:schemeClr>
                </a:solidFill>
                <a:latin typeface="微軟正黑體" panose="020B0604030504040204" pitchFamily="34" charset="-120"/>
                <a:ea typeface="微軟正黑體" panose="020B0604030504040204" pitchFamily="34" charset="-120"/>
              </a:rPr>
              <a:t>廠、農產品與農村文物展示 </a:t>
            </a:r>
            <a:r>
              <a:rPr lang="en-US" altLang="zh-TW" sz="1400"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1400" dirty="0">
                <a:solidFill>
                  <a:schemeClr val="accent2">
                    <a:lumMod val="50000"/>
                  </a:schemeClr>
                </a:solidFill>
                <a:latin typeface="微軟正黑體" panose="020B0604030504040204" pitchFamily="34" charset="-120"/>
                <a:ea typeface="微軟正黑體" panose="020B0604030504040204" pitchFamily="34" charset="-120"/>
              </a:rPr>
              <a:t>區</a:t>
            </a:r>
            <a:r>
              <a:rPr lang="en-US" altLang="zh-TW" sz="1400" dirty="0">
                <a:solidFill>
                  <a:schemeClr val="accent2">
                    <a:lumMod val="50000"/>
                  </a:schemeClr>
                </a:solidFill>
                <a:latin typeface="微軟正黑體" panose="020B0604030504040204" pitchFamily="34" charset="-120"/>
                <a:ea typeface="微軟正黑體" panose="020B0604030504040204" pitchFamily="34" charset="-120"/>
              </a:rPr>
              <a:t>) </a:t>
            </a:r>
            <a:r>
              <a:rPr lang="zh-TW" altLang="en-US" sz="1400" dirty="0">
                <a:solidFill>
                  <a:schemeClr val="accent2">
                    <a:lumMod val="50000"/>
                  </a:schemeClr>
                </a:solidFill>
                <a:latin typeface="微軟正黑體" panose="020B0604030504040204" pitchFamily="34" charset="-120"/>
                <a:ea typeface="微軟正黑體" panose="020B0604030504040204" pitchFamily="34" charset="-120"/>
              </a:rPr>
              <a:t>及教育解說中心等設施者，每件收取新臺幣</a:t>
            </a:r>
            <a:r>
              <a:rPr lang="en-US" altLang="zh-TW" sz="1400" dirty="0">
                <a:solidFill>
                  <a:schemeClr val="accent2">
                    <a:lumMod val="50000"/>
                  </a:schemeClr>
                </a:solidFill>
                <a:latin typeface="微軟正黑體" panose="020B0604030504040204" pitchFamily="34" charset="-120"/>
                <a:ea typeface="微軟正黑體" panose="020B0604030504040204" pitchFamily="34" charset="-120"/>
              </a:rPr>
              <a:t>5,000</a:t>
            </a:r>
            <a:r>
              <a:rPr lang="zh-TW" altLang="en-US" sz="1400" dirty="0">
                <a:solidFill>
                  <a:schemeClr val="accent2">
                    <a:lumMod val="50000"/>
                  </a:schemeClr>
                </a:solidFill>
                <a:latin typeface="微軟正黑體" panose="020B0604030504040204" pitchFamily="34" charset="-120"/>
                <a:ea typeface="微軟正黑體" panose="020B0604030504040204" pitchFamily="34" charset="-120"/>
              </a:rPr>
              <a:t>元。</a:t>
            </a:r>
            <a:endParaRPr lang="en-US" altLang="zh-TW" sz="1200" dirty="0">
              <a:solidFill>
                <a:schemeClr val="accent2">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quarter" idx="10"/>
          </p:nvPr>
        </p:nvSpPr>
        <p:spPr/>
        <p:txBody>
          <a:bodyPr/>
          <a:lstStyle/>
          <a:p>
            <a:pPr>
              <a:defRPr/>
            </a:pPr>
            <a:fld id="{A3F2FE92-3FAB-4C00-AE13-6207F4BCE71A}" type="datetime1">
              <a:rPr lang="zh-TW" altLang="en-US"/>
              <a:pPr>
                <a:defRPr/>
              </a:pPr>
              <a:t>2018/10/31</a:t>
            </a:fld>
            <a:endParaRPr lang="en-US"/>
          </a:p>
        </p:txBody>
      </p:sp>
      <p:sp>
        <p:nvSpPr>
          <p:cNvPr id="102402" name="Rectangle 4"/>
          <p:cNvSpPr>
            <a:spLocks noChangeArrowheads="1"/>
          </p:cNvSpPr>
          <p:nvPr/>
        </p:nvSpPr>
        <p:spPr bwMode="auto">
          <a:xfrm>
            <a:off x="1879600" y="3151188"/>
            <a:ext cx="9144000" cy="0"/>
          </a:xfrm>
          <a:prstGeom prst="rect">
            <a:avLst/>
          </a:prstGeom>
          <a:noFill/>
          <a:ln w="9525">
            <a:noFill/>
            <a:miter lim="800000"/>
            <a:headEnd/>
            <a:tailEnd/>
          </a:ln>
        </p:spPr>
        <p:txBody>
          <a:bodyPr wrap="none" anchor="ctr">
            <a:spAutoFit/>
          </a:bodyPr>
          <a:lstStyle/>
          <a:p>
            <a:pPr eaLnBrk="0" hangingPunct="0"/>
            <a:r>
              <a:rPr lang="zh-TW" altLang="zh-TW"/>
              <a:t/>
            </a:r>
            <a:br>
              <a:rPr lang="zh-TW" altLang="zh-TW"/>
            </a:br>
            <a:endParaRPr lang="zh-TW" altLang="zh-TW"/>
          </a:p>
        </p:txBody>
      </p:sp>
      <p:graphicFrame>
        <p:nvGraphicFramePr>
          <p:cNvPr id="7" name="資料庫圖表 6"/>
          <p:cNvGraphicFramePr/>
          <p:nvPr/>
        </p:nvGraphicFramePr>
        <p:xfrm>
          <a:off x="467544" y="404664"/>
          <a:ext cx="5688632"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資料庫圖表 12"/>
          <p:cNvGraphicFramePr/>
          <p:nvPr/>
        </p:nvGraphicFramePr>
        <p:xfrm>
          <a:off x="6300192" y="1556792"/>
          <a:ext cx="2448272" cy="3960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2771775" y="2565400"/>
            <a:ext cx="3816350" cy="769938"/>
          </a:xfrm>
          <a:prstGeom prst="rect">
            <a:avLst/>
          </a:prstGeom>
          <a:noFill/>
          <a:ln>
            <a:noFill/>
          </a:ln>
          <a:effectLst/>
          <a:extLst/>
        </p:spPr>
        <p:txBody>
          <a:bodyPr>
            <a:spAutoFit/>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algn="ctr" eaLnBrk="1" hangingPunct="1">
              <a:spcBef>
                <a:spcPct val="0"/>
              </a:spcBef>
              <a:buFontTx/>
              <a:buNone/>
              <a:defRPr/>
            </a:pPr>
            <a:r>
              <a:rPr lang="zh-TW" altLang="en-US" sz="44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同意籌設階段</a:t>
            </a:r>
          </a:p>
        </p:txBody>
      </p:sp>
      <p:sp>
        <p:nvSpPr>
          <p:cNvPr id="2" name="日期版面配置區 1"/>
          <p:cNvSpPr>
            <a:spLocks noGrp="1"/>
          </p:cNvSpPr>
          <p:nvPr>
            <p:ph type="dt" sz="quarter" idx="10"/>
          </p:nvPr>
        </p:nvSpPr>
        <p:spPr/>
        <p:txBody>
          <a:bodyPr/>
          <a:lstStyle/>
          <a:p>
            <a:pPr>
              <a:defRPr/>
            </a:pPr>
            <a:fld id="{41713F60-5B80-4A41-BDEE-743E3F62D4C0}"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F24986FC-1A6B-4A71-A2AC-FC1EE6241821}" type="datetime1">
              <a:rPr lang="zh-TW" altLang="en-US" smtClean="0"/>
              <a:pPr>
                <a:defRPr/>
              </a:pPr>
              <a:t>2018/10/31</a:t>
            </a:fld>
            <a:endParaRPr lang="en-US"/>
          </a:p>
        </p:txBody>
      </p:sp>
      <p:sp>
        <p:nvSpPr>
          <p:cNvPr id="146434" name="Rectangle 28"/>
          <p:cNvSpPr>
            <a:spLocks noChangeArrowheads="1"/>
          </p:cNvSpPr>
          <p:nvPr/>
        </p:nvSpPr>
        <p:spPr bwMode="auto">
          <a:xfrm>
            <a:off x="371475" y="107950"/>
            <a:ext cx="2919413" cy="368300"/>
          </a:xfrm>
          <a:prstGeom prst="rect">
            <a:avLst/>
          </a:prstGeom>
          <a:noFill/>
          <a:ln w="9525">
            <a:noFill/>
            <a:miter lim="800000"/>
            <a:headEnd/>
            <a:tailEnd/>
          </a:ln>
        </p:spPr>
        <p:txBody>
          <a:bodyPr wrap="none" anchor="ctr">
            <a:spAutoFit/>
          </a:bodyPr>
          <a:lstStyle/>
          <a:p>
            <a:pPr algn="ctr"/>
            <a:r>
              <a:rPr lang="en-US" altLang="zh-TW" sz="1800">
                <a:latin typeface="微軟正黑體"/>
                <a:ea typeface="微軟正黑體"/>
                <a:cs typeface="微軟正黑體"/>
              </a:rPr>
              <a:t>【</a:t>
            </a:r>
            <a:r>
              <a:rPr lang="zh-TW" altLang="en-US" sz="1800">
                <a:latin typeface="微軟正黑體"/>
                <a:ea typeface="微軟正黑體"/>
                <a:cs typeface="微軟正黑體"/>
              </a:rPr>
              <a:t> 休閒農場籌設流程</a:t>
            </a:r>
            <a:r>
              <a:rPr lang="en-US" altLang="zh-TW" sz="1200">
                <a:latin typeface="微軟正黑體"/>
                <a:ea typeface="微軟正黑體"/>
                <a:cs typeface="微軟正黑體"/>
              </a:rPr>
              <a:t>】(</a:t>
            </a:r>
            <a:r>
              <a:rPr lang="zh-TW" altLang="en-US" sz="1200">
                <a:latin typeface="微軟正黑體"/>
                <a:ea typeface="微軟正黑體"/>
                <a:cs typeface="微軟正黑體"/>
              </a:rPr>
              <a:t>休</a:t>
            </a:r>
            <a:r>
              <a:rPr lang="en-US" altLang="zh-TW" sz="1200">
                <a:latin typeface="微軟正黑體"/>
                <a:ea typeface="微軟正黑體"/>
                <a:cs typeface="微軟正黑體"/>
              </a:rPr>
              <a:t>19)</a:t>
            </a:r>
          </a:p>
        </p:txBody>
      </p:sp>
      <p:pic>
        <p:nvPicPr>
          <p:cNvPr id="146435" name="圖片 4"/>
          <p:cNvPicPr>
            <a:picLocks noChangeAspect="1" noChangeArrowheads="1"/>
          </p:cNvPicPr>
          <p:nvPr/>
        </p:nvPicPr>
        <p:blipFill>
          <a:blip r:embed="rId2"/>
          <a:srcRect l="12830" t="22137" r="52229" b="13313"/>
          <a:stretch>
            <a:fillRect/>
          </a:stretch>
        </p:blipFill>
        <p:spPr bwMode="auto">
          <a:xfrm>
            <a:off x="755650" y="476250"/>
            <a:ext cx="7777163" cy="638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quarter" idx="10"/>
          </p:nvPr>
        </p:nvSpPr>
        <p:spPr/>
        <p:txBody>
          <a:bodyPr/>
          <a:lstStyle/>
          <a:p>
            <a:pPr>
              <a:defRPr/>
            </a:pPr>
            <a:fld id="{020A26A0-415F-4CD8-997D-229FDFA5D7D8}" type="datetime1">
              <a:rPr lang="zh-TW" altLang="en-US" smtClean="0"/>
              <a:pPr>
                <a:defRPr/>
              </a:pPr>
              <a:t>2018/10/31</a:t>
            </a:fld>
            <a:endParaRPr lang="en-US"/>
          </a:p>
        </p:txBody>
      </p:sp>
      <p:sp>
        <p:nvSpPr>
          <p:cNvPr id="147458" name="Rectangle 28"/>
          <p:cNvSpPr>
            <a:spLocks noChangeArrowheads="1"/>
          </p:cNvSpPr>
          <p:nvPr/>
        </p:nvSpPr>
        <p:spPr bwMode="auto">
          <a:xfrm>
            <a:off x="250825" y="471488"/>
            <a:ext cx="2695575" cy="368300"/>
          </a:xfrm>
          <a:prstGeom prst="rect">
            <a:avLst/>
          </a:prstGeom>
          <a:noFill/>
          <a:ln w="9525">
            <a:noFill/>
            <a:miter lim="800000"/>
            <a:headEnd/>
            <a:tailEnd/>
          </a:ln>
        </p:spPr>
        <p:txBody>
          <a:bodyPr wrap="none" anchor="ctr">
            <a:spAutoFit/>
          </a:bodyPr>
          <a:lstStyle/>
          <a:p>
            <a:pPr algn="ctr"/>
            <a:r>
              <a:rPr lang="en-US" altLang="zh-TW" sz="1800">
                <a:latin typeface="微軟正黑體"/>
                <a:ea typeface="微軟正黑體"/>
                <a:cs typeface="微軟正黑體"/>
              </a:rPr>
              <a:t>【</a:t>
            </a:r>
            <a:r>
              <a:rPr lang="zh-TW" altLang="en-US" sz="1800">
                <a:latin typeface="微軟正黑體"/>
                <a:ea typeface="微軟正黑體"/>
                <a:cs typeface="微軟正黑體"/>
              </a:rPr>
              <a:t> 休閒農場籌設流程</a:t>
            </a:r>
            <a:r>
              <a:rPr lang="en-US" altLang="zh-TW" sz="1200">
                <a:latin typeface="微軟正黑體"/>
                <a:ea typeface="微軟正黑體"/>
                <a:cs typeface="微軟正黑體"/>
              </a:rPr>
              <a:t>】-</a:t>
            </a:r>
            <a:r>
              <a:rPr lang="zh-TW" altLang="en-US" sz="1200">
                <a:latin typeface="微軟正黑體"/>
                <a:ea typeface="微軟正黑體"/>
                <a:cs typeface="微軟正黑體"/>
              </a:rPr>
              <a:t>註</a:t>
            </a:r>
            <a:endParaRPr lang="en-US" altLang="zh-TW" sz="1200">
              <a:latin typeface="微軟正黑體"/>
              <a:ea typeface="微軟正黑體"/>
              <a:cs typeface="微軟正黑體"/>
            </a:endParaRPr>
          </a:p>
        </p:txBody>
      </p:sp>
      <p:sp>
        <p:nvSpPr>
          <p:cNvPr id="3" name="圓角矩形 2"/>
          <p:cNvSpPr/>
          <p:nvPr/>
        </p:nvSpPr>
        <p:spPr bwMode="auto">
          <a:xfrm>
            <a:off x="899592" y="2593510"/>
            <a:ext cx="5904656" cy="451036"/>
          </a:xfrm>
          <a:prstGeom prst="roundRect">
            <a:avLst/>
          </a:prstGeom>
          <a:solidFill>
            <a:srgbClr val="FFFFCC"/>
          </a:solidFill>
          <a:ln w="9525" cap="flat" cmpd="sng" algn="ctr">
            <a:noFill/>
            <a:prstDash val="solid"/>
            <a:round/>
            <a:headEnd type="none" w="med" len="med"/>
            <a:tailEnd type="none" w="med" len="med"/>
          </a:ln>
          <a:effectLst>
            <a:softEdge rad="63500"/>
          </a:effectLst>
          <a:extLst/>
        </p:spPr>
        <p:txBody>
          <a:bodyPr/>
          <a:lstStyle/>
          <a:p>
            <a:pPr algn="ctr">
              <a:defRPr/>
            </a:pPr>
            <a:endParaRPr lang="zh-TW" altLang="en-US"/>
          </a:p>
        </p:txBody>
      </p:sp>
      <p:sp>
        <p:nvSpPr>
          <p:cNvPr id="7" name="圓角矩形 6"/>
          <p:cNvSpPr/>
          <p:nvPr/>
        </p:nvSpPr>
        <p:spPr bwMode="auto">
          <a:xfrm>
            <a:off x="7884368" y="2348880"/>
            <a:ext cx="648072" cy="451036"/>
          </a:xfrm>
          <a:prstGeom prst="roundRect">
            <a:avLst/>
          </a:prstGeom>
          <a:solidFill>
            <a:srgbClr val="FFFFCC"/>
          </a:solidFill>
          <a:ln w="9525" cap="flat" cmpd="sng" algn="ctr">
            <a:noFill/>
            <a:prstDash val="solid"/>
            <a:round/>
            <a:headEnd type="none" w="med" len="med"/>
            <a:tailEnd type="none" w="med" len="med"/>
          </a:ln>
          <a:effectLst>
            <a:softEdge rad="63500"/>
          </a:effectLst>
          <a:extLst/>
        </p:spPr>
        <p:txBody>
          <a:bodyPr/>
          <a:lstStyle/>
          <a:p>
            <a:pPr algn="ctr">
              <a:defRPr/>
            </a:pPr>
            <a:endParaRPr lang="zh-TW" altLang="en-US"/>
          </a:p>
        </p:txBody>
      </p:sp>
      <p:sp>
        <p:nvSpPr>
          <p:cNvPr id="5" name="AutoShape 140"/>
          <p:cNvSpPr>
            <a:spLocks noChangeArrowheads="1"/>
          </p:cNvSpPr>
          <p:nvPr/>
        </p:nvSpPr>
        <p:spPr bwMode="auto">
          <a:xfrm>
            <a:off x="468313" y="981075"/>
            <a:ext cx="8064500" cy="5472113"/>
          </a:xfrm>
          <a:prstGeom prst="roundRect">
            <a:avLst>
              <a:gd name="adj" fmla="val 5454"/>
            </a:avLst>
          </a:prstGeom>
          <a:noFill/>
          <a:ln w="12700">
            <a:solidFill>
              <a:srgbClr val="C0504D"/>
            </a:solidFill>
            <a:prstDash val="dash"/>
            <a:round/>
            <a:headEnd/>
            <a:tailEnd/>
          </a:ln>
          <a:effectLst/>
          <a:extLst/>
        </p:spPr>
        <p:txBody>
          <a:bodyPr/>
          <a:lstStyle/>
          <a:p>
            <a:pPr marL="342900" indent="-342900" algn="just">
              <a:spcBef>
                <a:spcPts val="1200"/>
              </a:spcBef>
              <a:buFont typeface="Wingdings" pitchFamily="2" charset="2"/>
              <a:buChar char=""/>
            </a:pPr>
            <a:r>
              <a:rPr lang="zh-TW" altLang="en-US">
                <a:solidFill>
                  <a:srgbClr val="756525"/>
                </a:solidFill>
                <a:latin typeface="微軟正黑體"/>
                <a:ea typeface="微軟正黑體"/>
                <a:cs typeface="微軟正黑體"/>
              </a:rPr>
              <a:t>取得休閒農場籌設同意文件後，各項休閒農業設施依規定向直轄市或縣</a:t>
            </a:r>
            <a:r>
              <a:rPr lang="en-US">
                <a:solidFill>
                  <a:srgbClr val="756525"/>
                </a:solidFill>
                <a:latin typeface="微軟正黑體"/>
                <a:ea typeface="微軟正黑體"/>
                <a:cs typeface="微軟正黑體"/>
              </a:rPr>
              <a:t> </a:t>
            </a:r>
            <a:r>
              <a:rPr lang="en-US" altLang="zh-TW">
                <a:solidFill>
                  <a:srgbClr val="756525"/>
                </a:solidFill>
                <a:latin typeface="微軟正黑體"/>
                <a:ea typeface="微軟正黑體"/>
                <a:cs typeface="微軟正黑體"/>
              </a:rPr>
              <a:t>(</a:t>
            </a:r>
            <a:r>
              <a:rPr lang="zh-TW" altLang="en-US">
                <a:solidFill>
                  <a:srgbClr val="756525"/>
                </a:solidFill>
                <a:latin typeface="微軟正黑體"/>
                <a:ea typeface="微軟正黑體"/>
                <a:cs typeface="微軟正黑體"/>
              </a:rPr>
              <a:t>市</a:t>
            </a:r>
            <a:r>
              <a:rPr lang="en-US" altLang="zh-TW">
                <a:solidFill>
                  <a:srgbClr val="756525"/>
                </a:solidFill>
                <a:latin typeface="微軟正黑體"/>
                <a:ea typeface="微軟正黑體"/>
                <a:cs typeface="微軟正黑體"/>
              </a:rPr>
              <a:t>) </a:t>
            </a:r>
            <a:r>
              <a:rPr lang="zh-TW" altLang="en-US">
                <a:solidFill>
                  <a:srgbClr val="756525"/>
                </a:solidFill>
                <a:latin typeface="微軟正黑體"/>
                <a:ea typeface="微軟正黑體"/>
                <a:cs typeface="微軟正黑體"/>
              </a:rPr>
              <a:t>主管機關提出申請。</a:t>
            </a:r>
            <a:r>
              <a:rPr lang="en-US" altLang="zh-TW">
                <a:solidFill>
                  <a:srgbClr val="756525"/>
                </a:solidFill>
                <a:latin typeface="微軟正黑體"/>
                <a:ea typeface="微軟正黑體"/>
                <a:cs typeface="微軟正黑體"/>
              </a:rPr>
              <a:t>(</a:t>
            </a:r>
            <a:r>
              <a:rPr lang="zh-TW" altLang="zh-TW">
                <a:solidFill>
                  <a:srgbClr val="756525"/>
                </a:solidFill>
                <a:latin typeface="微軟正黑體"/>
                <a:ea typeface="微軟正黑體"/>
                <a:cs typeface="微軟正黑體"/>
              </a:rPr>
              <a:t>休</a:t>
            </a:r>
            <a:r>
              <a:rPr lang="zh-TW" altLang="en-US">
                <a:solidFill>
                  <a:srgbClr val="756525"/>
                </a:solidFill>
                <a:latin typeface="微軟正黑體"/>
                <a:ea typeface="微軟正黑體"/>
                <a:cs typeface="微軟正黑體"/>
              </a:rPr>
              <a:t>農</a:t>
            </a:r>
            <a:r>
              <a:rPr lang="en-US" altLang="zh-TW">
                <a:solidFill>
                  <a:srgbClr val="756525"/>
                </a:solidFill>
                <a:latin typeface="微軟正黑體"/>
                <a:ea typeface="微軟正黑體"/>
                <a:cs typeface="微軟正黑體"/>
              </a:rPr>
              <a:t>§25)</a:t>
            </a:r>
          </a:p>
          <a:p>
            <a:pPr marL="342900" indent="-342900" algn="just">
              <a:spcBef>
                <a:spcPts val="1200"/>
              </a:spcBef>
              <a:buFont typeface="Wingdings" pitchFamily="2" charset="2"/>
              <a:buChar char=""/>
            </a:pPr>
            <a:r>
              <a:rPr lang="zh-TW" altLang="en-US">
                <a:solidFill>
                  <a:srgbClr val="756525"/>
                </a:solidFill>
                <a:latin typeface="微軟正黑體"/>
                <a:ea typeface="微軟正黑體"/>
                <a:cs typeface="微軟正黑體"/>
              </a:rPr>
              <a:t>休閒農場內依本要點申請變更編定之土地，如有涉及農業用地變更使用者（</a:t>
            </a:r>
            <a:r>
              <a:rPr lang="zh-TW" altLang="zh-TW">
                <a:solidFill>
                  <a:srgbClr val="756525"/>
                </a:solidFill>
                <a:latin typeface="微軟正黑體"/>
                <a:ea typeface="微軟正黑體"/>
                <a:cs typeface="微軟正黑體"/>
              </a:rPr>
              <a:t>申請設置</a:t>
            </a:r>
            <a:r>
              <a:rPr lang="zh-TW" altLang="zh-TW" u="sng">
                <a:solidFill>
                  <a:srgbClr val="002060"/>
                </a:solidFill>
                <a:latin typeface="微軟正黑體"/>
                <a:ea typeface="微軟正黑體"/>
                <a:cs typeface="微軟正黑體"/>
              </a:rPr>
              <a:t>住宿、餐飲、農產品加工</a:t>
            </a:r>
            <a:r>
              <a:rPr lang="en-US" altLang="zh-TW" u="sng">
                <a:solidFill>
                  <a:srgbClr val="002060"/>
                </a:solidFill>
                <a:latin typeface="微軟正黑體"/>
                <a:ea typeface="微軟正黑體"/>
                <a:cs typeface="微軟正黑體"/>
              </a:rPr>
              <a:t>(</a:t>
            </a:r>
            <a:r>
              <a:rPr lang="zh-TW" altLang="zh-TW" u="sng">
                <a:solidFill>
                  <a:srgbClr val="002060"/>
                </a:solidFill>
                <a:latin typeface="微軟正黑體"/>
                <a:ea typeface="微軟正黑體"/>
                <a:cs typeface="微軟正黑體"/>
              </a:rPr>
              <a:t>釀造</a:t>
            </a:r>
            <a:r>
              <a:rPr lang="en-US" altLang="zh-TW" u="sng">
                <a:solidFill>
                  <a:srgbClr val="002060"/>
                </a:solidFill>
                <a:latin typeface="微軟正黑體"/>
                <a:ea typeface="微軟正黑體"/>
                <a:cs typeface="微軟正黑體"/>
              </a:rPr>
              <a:t>)</a:t>
            </a:r>
            <a:r>
              <a:rPr lang="zh-TW" altLang="zh-TW" u="sng">
                <a:solidFill>
                  <a:srgbClr val="002060"/>
                </a:solidFill>
                <a:latin typeface="微軟正黑體"/>
                <a:ea typeface="微軟正黑體"/>
                <a:cs typeface="微軟正黑體"/>
              </a:rPr>
              <a:t>廠、農產品與農村文物展示</a:t>
            </a:r>
            <a:r>
              <a:rPr lang="en-US" altLang="zh-TW" u="sng">
                <a:solidFill>
                  <a:srgbClr val="002060"/>
                </a:solidFill>
                <a:latin typeface="微軟正黑體"/>
                <a:ea typeface="微軟正黑體"/>
                <a:cs typeface="微軟正黑體"/>
              </a:rPr>
              <a:t>(</a:t>
            </a:r>
            <a:r>
              <a:rPr lang="zh-TW" altLang="zh-TW" u="sng">
                <a:solidFill>
                  <a:srgbClr val="002060"/>
                </a:solidFill>
                <a:latin typeface="微軟正黑體"/>
                <a:ea typeface="微軟正黑體"/>
                <a:cs typeface="微軟正黑體"/>
              </a:rPr>
              <a:t>售</a:t>
            </a:r>
            <a:r>
              <a:rPr lang="en-US" altLang="zh-TW" u="sng">
                <a:solidFill>
                  <a:srgbClr val="002060"/>
                </a:solidFill>
                <a:latin typeface="微軟正黑體"/>
                <a:ea typeface="微軟正黑體"/>
                <a:cs typeface="微軟正黑體"/>
              </a:rPr>
              <a:t>)</a:t>
            </a:r>
            <a:r>
              <a:rPr lang="zh-TW" altLang="zh-TW" u="sng">
                <a:solidFill>
                  <a:srgbClr val="002060"/>
                </a:solidFill>
                <a:latin typeface="微軟正黑體"/>
                <a:ea typeface="微軟正黑體"/>
                <a:cs typeface="微軟正黑體"/>
              </a:rPr>
              <a:t>及教育解說中心</a:t>
            </a:r>
            <a:r>
              <a:rPr lang="zh-TW" altLang="zh-TW">
                <a:solidFill>
                  <a:srgbClr val="756525"/>
                </a:solidFill>
                <a:latin typeface="微軟正黑體"/>
                <a:ea typeface="微軟正黑體"/>
                <a:cs typeface="微軟正黑體"/>
              </a:rPr>
              <a:t>等</a:t>
            </a:r>
            <a:r>
              <a:rPr lang="en-US" altLang="zh-TW">
                <a:solidFill>
                  <a:srgbClr val="756525"/>
                </a:solidFill>
                <a:latin typeface="微軟正黑體"/>
                <a:ea typeface="微軟正黑體"/>
                <a:cs typeface="微軟正黑體"/>
              </a:rPr>
              <a:t>4</a:t>
            </a:r>
            <a:r>
              <a:rPr lang="zh-TW" altLang="zh-TW">
                <a:solidFill>
                  <a:srgbClr val="756525"/>
                </a:solidFill>
                <a:latin typeface="微軟正黑體"/>
                <a:ea typeface="微軟正黑體"/>
                <a:cs typeface="微軟正黑體"/>
              </a:rPr>
              <a:t>項休閒農業設施</a:t>
            </a:r>
            <a:r>
              <a:rPr lang="zh-TW" altLang="en-US">
                <a:solidFill>
                  <a:srgbClr val="756525"/>
                </a:solidFill>
                <a:latin typeface="微軟正黑體"/>
                <a:ea typeface="微軟正黑體"/>
                <a:cs typeface="微軟正黑體"/>
              </a:rPr>
              <a:t>），應依</a:t>
            </a:r>
            <a:r>
              <a:rPr lang="zh-TW" altLang="zh-TW" u="sng">
                <a:solidFill>
                  <a:srgbClr val="CC00FF"/>
                </a:solidFill>
                <a:latin typeface="微軟正黑體"/>
                <a:ea typeface="微軟正黑體"/>
                <a:cs typeface="微軟正黑體"/>
              </a:rPr>
              <a:t>「農業主管機關同意農業用地變更使用審查作業要點」</a:t>
            </a:r>
            <a:r>
              <a:rPr lang="zh-TW" altLang="en-US">
                <a:solidFill>
                  <a:srgbClr val="756525"/>
                </a:solidFill>
                <a:latin typeface="微軟正黑體"/>
                <a:ea typeface="微軟正黑體"/>
                <a:cs typeface="微軟正黑體"/>
              </a:rPr>
              <a:t>規定辦理（興</a:t>
            </a:r>
            <a:r>
              <a:rPr lang="en-US" altLang="zh-TW">
                <a:solidFill>
                  <a:srgbClr val="756525"/>
                </a:solidFill>
                <a:latin typeface="微軟正黑體"/>
                <a:ea typeface="微軟正黑體"/>
                <a:cs typeface="微軟正黑體"/>
              </a:rPr>
              <a:t>§6</a:t>
            </a:r>
            <a:r>
              <a:rPr lang="zh-TW" altLang="en-US">
                <a:solidFill>
                  <a:srgbClr val="756525"/>
                </a:solidFill>
                <a:latin typeface="微軟正黑體"/>
                <a:ea typeface="微軟正黑體"/>
                <a:cs typeface="微軟正黑體"/>
              </a:rPr>
              <a:t>） </a:t>
            </a:r>
            <a:r>
              <a:rPr lang="zh-TW" altLang="zh-TW">
                <a:solidFill>
                  <a:srgbClr val="756525"/>
                </a:solidFill>
                <a:latin typeface="微軟正黑體"/>
                <a:ea typeface="微軟正黑體"/>
                <a:cs typeface="微軟正黑體"/>
              </a:rPr>
              <a:t>，並注意下列情形：</a:t>
            </a:r>
            <a:r>
              <a:rPr lang="en-US" altLang="zh-TW">
                <a:solidFill>
                  <a:srgbClr val="C00000"/>
                </a:solidFill>
                <a:latin typeface="微軟正黑體"/>
                <a:ea typeface="微軟正黑體"/>
                <a:cs typeface="微軟正黑體"/>
              </a:rPr>
              <a:t>(</a:t>
            </a:r>
            <a:r>
              <a:rPr lang="zh-TW" altLang="en-US">
                <a:solidFill>
                  <a:srgbClr val="C00000"/>
                </a:solidFill>
                <a:latin typeface="微軟正黑體"/>
                <a:ea typeface="微軟正黑體"/>
                <a:cs typeface="微軟正黑體"/>
              </a:rPr>
              <a:t>特定農業區不適用</a:t>
            </a:r>
            <a:r>
              <a:rPr lang="en-US" altLang="zh-TW">
                <a:solidFill>
                  <a:srgbClr val="C00000"/>
                </a:solidFill>
                <a:latin typeface="微軟正黑體"/>
                <a:ea typeface="微軟正黑體"/>
                <a:cs typeface="微軟正黑體"/>
              </a:rPr>
              <a:t>)</a:t>
            </a:r>
            <a:endParaRPr lang="zh-TW" altLang="zh-TW">
              <a:solidFill>
                <a:srgbClr val="C00000"/>
              </a:solidFill>
              <a:latin typeface="微軟正黑體"/>
              <a:ea typeface="微軟正黑體"/>
              <a:cs typeface="微軟正黑體"/>
            </a:endParaRPr>
          </a:p>
          <a:p>
            <a:pPr marL="742950" lvl="1" indent="-285750" algn="just">
              <a:spcBef>
                <a:spcPts val="1200"/>
              </a:spcBef>
              <a:buFont typeface="Wingdings" pitchFamily="2" charset="2"/>
              <a:buChar char=""/>
            </a:pPr>
            <a:r>
              <a:rPr lang="zh-TW" altLang="zh-TW">
                <a:solidFill>
                  <a:srgbClr val="756525"/>
                </a:solidFill>
                <a:latin typeface="微軟正黑體"/>
                <a:ea typeface="微軟正黑體"/>
                <a:cs typeface="微軟正黑體"/>
              </a:rPr>
              <a:t>變更範圍涉及</a:t>
            </a:r>
            <a:r>
              <a:rPr lang="zh-TW" altLang="zh-TW" u="sng">
                <a:solidFill>
                  <a:srgbClr val="0066CC"/>
                </a:solidFill>
                <a:latin typeface="微軟正黑體"/>
                <a:ea typeface="微軟正黑體"/>
                <a:cs typeface="微軟正黑體"/>
              </a:rPr>
              <a:t>養殖漁業生產區範圍內之農業用地</a:t>
            </a:r>
            <a:r>
              <a:rPr lang="zh-TW" altLang="zh-TW">
                <a:solidFill>
                  <a:srgbClr val="756525"/>
                </a:solidFill>
                <a:latin typeface="微軟正黑體"/>
                <a:ea typeface="微軟正黑體"/>
                <a:cs typeface="微軟正黑體"/>
              </a:rPr>
              <a:t>者，應取得</a:t>
            </a:r>
            <a:r>
              <a:rPr lang="zh-TW" altLang="zh-TW" u="sng">
                <a:solidFill>
                  <a:srgbClr val="7030A0"/>
                </a:solidFill>
                <a:latin typeface="微軟正黑體"/>
                <a:ea typeface="微軟正黑體"/>
                <a:cs typeface="微軟正黑體"/>
              </a:rPr>
              <a:t>地方漁政主管機關同意</a:t>
            </a:r>
            <a:r>
              <a:rPr lang="zh-TW" altLang="zh-TW">
                <a:solidFill>
                  <a:srgbClr val="756525"/>
                </a:solidFill>
                <a:latin typeface="微軟正黑體"/>
                <a:ea typeface="微軟正黑體"/>
                <a:cs typeface="微軟正黑體"/>
              </a:rPr>
              <a:t>後，始得核發籌設同意文件。</a:t>
            </a:r>
            <a:endParaRPr lang="en-US" altLang="zh-TW">
              <a:solidFill>
                <a:srgbClr val="756525"/>
              </a:solidFill>
              <a:latin typeface="微軟正黑體"/>
              <a:ea typeface="微軟正黑體"/>
              <a:cs typeface="微軟正黑體"/>
            </a:endParaRPr>
          </a:p>
          <a:p>
            <a:pPr marL="742950" lvl="1" indent="-285750" algn="just">
              <a:spcBef>
                <a:spcPts val="1200"/>
              </a:spcBef>
              <a:buFont typeface="Wingdings" pitchFamily="2" charset="2"/>
              <a:buChar char=""/>
            </a:pPr>
            <a:r>
              <a:rPr lang="zh-TW" altLang="en-US">
                <a:solidFill>
                  <a:srgbClr val="756525"/>
                </a:solidFill>
                <a:latin typeface="微軟正黑體"/>
                <a:ea typeface="微軟正黑體"/>
                <a:cs typeface="微軟正黑體"/>
              </a:rPr>
              <a:t>變更範圍之農業用地，經地方主管機關初審符合規定後，應依該要點第</a:t>
            </a:r>
            <a:r>
              <a:rPr lang="en-US" altLang="zh-TW">
                <a:solidFill>
                  <a:srgbClr val="756525"/>
                </a:solidFill>
                <a:latin typeface="微軟正黑體"/>
                <a:ea typeface="微軟正黑體"/>
                <a:cs typeface="微軟正黑體"/>
              </a:rPr>
              <a:t>4</a:t>
            </a:r>
            <a:r>
              <a:rPr lang="zh-TW" altLang="en-US">
                <a:solidFill>
                  <a:srgbClr val="756525"/>
                </a:solidFill>
                <a:latin typeface="微軟正黑體"/>
                <a:ea typeface="微軟正黑體"/>
                <a:cs typeface="微軟正黑體"/>
              </a:rPr>
              <a:t>點規定提出相關審查意見並報送農委會核准，始得由中央主管機關或地方主管機關依權責核發籌設同意文件。</a:t>
            </a:r>
          </a:p>
        </p:txBody>
      </p:sp>
      <p:sp>
        <p:nvSpPr>
          <p:cNvPr id="8" name="矩形 7"/>
          <p:cNvSpPr/>
          <p:nvPr/>
        </p:nvSpPr>
        <p:spPr>
          <a:xfrm>
            <a:off x="3398838" y="5641975"/>
            <a:ext cx="4968875" cy="307975"/>
          </a:xfrm>
          <a:prstGeom prst="rect">
            <a:avLst/>
          </a:prstGeom>
        </p:spPr>
        <p:txBody>
          <a:bodyPr>
            <a:spAutoFit/>
          </a:bodyPr>
          <a:lstStyle/>
          <a:p>
            <a:pPr marL="4763" lvl="1" algn="just">
              <a:defRPr/>
            </a:pPr>
            <a:r>
              <a:rPr lang="zh-TW" altLang="zh-TW" sz="1400" dirty="0">
                <a:solidFill>
                  <a:schemeClr val="bg1">
                    <a:lumMod val="65000"/>
                  </a:schemeClr>
                </a:solidFill>
                <a:latin typeface="微軟正黑體" panose="020B0604030504040204" pitchFamily="34" charset="-120"/>
                <a:ea typeface="微軟正黑體" panose="020B0604030504040204" pitchFamily="34" charset="-120"/>
              </a:rPr>
              <a:t>「農業主管機關同意農業用地變更使用審查作業要點」</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6</a:t>
            </a:r>
            <a:r>
              <a:rPr lang="zh-TW" altLang="en-US" sz="1400" dirty="0">
                <a:solidFill>
                  <a:schemeClr val="bg1">
                    <a:lumMod val="65000"/>
                  </a:schemeClr>
                </a:solidFill>
                <a:latin typeface="微軟正黑體" panose="020B0604030504040204" pitchFamily="34" charset="-120"/>
                <a:ea typeface="微軟正黑體" panose="020B0604030504040204" pitchFamily="34" charset="-120"/>
              </a:rPr>
              <a:t>、</a:t>
            </a:r>
            <a:r>
              <a:rPr lang="en-US" altLang="zh-TW" sz="1400" dirty="0">
                <a:solidFill>
                  <a:schemeClr val="bg1">
                    <a:lumMod val="65000"/>
                  </a:schemeClr>
                </a:solidFill>
                <a:latin typeface="微軟正黑體" panose="020B0604030504040204" pitchFamily="34" charset="-120"/>
                <a:ea typeface="微軟正黑體" panose="020B0604030504040204" pitchFamily="34" charset="-120"/>
              </a:rPr>
              <a:t>7</a:t>
            </a:r>
            <a:endParaRPr lang="zh-TW" altLang="zh-TW" sz="1400" dirty="0">
              <a:solidFill>
                <a:schemeClr val="bg1">
                  <a:lumMod val="65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p:cNvSpPr>
          <p:nvPr>
            <p:ph type="body" idx="1"/>
          </p:nvPr>
        </p:nvSpPr>
        <p:spPr>
          <a:xfrm>
            <a:off x="1196975" y="852488"/>
            <a:ext cx="7161213" cy="5472112"/>
          </a:xfrm>
        </p:spPr>
        <p:txBody>
          <a:bodyPr/>
          <a:lstStyle/>
          <a:p>
            <a:pPr marL="0" indent="0" defTabSz="884238">
              <a:lnSpc>
                <a:spcPct val="110000"/>
              </a:lnSpc>
              <a:spcBef>
                <a:spcPct val="0"/>
              </a:spcBef>
              <a:spcAft>
                <a:spcPct val="55000"/>
              </a:spcAft>
              <a:buFont typeface="Arial" pitchFamily="34" charset="0"/>
              <a:buNone/>
              <a:defRPr/>
            </a:pPr>
            <a:r>
              <a:rPr lang="zh-TW" altLang="en-US" sz="3200" b="1"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休閒農場的籌設期程得規劃分期規定</a:t>
            </a:r>
            <a:endParaRPr lang="en-US" altLang="zh-TW" sz="3200" b="1" dirty="0" smtClean="0">
              <a:solidFill>
                <a:schemeClr val="accent1">
                  <a:lumMod val="50000"/>
                </a:schemeClr>
              </a:solidFill>
              <a:latin typeface="微軟正黑體" panose="020B0604030504040204" pitchFamily="34" charset="-120"/>
              <a:ea typeface="微軟正黑體" panose="020B0604030504040204" pitchFamily="34" charset="-120"/>
            </a:endParaRPr>
          </a:p>
          <a:p>
            <a:pPr defTabSz="884238">
              <a:lnSpc>
                <a:spcPct val="150000"/>
              </a:lnSpc>
              <a:spcBef>
                <a:spcPts val="0"/>
              </a:spcBef>
              <a:spcAft>
                <a:spcPts val="600"/>
              </a:spcAft>
              <a:buFont typeface="Wingdings" pitchFamily="2" charset="2"/>
              <a:buChar char="Ø"/>
              <a:defRPr/>
            </a:pPr>
            <a:r>
              <a:rPr lang="zh-TW" altLang="zh-TW" sz="2000" b="1" dirty="0" smtClean="0">
                <a:solidFill>
                  <a:schemeClr val="bg2">
                    <a:lumMod val="50000"/>
                  </a:schemeClr>
                </a:solidFill>
                <a:latin typeface="微軟正黑體" panose="020B0604030504040204" pitchFamily="34" charset="-120"/>
                <a:ea typeface="微軟正黑體" panose="020B0604030504040204" pitchFamily="34" charset="-120"/>
              </a:rPr>
              <a:t>經營計畫書所列之</a:t>
            </a:r>
            <a:r>
              <a:rPr lang="zh-TW" altLang="zh-TW" sz="2000" b="1" u="sng" dirty="0" smtClean="0">
                <a:solidFill>
                  <a:srgbClr val="FF6600"/>
                </a:solidFill>
                <a:latin typeface="微軟正黑體" panose="020B0604030504040204" pitchFamily="34" charset="-120"/>
                <a:ea typeface="微軟正黑體" panose="020B0604030504040204" pitchFamily="34" charset="-120"/>
              </a:rPr>
              <a:t>休閒農業設施，得依需要規劃分期興建</a:t>
            </a:r>
            <a:r>
              <a:rPr lang="zh-TW" altLang="zh-TW" sz="2000" b="1" dirty="0" smtClean="0">
                <a:solidFill>
                  <a:schemeClr val="bg2">
                    <a:lumMod val="50000"/>
                  </a:schemeClr>
                </a:solidFill>
                <a:latin typeface="微軟正黑體" panose="020B0604030504040204" pitchFamily="34" charset="-120"/>
                <a:ea typeface="微軟正黑體" panose="020B0604030504040204" pitchFamily="34" charset="-120"/>
              </a:rPr>
              <a:t>，並敘明各期施工內容及時程。</a:t>
            </a:r>
            <a:r>
              <a:rPr lang="en-US" altLang="zh-TW" sz="1100" b="1"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en-US" sz="1100" b="1" dirty="0" smtClean="0">
                <a:solidFill>
                  <a:schemeClr val="bg2">
                    <a:lumMod val="50000"/>
                  </a:schemeClr>
                </a:solidFill>
                <a:latin typeface="微軟正黑體" panose="020B0604030504040204" pitchFamily="34" charset="-120"/>
                <a:ea typeface="微軟正黑體" panose="020B0604030504040204" pitchFamily="34" charset="-120"/>
              </a:rPr>
              <a:t>休</a:t>
            </a:r>
            <a:r>
              <a:rPr lang="en-US" altLang="zh-TW" sz="1100" b="1" dirty="0" smtClean="0">
                <a:solidFill>
                  <a:schemeClr val="bg2">
                    <a:lumMod val="50000"/>
                  </a:schemeClr>
                </a:solidFill>
                <a:latin typeface="微軟正黑體" panose="020B0604030504040204" pitchFamily="34" charset="-120"/>
                <a:ea typeface="微軟正黑體" panose="020B0604030504040204" pitchFamily="34" charset="-120"/>
              </a:rPr>
              <a:t>28)</a:t>
            </a:r>
            <a:endParaRPr lang="zh-TW" altLang="zh-TW" sz="2000" b="1"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a:p>
            <a:pPr defTabSz="884238">
              <a:lnSpc>
                <a:spcPct val="150000"/>
              </a:lnSpc>
              <a:spcBef>
                <a:spcPts val="0"/>
              </a:spcBef>
              <a:spcAft>
                <a:spcPts val="600"/>
              </a:spcAft>
              <a:buFont typeface="Wingdings" pitchFamily="2" charset="2"/>
              <a:buChar char="Ø"/>
              <a:defRPr/>
            </a:pPr>
            <a:r>
              <a:rPr lang="zh-TW" altLang="zh-TW" sz="2000" b="1"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休閒農場自核發籌設同意文件之日起，至取得休閒農場許可登記證</a:t>
            </a: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之期間以</a:t>
            </a:r>
            <a:r>
              <a:rPr lang="en-US" altLang="zh-TW" sz="2000" b="1" dirty="0" smtClean="0">
                <a:solidFill>
                  <a:srgbClr val="FF6600"/>
                </a:solidFill>
                <a:latin typeface="微軟正黑體" panose="020B0604030504040204" pitchFamily="34" charset="-120"/>
                <a:ea typeface="微軟正黑體" panose="020B0604030504040204" pitchFamily="34" charset="-120"/>
                <a:cs typeface="Times New Roman" pitchFamily="18" charset="0"/>
              </a:rPr>
              <a:t>4</a:t>
            </a:r>
            <a:r>
              <a:rPr lang="zh-TW" altLang="en-US" sz="2000" b="1" dirty="0" smtClean="0">
                <a:solidFill>
                  <a:srgbClr val="FF6600"/>
                </a:solidFill>
                <a:latin typeface="微軟正黑體" panose="020B0604030504040204" pitchFamily="34" charset="-120"/>
                <a:ea typeface="微軟正黑體" panose="020B0604030504040204" pitchFamily="34" charset="-120"/>
                <a:cs typeface="Times New Roman" pitchFamily="18" charset="0"/>
              </a:rPr>
              <a:t>年為限</a:t>
            </a:r>
            <a:r>
              <a:rPr lang="zh-TW" altLang="zh-TW" sz="2000" b="1"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，其期間規定如下</a:t>
            </a: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sym typeface="Wingdings" pitchFamily="2" charset="2"/>
              </a:rPr>
              <a:t>：</a:t>
            </a:r>
            <a:r>
              <a:rPr lang="en-US" altLang="zh-TW" sz="1100" b="1"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sym typeface="Wingdings" pitchFamily="2" charset="2"/>
              </a:rPr>
              <a:t>(</a:t>
            </a:r>
            <a:r>
              <a:rPr lang="zh-TW" altLang="en-US" sz="1100" b="1"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sym typeface="Wingdings" pitchFamily="2" charset="2"/>
              </a:rPr>
              <a:t>休</a:t>
            </a:r>
            <a:r>
              <a:rPr lang="en-US" altLang="zh-TW" sz="1100" b="1"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sym typeface="Wingdings" pitchFamily="2" charset="2"/>
              </a:rPr>
              <a:t>27)</a:t>
            </a:r>
            <a:endParaRPr lang="en-US" altLang="zh-TW" sz="2000" b="1"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a:p>
            <a:pPr lvl="1" defTabSz="884238">
              <a:lnSpc>
                <a:spcPct val="150000"/>
              </a:lnSpc>
              <a:spcBef>
                <a:spcPts val="0"/>
              </a:spcBef>
              <a:spcAft>
                <a:spcPts val="600"/>
              </a:spcAft>
              <a:buFont typeface="Arial" pitchFamily="34" charset="0"/>
              <a:buChar char="–"/>
              <a:defRPr/>
            </a:pPr>
            <a:r>
              <a:rPr lang="zh-TW" altLang="zh-TW" b="1"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rPr>
              <a:t>同意</a:t>
            </a:r>
            <a:r>
              <a:rPr lang="zh-TW" altLang="zh-TW" b="1" u="sng"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rPr>
              <a:t>籌設之</a:t>
            </a:r>
            <a:r>
              <a:rPr lang="zh-TW" altLang="zh-TW" b="1"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rPr>
              <a:t>公有土地</a:t>
            </a:r>
            <a:r>
              <a:rPr lang="zh-TW" altLang="en-US" b="1" u="sng"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rPr>
              <a:t>：</a:t>
            </a:r>
            <a:r>
              <a:rPr lang="en-US" altLang="zh-TW" b="1" u="sng"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rPr>
              <a:t>4</a:t>
            </a:r>
            <a:r>
              <a:rPr lang="zh-TW" altLang="en-US" b="1" u="sng"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rPr>
              <a:t>年。</a:t>
            </a:r>
            <a:endParaRPr lang="en-US" altLang="zh-TW" b="1" u="sng"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endParaRPr>
          </a:p>
          <a:p>
            <a:pPr lvl="1" defTabSz="884238">
              <a:lnSpc>
                <a:spcPct val="150000"/>
              </a:lnSpc>
              <a:spcBef>
                <a:spcPts val="0"/>
              </a:spcBef>
              <a:spcAft>
                <a:spcPts val="600"/>
              </a:spcAft>
              <a:buFont typeface="Arial" pitchFamily="34" charset="0"/>
              <a:buChar char="–"/>
              <a:defRPr/>
            </a:pPr>
            <a:r>
              <a:rPr lang="zh-TW" altLang="zh-TW" b="1"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rPr>
              <a:t>前款以外之土地</a:t>
            </a:r>
            <a:r>
              <a:rPr lang="zh-TW" altLang="en-US" b="1"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rPr>
              <a:t>：</a:t>
            </a:r>
            <a:r>
              <a:rPr lang="zh-TW" altLang="en-US" b="1" u="sng"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rPr>
              <a:t>籌設期限不得逾土地使用同意文件之效期，於籌設期間重新取得相關證明文件者，</a:t>
            </a:r>
            <a:r>
              <a:rPr lang="zh-TW" altLang="zh-TW" b="1" u="sng"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rPr>
              <a:t>得申請換發籌設同意文件</a:t>
            </a:r>
            <a:r>
              <a:rPr lang="zh-TW" altLang="en-US" b="1" u="sng"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rPr>
              <a:t>，合計籌設期不得逾</a:t>
            </a:r>
            <a:r>
              <a:rPr lang="en-US" altLang="zh-TW" b="1" u="sng"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rPr>
              <a:t>4</a:t>
            </a:r>
            <a:r>
              <a:rPr lang="zh-TW" altLang="en-US" b="1" u="sng"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rPr>
              <a:t>年。</a:t>
            </a:r>
            <a:endParaRPr lang="en-US" altLang="zh-TW" sz="800" b="1" u="sng" dirty="0" smtClean="0">
              <a:solidFill>
                <a:schemeClr val="accent5">
                  <a:lumMod val="25000"/>
                </a:schemeClr>
              </a:solidFill>
              <a:latin typeface="微軟正黑體" panose="020B0604030504040204" pitchFamily="34" charset="-120"/>
              <a:ea typeface="微軟正黑體" panose="020B0604030504040204" pitchFamily="34" charset="-120"/>
              <a:cs typeface="Times New Roman" pitchFamily="18" charset="0"/>
            </a:endParaRPr>
          </a:p>
        </p:txBody>
      </p:sp>
      <p:pic>
        <p:nvPicPr>
          <p:cNvPr id="148482" name="Picture 6" descr="C:\Users\huimei\AppData\Local\Microsoft\Windows\Temporary Internet Files\Content.IE5\ND1FW1A3\MC900334364[1].wmf"/>
          <p:cNvPicPr>
            <a:picLocks noChangeAspect="1" noChangeArrowheads="1"/>
          </p:cNvPicPr>
          <p:nvPr/>
        </p:nvPicPr>
        <p:blipFill>
          <a:blip r:embed="rId2"/>
          <a:srcRect/>
          <a:stretch>
            <a:fillRect/>
          </a:stretch>
        </p:blipFill>
        <p:spPr bwMode="auto">
          <a:xfrm>
            <a:off x="395288" y="404813"/>
            <a:ext cx="827087" cy="862012"/>
          </a:xfrm>
          <a:prstGeom prst="rect">
            <a:avLst/>
          </a:prstGeom>
          <a:noFill/>
          <a:ln w="9525">
            <a:noFill/>
            <a:miter lim="800000"/>
            <a:headEnd/>
            <a:tailEnd/>
          </a:ln>
        </p:spPr>
      </p:pic>
      <p:sp>
        <p:nvSpPr>
          <p:cNvPr id="2" name="日期版面配置區 1"/>
          <p:cNvSpPr>
            <a:spLocks noGrp="1"/>
          </p:cNvSpPr>
          <p:nvPr>
            <p:ph type="dt" sz="quarter" idx="10"/>
          </p:nvPr>
        </p:nvSpPr>
        <p:spPr/>
        <p:txBody>
          <a:bodyPr/>
          <a:lstStyle/>
          <a:p>
            <a:pPr>
              <a:defRPr/>
            </a:pPr>
            <a:fld id="{25D1EA8A-28F9-4B1F-A518-C77B683CD7CB}"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971550" y="1196975"/>
            <a:ext cx="7056438" cy="5256213"/>
          </a:xfrm>
        </p:spPr>
        <p:txBody>
          <a:bodyPr/>
          <a:lstStyle/>
          <a:p>
            <a:pPr marL="342900" indent="-342900" algn="just">
              <a:lnSpc>
                <a:spcPts val="3400"/>
              </a:lnSpc>
              <a:spcBef>
                <a:spcPts val="0"/>
              </a:spcBef>
              <a:spcAft>
                <a:spcPts val="600"/>
              </a:spcAft>
              <a:buFont typeface="Wingdings" pitchFamily="2" charset="2"/>
              <a:buChar char="Ø"/>
              <a:defRPr/>
            </a:pPr>
            <a:r>
              <a:rPr lang="zh-TW" altLang="en-US" sz="2800" b="1"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展延籌</a:t>
            </a:r>
            <a:r>
              <a:rPr lang="zh-TW" altLang="en-US" sz="28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設期</a:t>
            </a:r>
            <a:r>
              <a:rPr lang="zh-TW" altLang="en-US" sz="2800" b="1"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程</a:t>
            </a:r>
            <a:r>
              <a:rPr lang="en-US" altLang="zh-TW" sz="14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1400" b="1" dirty="0" smtClean="0">
                <a:solidFill>
                  <a:schemeClr val="accent2">
                    <a:lumMod val="50000"/>
                  </a:schemeClr>
                </a:solidFill>
                <a:latin typeface="微軟正黑體" panose="020B0604030504040204" pitchFamily="34" charset="-120"/>
                <a:ea typeface="微軟正黑體" panose="020B0604030504040204" pitchFamily="34" charset="-120"/>
              </a:rPr>
              <a:t>休</a:t>
            </a:r>
            <a:r>
              <a:rPr lang="en-US" altLang="zh-TW" sz="1400" b="1" dirty="0" smtClean="0">
                <a:solidFill>
                  <a:schemeClr val="accent2">
                    <a:lumMod val="50000"/>
                  </a:schemeClr>
                </a:solidFill>
                <a:latin typeface="微軟正黑體" panose="020B0604030504040204" pitchFamily="34" charset="-120"/>
                <a:ea typeface="微軟正黑體" panose="020B0604030504040204" pitchFamily="34" charset="-120"/>
              </a:rPr>
              <a:t>27)</a:t>
            </a:r>
            <a:endParaRPr lang="en-US" altLang="zh-TW" b="1"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algn="just">
              <a:lnSpc>
                <a:spcPts val="3400"/>
              </a:lnSpc>
              <a:spcBef>
                <a:spcPts val="0"/>
              </a:spcBef>
              <a:spcAft>
                <a:spcPts val="600"/>
              </a:spcAft>
              <a:buFont typeface="Arial" pitchFamily="34" charset="0"/>
              <a:buChar char="•"/>
              <a:defRPr/>
            </a:pPr>
            <a:r>
              <a:rPr lang="zh-TW" altLang="en-US"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涉及研提興辦事業計畫</a:t>
            </a:r>
            <a:r>
              <a:rPr lang="zh-TW" altLang="en-US" b="1"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，其籌設期間屆滿仍未取得休閒農場許可登記證而</a:t>
            </a:r>
            <a:r>
              <a:rPr lang="zh-TW" altLang="en-US"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有正當理由者，得於期限屆滿前</a:t>
            </a:r>
            <a:r>
              <a:rPr lang="en-US" altLang="zh-TW"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3</a:t>
            </a:r>
            <a:r>
              <a:rPr lang="zh-TW" altLang="en-US"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個月內</a:t>
            </a:r>
            <a:r>
              <a:rPr lang="zh-TW" altLang="en-US" b="1"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，報經當地直轄市或縣（市）主管機關轉請中央主管機關核准</a:t>
            </a:r>
            <a:r>
              <a:rPr lang="zh-TW" altLang="en-US"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展延</a:t>
            </a:r>
            <a:r>
              <a:rPr lang="zh-TW" altLang="en-US" b="1"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a:t>
            </a:r>
            <a:r>
              <a:rPr lang="zh-TW" altLang="en-US"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每次展延期限為</a:t>
            </a:r>
            <a:r>
              <a:rPr lang="en-US" altLang="zh-TW"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2</a:t>
            </a:r>
            <a:r>
              <a:rPr lang="zh-TW" altLang="en-US"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年，並以</a:t>
            </a:r>
            <a:r>
              <a:rPr lang="en-US" altLang="zh-TW"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2</a:t>
            </a:r>
            <a:r>
              <a:rPr lang="zh-TW" altLang="en-US"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次為限。</a:t>
            </a:r>
            <a:endParaRPr lang="en-US" altLang="zh-TW"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endParaRPr>
          </a:p>
          <a:p>
            <a:pPr marL="342900" indent="-342900" algn="just">
              <a:lnSpc>
                <a:spcPts val="3600"/>
              </a:lnSpc>
              <a:spcBef>
                <a:spcPts val="0"/>
              </a:spcBef>
              <a:spcAft>
                <a:spcPts val="600"/>
              </a:spcAft>
              <a:buFont typeface="Arial" pitchFamily="34" charset="0"/>
              <a:buChar char="•"/>
              <a:defRPr/>
            </a:pPr>
            <a:r>
              <a:rPr lang="zh-TW" altLang="en-US"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因政府公共建設需求</a:t>
            </a:r>
            <a:r>
              <a:rPr lang="zh-TW" altLang="en-US" b="1"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a:t>
            </a:r>
            <a:r>
              <a:rPr lang="zh-TW" altLang="en-US"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且</a:t>
            </a:r>
            <a:r>
              <a:rPr lang="zh-TW" altLang="en-US" b="1"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經目的事業主管機關審核</a:t>
            </a:r>
            <a:r>
              <a:rPr lang="zh-TW" altLang="en-US"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認定屬不可抗拒因素</a:t>
            </a:r>
            <a:r>
              <a:rPr lang="zh-TW" altLang="en-US" b="1"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，致無法於期限內完成籌設者，</a:t>
            </a:r>
            <a:r>
              <a:rPr lang="zh-TW" altLang="en-US" b="1" u="sng" dirty="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得申請第</a:t>
            </a:r>
            <a:r>
              <a:rPr lang="en-US" altLang="zh-TW" b="1" u="sng" dirty="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3</a:t>
            </a:r>
            <a:r>
              <a:rPr lang="zh-TW" altLang="en-US" b="1" u="sng" dirty="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次展延</a:t>
            </a:r>
            <a:r>
              <a:rPr lang="zh-TW" altLang="en-US" b="1" u="sng" dirty="0" smtClean="0">
                <a:solidFill>
                  <a:schemeClr val="bg2">
                    <a:lumMod val="50000"/>
                  </a:schemeClr>
                </a:solidFill>
                <a:latin typeface="微軟正黑體" panose="020B0604030504040204" pitchFamily="34" charset="-120"/>
                <a:ea typeface="微軟正黑體" panose="020B0604030504040204" pitchFamily="34" charset="-120"/>
                <a:cs typeface="Times New Roman" pitchFamily="18" charset="0"/>
              </a:rPr>
              <a:t>。</a:t>
            </a:r>
            <a:endParaRPr lang="zh-TW" altLang="en-US" b="1"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endParaRPr>
          </a:p>
          <a:p>
            <a:pPr marL="342900" indent="-342900" algn="just">
              <a:lnSpc>
                <a:spcPts val="3400"/>
              </a:lnSpc>
              <a:spcBef>
                <a:spcPts val="0"/>
              </a:spcBef>
              <a:spcAft>
                <a:spcPts val="600"/>
              </a:spcAft>
              <a:buFont typeface="Arial" pitchFamily="34" charset="0"/>
              <a:buChar char="•"/>
              <a:defRPr/>
            </a:pPr>
            <a:endParaRPr lang="zh-TW" altLang="en-US"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p:nvPr>
        </p:nvSpPr>
        <p:spPr>
          <a:xfrm>
            <a:off x="2484438" y="2205038"/>
            <a:ext cx="4594225" cy="1143000"/>
          </a:xfrm>
        </p:spPr>
        <p:txBody>
          <a:bodyPr/>
          <a:lstStyle/>
          <a:p>
            <a:pPr>
              <a:defRPr/>
            </a:pPr>
            <a:r>
              <a:rPr lang="zh-TW" altLang="en-US" sz="3600" b="1" dirty="0" smtClean="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開發建設階段</a:t>
            </a:r>
          </a:p>
        </p:txBody>
      </p:sp>
      <p:sp>
        <p:nvSpPr>
          <p:cNvPr id="160771" name="Rectangle 3"/>
          <p:cNvSpPr>
            <a:spLocks noGrp="1"/>
          </p:cNvSpPr>
          <p:nvPr>
            <p:ph type="body" idx="1"/>
          </p:nvPr>
        </p:nvSpPr>
        <p:spPr>
          <a:xfrm>
            <a:off x="3059113" y="3284538"/>
            <a:ext cx="4845050" cy="1800225"/>
          </a:xfrm>
        </p:spPr>
        <p:txBody>
          <a:bodyPr/>
          <a:lstStyle/>
          <a:p>
            <a:pPr lvl="1">
              <a:buFont typeface="Arial" pitchFamily="34" charset="0"/>
              <a:buChar char="–"/>
              <a:defRPr/>
            </a:pPr>
            <a:r>
              <a:rPr lang="zh-TW" altLang="en-US" sz="2400" b="1"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容許使用</a:t>
            </a:r>
          </a:p>
          <a:p>
            <a:pPr lvl="3">
              <a:buFont typeface="Arial" pitchFamily="34" charset="0"/>
              <a:buChar char="–"/>
              <a:defRPr/>
            </a:pPr>
            <a:endParaRPr lang="zh-TW" altLang="en-US" sz="600" b="1" dirty="0" smtClean="0">
              <a:solidFill>
                <a:schemeClr val="bg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lvl="1">
              <a:buFont typeface="Arial" pitchFamily="34" charset="0"/>
              <a:buChar char="–"/>
              <a:defRPr/>
            </a:pPr>
            <a:r>
              <a:rPr lang="zh-TW" altLang="en-US" sz="2400" b="1" dirty="0" smtClean="0">
                <a:solidFill>
                  <a:schemeClr val="bg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變更編定</a:t>
            </a:r>
          </a:p>
        </p:txBody>
      </p:sp>
      <p:sp>
        <p:nvSpPr>
          <p:cNvPr id="2" name="日期版面配置區 1"/>
          <p:cNvSpPr>
            <a:spLocks noGrp="1"/>
          </p:cNvSpPr>
          <p:nvPr>
            <p:ph type="dt" sz="quarter" idx="10"/>
          </p:nvPr>
        </p:nvSpPr>
        <p:spPr/>
        <p:txBody>
          <a:bodyPr/>
          <a:lstStyle/>
          <a:p>
            <a:pPr>
              <a:defRPr/>
            </a:pPr>
            <a:fld id="{4CD72456-14EE-43F7-929D-B626B736D307}"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p:cNvSpPr>
            <a:spLocks noGrp="1"/>
          </p:cNvSpPr>
          <p:nvPr>
            <p:ph type="title"/>
          </p:nvPr>
        </p:nvSpPr>
        <p:spPr>
          <a:xfrm>
            <a:off x="395288" y="0"/>
            <a:ext cx="8748712" cy="981075"/>
          </a:xfrm>
          <a:extLst/>
        </p:spPr>
        <p:txBody>
          <a:bodyPr/>
          <a:lstStyle/>
          <a:p>
            <a:pPr>
              <a:defRPr/>
            </a:pPr>
            <a:r>
              <a:rPr lang="zh-TW" altLang="en-US" sz="2400" b="1" dirty="0" smtClean="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申請休閒農場內容許作休閒農業設施使用審查作業流程 </a:t>
            </a:r>
          </a:p>
        </p:txBody>
      </p:sp>
      <p:sp>
        <p:nvSpPr>
          <p:cNvPr id="152578" name="AutoShape 3"/>
          <p:cNvSpPr>
            <a:spLocks noChangeAspect="1" noChangeArrowheads="1"/>
          </p:cNvSpPr>
          <p:nvPr/>
        </p:nvSpPr>
        <p:spPr bwMode="auto">
          <a:xfrm>
            <a:off x="0" y="476250"/>
            <a:ext cx="9144000" cy="5994400"/>
          </a:xfrm>
          <a:prstGeom prst="rect">
            <a:avLst/>
          </a:prstGeom>
          <a:noFill/>
          <a:ln w="9525">
            <a:noFill/>
            <a:miter lim="800000"/>
            <a:headEnd/>
            <a:tailEnd/>
          </a:ln>
        </p:spPr>
        <p:txBody>
          <a:bodyPr/>
          <a:lstStyle/>
          <a:p>
            <a:endParaRPr lang="zh-TW" altLang="zh-TW" sz="2800" b="0">
              <a:latin typeface="Arial" charset="0"/>
              <a:ea typeface="新細明體" charset="-120"/>
            </a:endParaRPr>
          </a:p>
        </p:txBody>
      </p:sp>
      <p:grpSp>
        <p:nvGrpSpPr>
          <p:cNvPr id="152579" name="群組 25"/>
          <p:cNvGrpSpPr>
            <a:grpSpLocks/>
          </p:cNvGrpSpPr>
          <p:nvPr/>
        </p:nvGrpSpPr>
        <p:grpSpPr bwMode="auto">
          <a:xfrm>
            <a:off x="357188" y="857250"/>
            <a:ext cx="7845425" cy="5132388"/>
            <a:chOff x="900113" y="1052513"/>
            <a:chExt cx="7845425" cy="5132387"/>
          </a:xfrm>
        </p:grpSpPr>
        <p:sp>
          <p:nvSpPr>
            <p:cNvPr id="152582" name="Line 4"/>
            <p:cNvSpPr>
              <a:spLocks noChangeShapeType="1"/>
            </p:cNvSpPr>
            <p:nvPr/>
          </p:nvSpPr>
          <p:spPr bwMode="auto">
            <a:xfrm flipV="1">
              <a:off x="1560513" y="1303338"/>
              <a:ext cx="1587" cy="876300"/>
            </a:xfrm>
            <a:prstGeom prst="line">
              <a:avLst/>
            </a:prstGeom>
            <a:noFill/>
            <a:ln w="9525">
              <a:solidFill>
                <a:srgbClr val="000000"/>
              </a:solidFill>
              <a:round/>
              <a:headEnd/>
              <a:tailEnd/>
            </a:ln>
          </p:spPr>
          <p:txBody>
            <a:bodyPr/>
            <a:lstStyle/>
            <a:p>
              <a:endParaRPr lang="zh-TW" altLang="en-US"/>
            </a:p>
          </p:txBody>
        </p:sp>
        <p:grpSp>
          <p:nvGrpSpPr>
            <p:cNvPr id="152583" name="Group 5"/>
            <p:cNvGrpSpPr>
              <a:grpSpLocks/>
            </p:cNvGrpSpPr>
            <p:nvPr/>
          </p:nvGrpSpPr>
          <p:grpSpPr bwMode="auto">
            <a:xfrm>
              <a:off x="900113" y="1052513"/>
              <a:ext cx="7845425" cy="5132387"/>
              <a:chOff x="567" y="663"/>
              <a:chExt cx="4942" cy="3233"/>
            </a:xfrm>
          </p:grpSpPr>
          <p:sp>
            <p:nvSpPr>
              <p:cNvPr id="72711" name="Text Box 6"/>
              <p:cNvSpPr txBox="1">
                <a:spLocks noChangeArrowheads="1"/>
              </p:cNvSpPr>
              <p:nvPr/>
            </p:nvSpPr>
            <p:spPr bwMode="auto">
              <a:xfrm>
                <a:off x="1295" y="663"/>
                <a:ext cx="2287" cy="237"/>
              </a:xfrm>
              <a:prstGeom prst="rect">
                <a:avLst/>
              </a:prstGeom>
              <a:solidFill>
                <a:schemeClr val="bg1"/>
              </a:solidFill>
              <a:ln w="9525">
                <a:solidFill>
                  <a:srgbClr val="000000"/>
                </a:solidFill>
                <a:miter lim="800000"/>
                <a:headEnd/>
                <a:tailEnd/>
              </a:ln>
            </p:spPr>
            <p:txBody>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eaLnBrk="1" hangingPunct="1">
                  <a:spcBef>
                    <a:spcPct val="0"/>
                  </a:spcBef>
                  <a:buFontTx/>
                  <a:buNone/>
                  <a:defRPr/>
                </a:pPr>
                <a:r>
                  <a:rPr lang="zh-TW" altLang="en-US" sz="180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申請人檢送容許使用申請書件</a:t>
                </a:r>
                <a:endParaRPr lang="zh-TW" altLang="en-US" sz="1800" b="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72712" name="Text Box 7"/>
              <p:cNvSpPr txBox="1">
                <a:spLocks noChangeArrowheads="1"/>
              </p:cNvSpPr>
              <p:nvPr/>
            </p:nvSpPr>
            <p:spPr bwMode="auto">
              <a:xfrm>
                <a:off x="1295" y="1215"/>
                <a:ext cx="2390" cy="237"/>
              </a:xfrm>
              <a:prstGeom prst="rect">
                <a:avLst/>
              </a:prstGeom>
              <a:solidFill>
                <a:schemeClr val="bg1"/>
              </a:solidFill>
              <a:ln w="9525">
                <a:solidFill>
                  <a:srgbClr val="000000"/>
                </a:solidFill>
                <a:miter lim="800000"/>
                <a:headEnd/>
                <a:tailEnd/>
              </a:ln>
            </p:spPr>
            <p:txBody>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eaLnBrk="1" hangingPunct="1">
                  <a:spcBef>
                    <a:spcPct val="0"/>
                  </a:spcBef>
                  <a:buFontTx/>
                  <a:buNone/>
                  <a:defRPr/>
                </a:pPr>
                <a:r>
                  <a:rPr lang="zh-TW" altLang="en-US" sz="1800"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縣市政府受理申請</a:t>
                </a:r>
                <a:endParaRPr lang="zh-TW" altLang="en-US" sz="1800" b="0"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72713" name="Text Box 8"/>
              <p:cNvSpPr txBox="1">
                <a:spLocks noChangeArrowheads="1"/>
              </p:cNvSpPr>
              <p:nvPr/>
            </p:nvSpPr>
            <p:spPr bwMode="auto">
              <a:xfrm>
                <a:off x="1295" y="3345"/>
                <a:ext cx="2494" cy="551"/>
              </a:xfrm>
              <a:prstGeom prst="rect">
                <a:avLst/>
              </a:prstGeom>
              <a:solidFill>
                <a:schemeClr val="bg1"/>
              </a:solidFill>
              <a:ln w="9525">
                <a:solidFill>
                  <a:srgbClr val="000000"/>
                </a:solidFill>
                <a:miter lim="800000"/>
                <a:headEnd/>
                <a:tailEnd/>
              </a:ln>
            </p:spPr>
            <p:txBody>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algn="just" eaLnBrk="1" hangingPunct="1">
                  <a:spcBef>
                    <a:spcPct val="0"/>
                  </a:spcBef>
                  <a:buFontTx/>
                  <a:buNone/>
                  <a:defRPr/>
                </a:pPr>
                <a:r>
                  <a:rPr lang="zh-TW" altLang="en-US" sz="180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核發容許使用同意書（併同加蓋印信後之設施配置圖或容許使用計畫書檢還申請人）</a:t>
                </a:r>
                <a:endParaRPr lang="zh-TW" altLang="en-US" sz="1800" b="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72714" name="Line 9"/>
              <p:cNvSpPr>
                <a:spLocks noChangeShapeType="1"/>
              </p:cNvSpPr>
              <p:nvPr/>
            </p:nvSpPr>
            <p:spPr bwMode="auto">
              <a:xfrm>
                <a:off x="2439" y="900"/>
                <a:ext cx="0" cy="315"/>
              </a:xfrm>
              <a:prstGeom prst="line">
                <a:avLst/>
              </a:prstGeom>
              <a:noFill/>
              <a:ln w="9525">
                <a:solidFill>
                  <a:srgbClr val="000000"/>
                </a:solidFill>
                <a:round/>
                <a:headEnd/>
                <a:tailEnd type="triangle" w="med" len="med"/>
              </a:ln>
              <a:extLst/>
            </p:spPr>
            <p:txBody>
              <a:bodyPr/>
              <a:lstStyle/>
              <a:p>
                <a:pPr>
                  <a:defRPr/>
                </a:pPr>
                <a:endParaRPr lang="zh-TW" altLang="en-US" sz="180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72715" name="Line 10"/>
              <p:cNvSpPr>
                <a:spLocks noChangeShapeType="1"/>
              </p:cNvSpPr>
              <p:nvPr/>
            </p:nvSpPr>
            <p:spPr bwMode="auto">
              <a:xfrm flipH="1">
                <a:off x="983" y="1373"/>
                <a:ext cx="312" cy="0"/>
              </a:xfrm>
              <a:prstGeom prst="line">
                <a:avLst/>
              </a:prstGeom>
              <a:noFill/>
              <a:ln w="9525">
                <a:solidFill>
                  <a:srgbClr val="000000"/>
                </a:solidFill>
                <a:round/>
                <a:headEnd/>
                <a:tailEnd/>
              </a:ln>
              <a:extLst/>
            </p:spPr>
            <p:txBody>
              <a:bodyPr/>
              <a:lstStyle/>
              <a:p>
                <a:pPr>
                  <a:defRPr/>
                </a:pPr>
                <a:endParaRPr lang="zh-TW" altLang="en-US" sz="180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72716" name="Line 11"/>
              <p:cNvSpPr>
                <a:spLocks noChangeShapeType="1"/>
              </p:cNvSpPr>
              <p:nvPr/>
            </p:nvSpPr>
            <p:spPr bwMode="auto">
              <a:xfrm>
                <a:off x="983" y="821"/>
                <a:ext cx="312" cy="0"/>
              </a:xfrm>
              <a:prstGeom prst="line">
                <a:avLst/>
              </a:prstGeom>
              <a:noFill/>
              <a:ln w="9525">
                <a:solidFill>
                  <a:srgbClr val="000000"/>
                </a:solidFill>
                <a:round/>
                <a:headEnd/>
                <a:tailEnd type="triangle" w="med" len="med"/>
              </a:ln>
              <a:extLst/>
            </p:spPr>
            <p:txBody>
              <a:bodyPr/>
              <a:lstStyle/>
              <a:p>
                <a:pPr>
                  <a:defRPr/>
                </a:pPr>
                <a:endParaRPr lang="zh-TW" altLang="en-US" sz="180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72717" name="Text Box 12"/>
              <p:cNvSpPr txBox="1">
                <a:spLocks noChangeArrowheads="1"/>
              </p:cNvSpPr>
              <p:nvPr/>
            </p:nvSpPr>
            <p:spPr bwMode="auto">
              <a:xfrm>
                <a:off x="567" y="821"/>
                <a:ext cx="416" cy="709"/>
              </a:xfrm>
              <a:prstGeom prst="rect">
                <a:avLst/>
              </a:prstGeom>
              <a:noFill/>
              <a:ln>
                <a:noFill/>
              </a:ln>
              <a:extLst/>
            </p:spPr>
            <p:txBody>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eaLnBrk="1" hangingPunct="1">
                  <a:spcBef>
                    <a:spcPct val="0"/>
                  </a:spcBef>
                  <a:buFontTx/>
                  <a:buNone/>
                  <a:defRPr/>
                </a:pPr>
                <a:endParaRPr lang="en-US" altLang="zh-TW" sz="1800"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a:p>
                <a:pPr eaLnBrk="1" hangingPunct="1">
                  <a:spcBef>
                    <a:spcPct val="0"/>
                  </a:spcBef>
                  <a:buFontTx/>
                  <a:buNone/>
                  <a:defRPr/>
                </a:pPr>
                <a:r>
                  <a:rPr lang="zh-TW" altLang="en-US" sz="1800"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不符</a:t>
                </a:r>
                <a:endParaRPr lang="zh-TW" altLang="en-US" sz="1800" b="0"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72718" name="Line 13"/>
              <p:cNvSpPr>
                <a:spLocks noChangeShapeType="1"/>
              </p:cNvSpPr>
              <p:nvPr/>
            </p:nvSpPr>
            <p:spPr bwMode="auto">
              <a:xfrm>
                <a:off x="2381" y="1480"/>
                <a:ext cx="0" cy="317"/>
              </a:xfrm>
              <a:prstGeom prst="line">
                <a:avLst/>
              </a:prstGeom>
              <a:noFill/>
              <a:ln w="9525">
                <a:solidFill>
                  <a:srgbClr val="000000"/>
                </a:solidFill>
                <a:round/>
                <a:headEnd/>
                <a:tailEnd type="triangle" w="med" len="med"/>
              </a:ln>
              <a:extLst/>
            </p:spPr>
            <p:txBody>
              <a:bodyPr/>
              <a:lstStyle/>
              <a:p>
                <a:pPr>
                  <a:defRPr/>
                </a:pPr>
                <a:endParaRPr lang="zh-TW" altLang="en-US" sz="180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72719" name="Text Box 14"/>
              <p:cNvSpPr txBox="1">
                <a:spLocks noChangeArrowheads="1"/>
              </p:cNvSpPr>
              <p:nvPr/>
            </p:nvSpPr>
            <p:spPr bwMode="auto">
              <a:xfrm>
                <a:off x="2562" y="3067"/>
                <a:ext cx="1041" cy="236"/>
              </a:xfrm>
              <a:prstGeom prst="rect">
                <a:avLst/>
              </a:prstGeom>
              <a:noFill/>
              <a:ln>
                <a:noFill/>
              </a:ln>
              <a:extLst/>
            </p:spPr>
            <p:txBody>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eaLnBrk="1" hangingPunct="1">
                  <a:spcBef>
                    <a:spcPct val="0"/>
                  </a:spcBef>
                  <a:buFontTx/>
                  <a:buNone/>
                  <a:defRPr/>
                </a:pPr>
                <a:r>
                  <a:rPr lang="zh-TW" altLang="en-US" sz="180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通過</a:t>
                </a:r>
                <a:endParaRPr lang="zh-TW" altLang="en-US" sz="1800" b="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p:txBody>
          </p:sp>
          <p:grpSp>
            <p:nvGrpSpPr>
              <p:cNvPr id="152593" name="Group 15"/>
              <p:cNvGrpSpPr>
                <a:grpSpLocks/>
              </p:cNvGrpSpPr>
              <p:nvPr/>
            </p:nvGrpSpPr>
            <p:grpSpPr bwMode="auto">
              <a:xfrm>
                <a:off x="1247" y="2205"/>
                <a:ext cx="4262" cy="869"/>
                <a:chOff x="1295" y="1452"/>
                <a:chExt cx="4262" cy="869"/>
              </a:xfrm>
            </p:grpSpPr>
            <p:sp>
              <p:nvSpPr>
                <p:cNvPr id="72723" name="Text Box 16"/>
                <p:cNvSpPr txBox="1">
                  <a:spLocks noChangeArrowheads="1"/>
                </p:cNvSpPr>
                <p:nvPr/>
              </p:nvSpPr>
              <p:spPr bwMode="auto">
                <a:xfrm>
                  <a:off x="1295" y="1767"/>
                  <a:ext cx="2494" cy="553"/>
                </a:xfrm>
                <a:prstGeom prst="rect">
                  <a:avLst/>
                </a:prstGeom>
                <a:solidFill>
                  <a:schemeClr val="bg1"/>
                </a:solidFill>
                <a:ln w="9525">
                  <a:solidFill>
                    <a:srgbClr val="000000"/>
                  </a:solidFill>
                  <a:miter lim="800000"/>
                  <a:headEnd/>
                  <a:tailEnd/>
                </a:ln>
              </p:spPr>
              <p:txBody>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eaLnBrk="1" hangingPunct="1">
                    <a:spcBef>
                      <a:spcPct val="0"/>
                    </a:spcBef>
                    <a:buFontTx/>
                    <a:buNone/>
                    <a:defRPr/>
                  </a:pPr>
                  <a:r>
                    <a:rPr lang="zh-TW" altLang="en-US" sz="180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縣市政府依「非都市土地休閒農場容許作為休閒農業設施使用審查表」審查或查證</a:t>
                  </a:r>
                  <a:endParaRPr lang="zh-TW" altLang="en-US" sz="1800" b="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72724" name="Line 17"/>
                <p:cNvSpPr>
                  <a:spLocks noChangeShapeType="1"/>
                </p:cNvSpPr>
                <p:nvPr/>
              </p:nvSpPr>
              <p:spPr bwMode="auto">
                <a:xfrm>
                  <a:off x="2439" y="1452"/>
                  <a:ext cx="0" cy="314"/>
                </a:xfrm>
                <a:prstGeom prst="line">
                  <a:avLst/>
                </a:prstGeom>
                <a:noFill/>
                <a:ln w="9525">
                  <a:solidFill>
                    <a:srgbClr val="000000"/>
                  </a:solidFill>
                  <a:round/>
                  <a:headEnd/>
                  <a:tailEnd type="triangle" w="med" len="med"/>
                </a:ln>
                <a:extLst/>
              </p:spPr>
              <p:txBody>
                <a:bodyPr/>
                <a:lstStyle/>
                <a:p>
                  <a:pPr>
                    <a:defRPr/>
                  </a:pPr>
                  <a:endParaRPr lang="zh-TW" altLang="en-US" sz="180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72725" name="Text Box 18"/>
                <p:cNvSpPr txBox="1">
                  <a:spLocks noChangeArrowheads="1"/>
                </p:cNvSpPr>
                <p:nvPr/>
              </p:nvSpPr>
              <p:spPr bwMode="auto">
                <a:xfrm>
                  <a:off x="2541" y="1530"/>
                  <a:ext cx="1870" cy="236"/>
                </a:xfrm>
                <a:prstGeom prst="rect">
                  <a:avLst/>
                </a:prstGeom>
                <a:noFill/>
                <a:ln>
                  <a:noFill/>
                </a:ln>
                <a:extLst/>
              </p:spPr>
              <p:txBody>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eaLnBrk="1" hangingPunct="1">
                    <a:spcBef>
                      <a:spcPct val="0"/>
                    </a:spcBef>
                    <a:buFontTx/>
                    <a:buNone/>
                    <a:defRPr/>
                  </a:pPr>
                  <a:r>
                    <a:rPr lang="zh-TW" altLang="en-US" sz="180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符合，填具「初審意見表」</a:t>
                  </a:r>
                </a:p>
              </p:txBody>
            </p:sp>
            <p:sp>
              <p:nvSpPr>
                <p:cNvPr id="72726" name="Line 19"/>
                <p:cNvSpPr>
                  <a:spLocks noChangeShapeType="1"/>
                </p:cNvSpPr>
                <p:nvPr/>
              </p:nvSpPr>
              <p:spPr bwMode="auto">
                <a:xfrm>
                  <a:off x="3789" y="2082"/>
                  <a:ext cx="832" cy="1"/>
                </a:xfrm>
                <a:prstGeom prst="line">
                  <a:avLst/>
                </a:prstGeom>
                <a:noFill/>
                <a:ln w="9525">
                  <a:solidFill>
                    <a:srgbClr val="000000"/>
                  </a:solidFill>
                  <a:round/>
                  <a:headEnd type="arrow" w="med" len="med"/>
                  <a:tailEnd type="arrow" w="med" len="med"/>
                </a:ln>
                <a:extLst/>
              </p:spPr>
              <p:txBody>
                <a:bodyPr/>
                <a:lstStyle/>
                <a:p>
                  <a:pPr>
                    <a:defRPr/>
                  </a:pPr>
                  <a:endParaRPr lang="zh-TW" altLang="en-US" sz="180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72727" name="Text Box 20"/>
                <p:cNvSpPr txBox="1">
                  <a:spLocks noChangeArrowheads="1"/>
                </p:cNvSpPr>
                <p:nvPr/>
              </p:nvSpPr>
              <p:spPr bwMode="auto">
                <a:xfrm>
                  <a:off x="4621" y="1767"/>
                  <a:ext cx="936" cy="554"/>
                </a:xfrm>
                <a:prstGeom prst="rect">
                  <a:avLst/>
                </a:prstGeom>
                <a:solidFill>
                  <a:schemeClr val="bg1"/>
                </a:solidFill>
                <a:ln w="9525">
                  <a:solidFill>
                    <a:srgbClr val="000000"/>
                  </a:solidFill>
                  <a:miter lim="800000"/>
                  <a:headEnd/>
                  <a:tailEnd/>
                </a:ln>
              </p:spPr>
              <p:txBody>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algn="just" eaLnBrk="1" hangingPunct="1">
                    <a:spcBef>
                      <a:spcPct val="0"/>
                    </a:spcBef>
                    <a:buFontTx/>
                    <a:buNone/>
                    <a:defRPr/>
                  </a:pPr>
                  <a:r>
                    <a:rPr lang="zh-TW" altLang="en-US" sz="180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申請人修補件或退件</a:t>
                  </a:r>
                  <a:endParaRPr lang="zh-TW" altLang="en-US" sz="1800" b="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72728" name="Text Box 21"/>
                <p:cNvSpPr txBox="1">
                  <a:spLocks noChangeArrowheads="1"/>
                </p:cNvSpPr>
                <p:nvPr/>
              </p:nvSpPr>
              <p:spPr bwMode="auto">
                <a:xfrm>
                  <a:off x="3894" y="1846"/>
                  <a:ext cx="622" cy="236"/>
                </a:xfrm>
                <a:prstGeom prst="rect">
                  <a:avLst/>
                </a:prstGeom>
                <a:noFill/>
                <a:ln>
                  <a:noFill/>
                </a:ln>
                <a:extLst/>
              </p:spPr>
              <p:txBody>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eaLnBrk="1" hangingPunct="1">
                    <a:spcBef>
                      <a:spcPct val="0"/>
                    </a:spcBef>
                    <a:buFontTx/>
                    <a:buNone/>
                    <a:defRPr/>
                  </a:pPr>
                  <a:r>
                    <a:rPr lang="zh-TW" altLang="en-US" sz="180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未通過</a:t>
                  </a:r>
                  <a:endParaRPr lang="zh-TW" altLang="en-US" sz="1800" b="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p:txBody>
            </p:sp>
          </p:grpSp>
          <p:sp>
            <p:nvSpPr>
              <p:cNvPr id="72721" name="Text Box 22"/>
              <p:cNvSpPr txBox="1">
                <a:spLocks noChangeArrowheads="1"/>
              </p:cNvSpPr>
              <p:nvPr/>
            </p:nvSpPr>
            <p:spPr bwMode="auto">
              <a:xfrm>
                <a:off x="1247" y="1797"/>
                <a:ext cx="2494" cy="394"/>
              </a:xfrm>
              <a:prstGeom prst="rect">
                <a:avLst/>
              </a:prstGeom>
              <a:solidFill>
                <a:srgbClr val="FFFFCC"/>
              </a:solidFill>
              <a:ln w="9525">
                <a:solidFill>
                  <a:srgbClr val="000000"/>
                </a:solidFill>
                <a:miter lim="800000"/>
                <a:headEnd/>
                <a:tailEnd/>
              </a:ln>
            </p:spPr>
            <p:txBody>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eaLnBrk="1" hangingPunct="1">
                  <a:spcBef>
                    <a:spcPct val="0"/>
                  </a:spcBef>
                  <a:buFontTx/>
                  <a:buNone/>
                  <a:defRPr/>
                </a:pPr>
                <a:r>
                  <a:rPr lang="zh-TW" altLang="en-US" sz="1800"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通知申請人至受理案件之單位</a:t>
                </a:r>
                <a:r>
                  <a:rPr lang="en-US" altLang="zh-TW" sz="1800"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a:t>
                </a:r>
                <a:r>
                  <a:rPr lang="zh-TW" altLang="en-US" sz="1800"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縣市政府</a:t>
                </a:r>
                <a:r>
                  <a:rPr lang="en-US" altLang="zh-TW" sz="1800"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a:t>
                </a:r>
                <a:r>
                  <a:rPr lang="zh-TW" altLang="en-US" sz="1800"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繳納規費</a:t>
                </a:r>
                <a:endParaRPr lang="zh-TW" altLang="en-US" sz="1800" b="0" dirty="0" smtClean="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72722" name="Line 23"/>
              <p:cNvSpPr>
                <a:spLocks noChangeShapeType="1"/>
              </p:cNvSpPr>
              <p:nvPr/>
            </p:nvSpPr>
            <p:spPr bwMode="auto">
              <a:xfrm>
                <a:off x="2381" y="3113"/>
                <a:ext cx="0" cy="237"/>
              </a:xfrm>
              <a:prstGeom prst="line">
                <a:avLst/>
              </a:prstGeom>
              <a:noFill/>
              <a:ln w="9525">
                <a:solidFill>
                  <a:srgbClr val="000000"/>
                </a:solidFill>
                <a:round/>
                <a:headEnd/>
                <a:tailEnd type="triangle" w="med" len="med"/>
              </a:ln>
              <a:extLst/>
            </p:spPr>
            <p:txBody>
              <a:bodyPr/>
              <a:lstStyle/>
              <a:p>
                <a:pPr>
                  <a:defRPr/>
                </a:pPr>
                <a:endParaRPr lang="zh-TW" altLang="en-US" sz="1800">
                  <a:solidFill>
                    <a:schemeClr val="accent2">
                      <a:lumMod val="50000"/>
                    </a:schemeClr>
                  </a:solidFill>
                  <a:latin typeface="微軟正黑體" panose="020B0604030504040204" pitchFamily="34" charset="-120"/>
                  <a:ea typeface="微軟正黑體" panose="020B0604030504040204" pitchFamily="34" charset="-120"/>
                </a:endParaRPr>
              </a:p>
            </p:txBody>
          </p:sp>
        </p:grpSp>
      </p:grpSp>
      <p:sp>
        <p:nvSpPr>
          <p:cNvPr id="2" name="日期版面配置區 1"/>
          <p:cNvSpPr>
            <a:spLocks noGrp="1"/>
          </p:cNvSpPr>
          <p:nvPr>
            <p:ph type="dt" sz="quarter" idx="10"/>
          </p:nvPr>
        </p:nvSpPr>
        <p:spPr/>
        <p:txBody>
          <a:bodyPr/>
          <a:lstStyle/>
          <a:p>
            <a:pPr>
              <a:defRPr/>
            </a:pPr>
            <a:fld id="{44C127F2-5717-4DAA-8D9F-D86184A942F2}" type="datetime1">
              <a:rPr lang="zh-TW" altLang="en-US"/>
              <a:pPr>
                <a:defRPr/>
              </a:pPr>
              <a:t>2018/10/31</a:t>
            </a:fld>
            <a:endParaRPr lang="en-US"/>
          </a:p>
        </p:txBody>
      </p:sp>
      <p:graphicFrame>
        <p:nvGraphicFramePr>
          <p:cNvPr id="27" name="資料庫圖表 26"/>
          <p:cNvGraphicFramePr/>
          <p:nvPr/>
        </p:nvGraphicFramePr>
        <p:xfrm>
          <a:off x="5857884" y="5000636"/>
          <a:ext cx="3071818" cy="163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p:cNvSpPr>
          <p:nvPr>
            <p:ph type="title"/>
          </p:nvPr>
        </p:nvSpPr>
        <p:spPr>
          <a:xfrm>
            <a:off x="2555875" y="1844675"/>
            <a:ext cx="4594225" cy="1143000"/>
          </a:xfrm>
        </p:spPr>
        <p:txBody>
          <a:bodyPr/>
          <a:lstStyle/>
          <a:p>
            <a:pPr>
              <a:defRPr/>
            </a:pPr>
            <a:r>
              <a:rPr lang="zh-TW" altLang="en-US" sz="3600" b="1" dirty="0" smtClean="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開發建設階段</a:t>
            </a:r>
          </a:p>
        </p:txBody>
      </p:sp>
      <p:sp>
        <p:nvSpPr>
          <p:cNvPr id="200707" name="Rectangle 3"/>
          <p:cNvSpPr>
            <a:spLocks noGrp="1"/>
          </p:cNvSpPr>
          <p:nvPr>
            <p:ph type="body" idx="1"/>
          </p:nvPr>
        </p:nvSpPr>
        <p:spPr>
          <a:xfrm>
            <a:off x="2843213" y="3068638"/>
            <a:ext cx="4845050" cy="1800225"/>
          </a:xfrm>
        </p:spPr>
        <p:txBody>
          <a:bodyPr/>
          <a:lstStyle/>
          <a:p>
            <a:pPr lvl="1">
              <a:buFont typeface="Arial" pitchFamily="34" charset="0"/>
              <a:buChar char="–"/>
              <a:defRPr/>
            </a:pPr>
            <a:r>
              <a:rPr lang="zh-TW" altLang="en-US" sz="2400" b="1" dirty="0" smtClean="0">
                <a:solidFill>
                  <a:schemeClr val="bg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容許使用</a:t>
            </a:r>
          </a:p>
          <a:p>
            <a:pPr lvl="3">
              <a:buFont typeface="Arial" pitchFamily="34" charset="0"/>
              <a:buChar char="–"/>
              <a:defRPr/>
            </a:pPr>
            <a:endParaRPr lang="zh-TW" altLang="en-US" sz="600" b="1" dirty="0" smtClean="0">
              <a:solidFill>
                <a:schemeClr val="bg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lvl="1">
              <a:buFont typeface="Arial" pitchFamily="34" charset="0"/>
              <a:buChar char="–"/>
              <a:defRPr/>
            </a:pPr>
            <a:r>
              <a:rPr lang="zh-TW" altLang="en-US" sz="2400" b="1"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變更編定</a:t>
            </a:r>
          </a:p>
        </p:txBody>
      </p:sp>
      <p:sp>
        <p:nvSpPr>
          <p:cNvPr id="2" name="日期版面配置區 1"/>
          <p:cNvSpPr>
            <a:spLocks noGrp="1"/>
          </p:cNvSpPr>
          <p:nvPr>
            <p:ph type="dt" sz="quarter" idx="10"/>
          </p:nvPr>
        </p:nvSpPr>
        <p:spPr/>
        <p:txBody>
          <a:bodyPr/>
          <a:lstStyle/>
          <a:p>
            <a:pPr>
              <a:defRPr/>
            </a:pPr>
            <a:fld id="{59E51C81-885F-4D5C-8A33-BD61E4CB35AC}"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428596" y="928670"/>
          <a:ext cx="3032117" cy="453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日期版面配置區 1"/>
          <p:cNvSpPr>
            <a:spLocks noGrp="1"/>
          </p:cNvSpPr>
          <p:nvPr>
            <p:ph type="dt" sz="quarter" idx="10"/>
          </p:nvPr>
        </p:nvSpPr>
        <p:spPr/>
        <p:txBody>
          <a:bodyPr/>
          <a:lstStyle/>
          <a:p>
            <a:pPr>
              <a:defRPr/>
            </a:pPr>
            <a:fld id="{339861E0-1595-4A64-B5D4-24AE91B46E7E}" type="datetime1">
              <a:rPr lang="zh-TW" altLang="en-US"/>
              <a:pPr>
                <a:defRPr/>
              </a:pPr>
              <a:t>2018/10/31</a:t>
            </a:fld>
            <a:endParaRPr lang="en-US"/>
          </a:p>
        </p:txBody>
      </p:sp>
      <p:graphicFrame>
        <p:nvGraphicFramePr>
          <p:cNvPr id="5" name="資料庫圖表 4"/>
          <p:cNvGraphicFramePr/>
          <p:nvPr/>
        </p:nvGraphicFramePr>
        <p:xfrm>
          <a:off x="3714744" y="500042"/>
          <a:ext cx="4786346" cy="5715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文字方塊 5"/>
          <p:cNvSpPr txBox="1"/>
          <p:nvPr/>
        </p:nvSpPr>
        <p:spPr>
          <a:xfrm>
            <a:off x="7643813" y="5643563"/>
            <a:ext cx="657225" cy="400050"/>
          </a:xfrm>
          <a:prstGeom prst="rect">
            <a:avLst/>
          </a:prstGeom>
          <a:noFill/>
        </p:spPr>
        <p:txBody>
          <a:bodyPr wrap="none">
            <a:spAutoFit/>
          </a:bodyPr>
          <a:lstStyle/>
          <a:p>
            <a:pPr>
              <a:defRPr/>
            </a:pPr>
            <a:r>
              <a:rPr lang="zh-TW" altLang="en-US">
                <a:solidFill>
                  <a:schemeClr val="accent1">
                    <a:lumMod val="50000"/>
                  </a:schemeClr>
                </a:solidFill>
                <a:latin typeface="微軟正黑體" pitchFamily="34" charset="-120"/>
                <a:ea typeface="微軟正黑體" pitchFamily="34" charset="-120"/>
              </a:rPr>
              <a:t>興 </a:t>
            </a:r>
            <a:r>
              <a:rPr lang="en-US" altLang="zh-TW" dirty="0">
                <a:solidFill>
                  <a:schemeClr val="accent1">
                    <a:lumMod val="50000"/>
                  </a:schemeClr>
                </a:solidFill>
                <a:latin typeface="微軟正黑體" pitchFamily="34" charset="-120"/>
                <a:ea typeface="微軟正黑體" pitchFamily="34" charset="-120"/>
              </a:rPr>
              <a:t>3</a:t>
            </a:r>
            <a:endParaRPr lang="zh-TW" altLang="en-US" dirty="0">
              <a:solidFill>
                <a:schemeClr val="accent1">
                  <a:lumMod val="50000"/>
                </a:schemeClr>
              </a:solidFill>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矩形 4"/>
          <p:cNvSpPr>
            <a:spLocks noChangeArrowheads="1"/>
          </p:cNvSpPr>
          <p:nvPr/>
        </p:nvSpPr>
        <p:spPr bwMode="auto">
          <a:xfrm>
            <a:off x="714375" y="1989138"/>
            <a:ext cx="7583488" cy="2770187"/>
          </a:xfrm>
          <a:prstGeom prst="rect">
            <a:avLst/>
          </a:prstGeom>
          <a:noFill/>
          <a:ln w="9525">
            <a:noFill/>
            <a:miter lim="800000"/>
            <a:headEnd/>
            <a:tailEnd/>
          </a:ln>
        </p:spPr>
        <p:txBody>
          <a:bodyPr>
            <a:spAutoFit/>
          </a:bodyPr>
          <a:lstStyle/>
          <a:p>
            <a:pPr marL="800100" lvl="2" indent="-342900">
              <a:spcAft>
                <a:spcPts val="1200"/>
              </a:spcAft>
              <a:buFont typeface="Wingdings" pitchFamily="2" charset="2"/>
              <a:buChar char="Ø"/>
            </a:pPr>
            <a:r>
              <a:rPr lang="zh-TW" altLang="zh-TW" sz="2400">
                <a:solidFill>
                  <a:srgbClr val="FF6600"/>
                </a:solidFill>
                <a:latin typeface="微軟正黑體"/>
                <a:ea typeface="微軟正黑體"/>
                <a:cs typeface="微軟正黑體"/>
              </a:rPr>
              <a:t>休閒農業設施</a:t>
            </a:r>
            <a:endParaRPr lang="en-US" altLang="zh-TW" sz="2400">
              <a:solidFill>
                <a:srgbClr val="FF6600"/>
              </a:solidFill>
              <a:latin typeface="微軟正黑體"/>
              <a:ea typeface="微軟正黑體"/>
              <a:cs typeface="微軟正黑體"/>
            </a:endParaRPr>
          </a:p>
          <a:p>
            <a:pPr marL="800100" lvl="2" indent="-342900">
              <a:spcAft>
                <a:spcPts val="1200"/>
              </a:spcAft>
              <a:buFont typeface="Wingdings" pitchFamily="2" charset="2"/>
              <a:buChar char="Ø"/>
            </a:pPr>
            <a:r>
              <a:rPr lang="zh-TW" altLang="zh-TW" sz="2400">
                <a:solidFill>
                  <a:srgbClr val="FF6600"/>
                </a:solidFill>
                <a:latin typeface="微軟正黑體"/>
                <a:ea typeface="微軟正黑體"/>
                <a:cs typeface="微軟正黑體"/>
              </a:rPr>
              <a:t>依農業主管機關同意農業用地變更使用審查作業要點規定應留設之隔離綠帶或設施</a:t>
            </a:r>
            <a:endParaRPr lang="en-US" altLang="zh-TW" sz="2400">
              <a:solidFill>
                <a:srgbClr val="FF6600"/>
              </a:solidFill>
              <a:latin typeface="微軟正黑體"/>
              <a:ea typeface="微軟正黑體"/>
              <a:cs typeface="微軟正黑體"/>
            </a:endParaRPr>
          </a:p>
          <a:p>
            <a:pPr marL="800100" lvl="2" indent="-342900">
              <a:spcAft>
                <a:spcPts val="1200"/>
              </a:spcAft>
              <a:buFont typeface="Wingdings" pitchFamily="2" charset="2"/>
              <a:buChar char="Ø"/>
            </a:pPr>
            <a:r>
              <a:rPr lang="zh-TW" altLang="zh-TW" sz="2400">
                <a:solidFill>
                  <a:srgbClr val="FF6600"/>
                </a:solidFill>
                <a:latin typeface="微軟正黑體"/>
                <a:ea typeface="微軟正黑體"/>
                <a:cs typeface="微軟正黑體"/>
              </a:rPr>
              <a:t>其他相關法令規定應配置之設施面積。</a:t>
            </a:r>
            <a:endParaRPr lang="en-US" altLang="zh-TW" sz="2400">
              <a:solidFill>
                <a:srgbClr val="FF6600"/>
              </a:solidFill>
              <a:latin typeface="微軟正黑體"/>
              <a:ea typeface="微軟正黑體"/>
              <a:cs typeface="微軟正黑體"/>
            </a:endParaRPr>
          </a:p>
          <a:p>
            <a:pPr marL="800100" lvl="2" indent="-342900">
              <a:spcAft>
                <a:spcPts val="1200"/>
              </a:spcAft>
              <a:buFont typeface="Wingdings" pitchFamily="2" charset="2"/>
              <a:buChar char="Ø"/>
            </a:pPr>
            <a:r>
              <a:rPr lang="zh-TW" altLang="en-US" sz="2400">
                <a:solidFill>
                  <a:srgbClr val="FF6600"/>
                </a:solidFill>
                <a:latin typeface="微軟正黑體"/>
                <a:ea typeface="微軟正黑體"/>
                <a:cs typeface="微軟正黑體"/>
              </a:rPr>
              <a:t>應依農業用地變更回饋金撥繳及分配利用辦法辦理。</a:t>
            </a:r>
            <a:endParaRPr lang="en-US" altLang="zh-TW" sz="2400">
              <a:solidFill>
                <a:srgbClr val="FF6600"/>
              </a:solidFill>
              <a:latin typeface="微軟正黑體"/>
              <a:ea typeface="微軟正黑體"/>
              <a:cs typeface="微軟正黑體"/>
            </a:endParaRPr>
          </a:p>
        </p:txBody>
      </p:sp>
      <p:pic>
        <p:nvPicPr>
          <p:cNvPr id="158722" name="Picture 6" descr="C:\Users\huimei\AppData\Local\Microsoft\Windows\Temporary Internet Files\Content.IE5\ND1FW1A3\MC900334364[1].wmf"/>
          <p:cNvPicPr>
            <a:picLocks noChangeAspect="1" noChangeArrowheads="1"/>
          </p:cNvPicPr>
          <p:nvPr/>
        </p:nvPicPr>
        <p:blipFill>
          <a:blip r:embed="rId2"/>
          <a:srcRect/>
          <a:stretch>
            <a:fillRect/>
          </a:stretch>
        </p:blipFill>
        <p:spPr bwMode="auto">
          <a:xfrm>
            <a:off x="306388" y="476250"/>
            <a:ext cx="827087" cy="862013"/>
          </a:xfrm>
          <a:prstGeom prst="rect">
            <a:avLst/>
          </a:prstGeom>
          <a:noFill/>
          <a:ln w="9525">
            <a:noFill/>
            <a:miter lim="800000"/>
            <a:headEnd/>
            <a:tailEnd/>
          </a:ln>
        </p:spPr>
      </p:pic>
      <p:sp>
        <p:nvSpPr>
          <p:cNvPr id="7" name="文字方塊 6"/>
          <p:cNvSpPr txBox="1"/>
          <p:nvPr/>
        </p:nvSpPr>
        <p:spPr>
          <a:xfrm>
            <a:off x="1122363" y="173038"/>
            <a:ext cx="7129462" cy="1692275"/>
          </a:xfrm>
          <a:prstGeom prst="rect">
            <a:avLst/>
          </a:prstGeom>
          <a:noFill/>
        </p:spPr>
        <p:txBody>
          <a:bodyPr>
            <a:spAutoFit/>
          </a:bodyPr>
          <a:lstStyle/>
          <a:p>
            <a:pPr marL="0" lvl="2">
              <a:defRPr/>
            </a:pPr>
            <a:r>
              <a:rPr lang="zh-TW" altLang="en-US"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休閒農場</a:t>
            </a:r>
            <a:r>
              <a:rPr lang="zh-TW" altLang="zh-TW"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a:t>
            </a:r>
            <a:r>
              <a:rPr lang="zh-TW" altLang="zh-TW" sz="2600" u="sng"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變更編定之用地總面積</a:t>
            </a:r>
            <a:r>
              <a:rPr lang="zh-TW" altLang="zh-TW"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，不得超過休閒農場內農業用地</a:t>
            </a:r>
            <a:r>
              <a:rPr lang="zh-TW" altLang="zh-TW"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面積</a:t>
            </a:r>
            <a:r>
              <a:rPr lang="en-US" altLang="zh-TW"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15%</a:t>
            </a:r>
            <a:r>
              <a:rPr lang="zh-TW" altLang="en-US"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，並以</a:t>
            </a:r>
            <a:r>
              <a:rPr lang="en-US" altLang="zh-TW"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公頃</a:t>
            </a:r>
            <a:r>
              <a:rPr lang="zh-TW" altLang="en-US"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為限；休閒農場總面積</a:t>
            </a:r>
            <a:r>
              <a:rPr lang="zh-TW" altLang="en-US"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超過</a:t>
            </a:r>
            <a:r>
              <a:rPr lang="en-US" altLang="zh-TW"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200</a:t>
            </a:r>
            <a:r>
              <a:rPr lang="zh-TW" altLang="en-US"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公頃</a:t>
            </a:r>
            <a:r>
              <a:rPr lang="zh-TW" altLang="en-US"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者，</a:t>
            </a:r>
            <a:r>
              <a:rPr lang="zh-TW" altLang="en-US"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得以</a:t>
            </a:r>
            <a:r>
              <a:rPr lang="en-US" altLang="zh-TW"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lang="zh-TW" altLang="en-US"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公頃為限</a:t>
            </a:r>
            <a:r>
              <a:rPr lang="zh-TW" altLang="en-US" sz="2600" dirty="0">
                <a:solidFill>
                  <a:schemeClr val="accent1">
                    <a:lumMod val="50000"/>
                  </a:schemeClr>
                </a:solidFill>
                <a:effectLst>
                  <a:outerShdw blurRad="38100" dist="38100" dir="2700000" algn="tl">
                    <a:srgbClr val="000000">
                      <a:alpha val="43137"/>
                    </a:srgbClr>
                  </a:outerShdw>
                </a:effectLst>
                <a:latin typeface="標楷體"/>
                <a:ea typeface="標楷體"/>
              </a:rPr>
              <a:t>，</a:t>
            </a:r>
            <a:r>
              <a:rPr lang="zh-TW" altLang="en-US"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a:t>
            </a:r>
            <a:r>
              <a:rPr lang="zh-TW" altLang="en-US" sz="2600" u="sng"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內容包括</a:t>
            </a:r>
            <a:r>
              <a:rPr lang="zh-TW" altLang="en-US" sz="2600" u="sng"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下列</a:t>
            </a:r>
            <a:r>
              <a:rPr lang="en-US" altLang="zh-TW" sz="2600" u="sng"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2600" u="sng"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項</a:t>
            </a:r>
            <a:r>
              <a:rPr lang="zh-TW" altLang="en-US" sz="2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600" dirty="0">
              <a:solidFill>
                <a:schemeClr val="accent1">
                  <a:lumMod val="50000"/>
                </a:schemeClr>
              </a:solidFill>
            </a:endParaRPr>
          </a:p>
        </p:txBody>
      </p:sp>
      <p:sp>
        <p:nvSpPr>
          <p:cNvPr id="8" name="文字方塊 7"/>
          <p:cNvSpPr txBox="1"/>
          <p:nvPr/>
        </p:nvSpPr>
        <p:spPr>
          <a:xfrm>
            <a:off x="5003800" y="1482725"/>
            <a:ext cx="925513" cy="400050"/>
          </a:xfrm>
          <a:prstGeom prst="rect">
            <a:avLst/>
          </a:prstGeom>
          <a:noFill/>
        </p:spPr>
        <p:txBody>
          <a:bodyPr wrap="none">
            <a:spAutoFit/>
          </a:bodyPr>
          <a:lstStyle/>
          <a:p>
            <a:pPr>
              <a:defRPr/>
            </a:pPr>
            <a:r>
              <a:rPr lang="en-US" altLang="zh-TW"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休</a:t>
            </a:r>
            <a:r>
              <a:rPr lang="en-US" altLang="zh-TW" dirty="0">
                <a:solidFill>
                  <a:schemeClr val="accent1">
                    <a:lumMod val="50000"/>
                  </a:schemeClr>
                </a:solidFill>
                <a:latin typeface="微軟正黑體" panose="020B0604030504040204" pitchFamily="34" charset="-120"/>
                <a:ea typeface="微軟正黑體" panose="020B0604030504040204" pitchFamily="34" charset="-120"/>
              </a:rPr>
              <a:t>25)</a:t>
            </a:r>
            <a:endParaRPr lang="zh-TW" altLang="en-US" dirty="0">
              <a:solidFill>
                <a:schemeClr val="accent1">
                  <a:lumMod val="50000"/>
                </a:schemeClr>
              </a:solidFill>
              <a:latin typeface="微軟正黑體" panose="020B0604030504040204" pitchFamily="34" charset="-120"/>
              <a:ea typeface="微軟正黑體" panose="020B0604030504040204" pitchFamily="34" charset="-120"/>
            </a:endParaRPr>
          </a:p>
        </p:txBody>
      </p:sp>
      <p:graphicFrame>
        <p:nvGraphicFramePr>
          <p:cNvPr id="3" name="資料庫圖表 2"/>
          <p:cNvGraphicFramePr/>
          <p:nvPr/>
        </p:nvGraphicFramePr>
        <p:xfrm>
          <a:off x="306388" y="4490492"/>
          <a:ext cx="5112568"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日期版面配置區 1"/>
          <p:cNvSpPr>
            <a:spLocks noGrp="1"/>
          </p:cNvSpPr>
          <p:nvPr>
            <p:ph type="dt" sz="quarter" idx="10"/>
          </p:nvPr>
        </p:nvSpPr>
        <p:spPr/>
        <p:txBody>
          <a:bodyPr/>
          <a:lstStyle/>
          <a:p>
            <a:pPr>
              <a:defRPr/>
            </a:pPr>
            <a:fld id="{832D28A4-CCFB-4066-986E-D547518EB0D7}" type="datetime1">
              <a:rPr lang="zh-TW" altLang="en-US"/>
              <a:pPr>
                <a:defRPr/>
              </a:pPr>
              <a:t>2018/10/31</a:t>
            </a:fld>
            <a:endParaRPr lang="en-US" dirty="0"/>
          </a:p>
        </p:txBody>
      </p:sp>
      <p:graphicFrame>
        <p:nvGraphicFramePr>
          <p:cNvPr id="9" name="資料庫圖表 8"/>
          <p:cNvGraphicFramePr/>
          <p:nvPr/>
        </p:nvGraphicFramePr>
        <p:xfrm>
          <a:off x="4355976" y="4456182"/>
          <a:ext cx="4182056" cy="24018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p:cNvSpPr>
          <p:nvPr>
            <p:ph type="title" idx="4294967295"/>
          </p:nvPr>
        </p:nvSpPr>
        <p:spPr>
          <a:xfrm>
            <a:off x="468313" y="981075"/>
            <a:ext cx="8229600" cy="633413"/>
          </a:xfrm>
        </p:spPr>
        <p:txBody>
          <a:bodyPr lIns="88368" tIns="44184" rIns="88368" bIns="44184"/>
          <a:lstStyle/>
          <a:p>
            <a:pPr eaLnBrk="1" hangingPunct="1">
              <a:defRPr/>
            </a:pPr>
            <a:r>
              <a:rPr lang="zh-TW" altLang="en-US" sz="3700" b="1" dirty="0" smtClean="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罰則</a:t>
            </a:r>
            <a:r>
              <a:rPr lang="en-US" altLang="zh-TW" sz="1900" b="1" dirty="0" smtClean="0">
                <a:solidFill>
                  <a:schemeClr val="accent6">
                    <a:lumMod val="50000"/>
                  </a:schemeClr>
                </a:solidFill>
                <a:latin typeface="微軟正黑體" pitchFamily="34" charset="-120"/>
                <a:ea typeface="微軟正黑體" pitchFamily="34" charset="-120"/>
              </a:rPr>
              <a:t>(</a:t>
            </a:r>
            <a:r>
              <a:rPr lang="zh-TW" altLang="en-US" sz="1900" b="1" dirty="0" smtClean="0">
                <a:solidFill>
                  <a:schemeClr val="accent6">
                    <a:lumMod val="50000"/>
                  </a:schemeClr>
                </a:solidFill>
                <a:latin typeface="微軟正黑體" pitchFamily="34" charset="-120"/>
                <a:ea typeface="微軟正黑體" pitchFamily="34" charset="-120"/>
              </a:rPr>
              <a:t>農業發展條例</a:t>
            </a:r>
            <a:r>
              <a:rPr lang="en-US" altLang="zh-TW" sz="1900" b="1" dirty="0" smtClean="0">
                <a:solidFill>
                  <a:schemeClr val="accent6">
                    <a:lumMod val="50000"/>
                  </a:schemeClr>
                </a:solidFill>
                <a:latin typeface="微軟正黑體" pitchFamily="34" charset="-120"/>
                <a:ea typeface="微軟正黑體" pitchFamily="34" charset="-120"/>
              </a:rPr>
              <a:t>)</a:t>
            </a:r>
          </a:p>
        </p:txBody>
      </p:sp>
      <p:sp>
        <p:nvSpPr>
          <p:cNvPr id="78851" name="Rectangle 3"/>
          <p:cNvSpPr>
            <a:spLocks noGrp="1"/>
          </p:cNvSpPr>
          <p:nvPr>
            <p:ph type="body" idx="4294967295"/>
          </p:nvPr>
        </p:nvSpPr>
        <p:spPr>
          <a:xfrm>
            <a:off x="785813" y="1989138"/>
            <a:ext cx="7602537" cy="4032250"/>
          </a:xfrm>
        </p:spPr>
        <p:txBody>
          <a:bodyPr lIns="88368" tIns="44184" rIns="88368" bIns="44184"/>
          <a:lstStyle/>
          <a:p>
            <a:pPr marL="1611313" indent="-1611313" defTabSz="884238" eaLnBrk="1" hangingPunct="1">
              <a:lnSpc>
                <a:spcPct val="110000"/>
              </a:lnSpc>
              <a:buFont typeface="Arial" pitchFamily="34" charset="0"/>
              <a:buNone/>
              <a:defRPr/>
            </a:pPr>
            <a:r>
              <a:rPr lang="en-US" altLang="zh-TW"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200" b="1" dirty="0" smtClean="0">
                <a:solidFill>
                  <a:schemeClr val="accent2">
                    <a:lumMod val="50000"/>
                  </a:schemeClr>
                </a:solidFill>
                <a:latin typeface="微軟正黑體" panose="020B0604030504040204" pitchFamily="34" charset="-120"/>
                <a:ea typeface="微軟正黑體" panose="020B0604030504040204" pitchFamily="34" charset="-120"/>
              </a:rPr>
              <a:t>第</a:t>
            </a:r>
            <a:r>
              <a:rPr lang="en-US" altLang="zh-TW" sz="2200" b="1" dirty="0" smtClean="0">
                <a:solidFill>
                  <a:schemeClr val="accent2">
                    <a:lumMod val="50000"/>
                  </a:schemeClr>
                </a:solidFill>
                <a:latin typeface="微軟正黑體" panose="020B0604030504040204" pitchFamily="34" charset="-120"/>
                <a:ea typeface="微軟正黑體" panose="020B0604030504040204" pitchFamily="34" charset="-120"/>
              </a:rPr>
              <a:t>70</a:t>
            </a:r>
            <a:r>
              <a:rPr lang="zh-TW" altLang="en-US" sz="2200" b="1" dirty="0" smtClean="0">
                <a:solidFill>
                  <a:schemeClr val="accent2">
                    <a:lumMod val="50000"/>
                  </a:schemeClr>
                </a:solidFill>
                <a:latin typeface="微軟正黑體" panose="020B0604030504040204" pitchFamily="34" charset="-120"/>
                <a:ea typeface="微軟正黑體" panose="020B0604030504040204" pitchFamily="34" charset="-120"/>
              </a:rPr>
              <a:t>條</a:t>
            </a:r>
            <a:r>
              <a:rPr lang="zh-TW" altLang="en-US" sz="2200" b="1" dirty="0" smtClean="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200" b="1" dirty="0" smtClean="0">
                <a:solidFill>
                  <a:schemeClr val="accent2">
                    <a:lumMod val="50000"/>
                  </a:schemeClr>
                </a:solidFill>
                <a:latin typeface="微軟正黑體" panose="020B0604030504040204" pitchFamily="34" charset="-120"/>
                <a:ea typeface="微軟正黑體" panose="020B0604030504040204" pitchFamily="34" charset="-120"/>
              </a:rPr>
              <a:t>未經許可擅自設置休閒農場經營休閒農業者，處新臺幣</a:t>
            </a:r>
            <a:r>
              <a:rPr lang="zh-TW" altLang="en-US" sz="2200" b="1" u="sng" dirty="0" smtClean="0">
                <a:solidFill>
                  <a:srgbClr val="FF6600"/>
                </a:solidFill>
                <a:latin typeface="微軟正黑體" panose="020B0604030504040204" pitchFamily="34" charset="-120"/>
                <a:ea typeface="微軟正黑體" panose="020B0604030504040204" pitchFamily="34" charset="-120"/>
              </a:rPr>
              <a:t>六萬元以上三十萬元以下</a:t>
            </a:r>
            <a:r>
              <a:rPr lang="zh-TW" altLang="en-US" sz="2200" b="1" dirty="0" smtClean="0">
                <a:solidFill>
                  <a:schemeClr val="accent2">
                    <a:lumMod val="50000"/>
                  </a:schemeClr>
                </a:solidFill>
                <a:latin typeface="微軟正黑體" panose="020B0604030504040204" pitchFamily="34" charset="-120"/>
                <a:ea typeface="微軟正黑體" panose="020B0604030504040204" pitchFamily="34" charset="-120"/>
              </a:rPr>
              <a:t>罰鍰，並限期改正；屆期不改正者，按次分別處罰。</a:t>
            </a:r>
          </a:p>
          <a:p>
            <a:pPr marL="1885950" indent="-1885950" defTabSz="884238" eaLnBrk="1" hangingPunct="1">
              <a:lnSpc>
                <a:spcPct val="110000"/>
              </a:lnSpc>
              <a:buFont typeface="Arial" pitchFamily="34" charset="0"/>
              <a:buNone/>
              <a:defRPr/>
            </a:pPr>
            <a:r>
              <a:rPr lang="en-US" altLang="zh-TW"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200" b="1" dirty="0" smtClean="0">
                <a:solidFill>
                  <a:schemeClr val="accent2">
                    <a:lumMod val="50000"/>
                  </a:schemeClr>
                </a:solidFill>
                <a:latin typeface="微軟正黑體" panose="020B0604030504040204" pitchFamily="34" charset="-120"/>
                <a:ea typeface="微軟正黑體" panose="020B0604030504040204" pitchFamily="34" charset="-120"/>
              </a:rPr>
              <a:t>第</a:t>
            </a:r>
            <a:r>
              <a:rPr lang="en-US" altLang="zh-TW" sz="2200" b="1" dirty="0" smtClean="0">
                <a:solidFill>
                  <a:schemeClr val="accent2">
                    <a:lumMod val="50000"/>
                  </a:schemeClr>
                </a:solidFill>
                <a:latin typeface="微軟正黑體" panose="020B0604030504040204" pitchFamily="34" charset="-120"/>
                <a:ea typeface="微軟正黑體" panose="020B0604030504040204" pitchFamily="34" charset="-120"/>
              </a:rPr>
              <a:t>71</a:t>
            </a:r>
            <a:r>
              <a:rPr lang="zh-TW" altLang="en-US" sz="2200" b="1" dirty="0" smtClean="0">
                <a:solidFill>
                  <a:schemeClr val="accent2">
                    <a:lumMod val="50000"/>
                  </a:schemeClr>
                </a:solidFill>
                <a:latin typeface="微軟正黑體" panose="020B0604030504040204" pitchFamily="34" charset="-120"/>
                <a:ea typeface="微軟正黑體" panose="020B0604030504040204" pitchFamily="34" charset="-120"/>
              </a:rPr>
              <a:t>條</a:t>
            </a:r>
            <a:r>
              <a:rPr lang="zh-TW" altLang="en-US" sz="2200" b="1" dirty="0" smtClean="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200" b="1" dirty="0" smtClean="0">
                <a:solidFill>
                  <a:schemeClr val="accent2">
                    <a:lumMod val="50000"/>
                  </a:schemeClr>
                </a:solidFill>
                <a:latin typeface="微軟正黑體" panose="020B0604030504040204" pitchFamily="34" charset="-120"/>
                <a:ea typeface="微軟正黑體" panose="020B0604030504040204" pitchFamily="34" charset="-120"/>
              </a:rPr>
              <a:t>休閒農場未經主管機關許可，自行變更用途或變更經營計畫者，由直轄市或縣（市）主管機關通知限期改正；屆期不改正者，處新臺幣</a:t>
            </a:r>
            <a:r>
              <a:rPr lang="zh-TW" altLang="en-US" sz="2200" b="1" dirty="0" smtClean="0">
                <a:solidFill>
                  <a:srgbClr val="FF6600"/>
                </a:solidFill>
                <a:latin typeface="微軟正黑體" panose="020B0604030504040204" pitchFamily="34" charset="-120"/>
                <a:ea typeface="微軟正黑體" panose="020B0604030504040204" pitchFamily="34" charset="-120"/>
              </a:rPr>
              <a:t>六萬元以上三十萬元以下</a:t>
            </a:r>
            <a:r>
              <a:rPr lang="zh-TW" altLang="en-US" sz="2200" b="1" dirty="0" smtClean="0">
                <a:solidFill>
                  <a:schemeClr val="accent2">
                    <a:lumMod val="50000"/>
                  </a:schemeClr>
                </a:solidFill>
                <a:latin typeface="微軟正黑體" panose="020B0604030504040204" pitchFamily="34" charset="-120"/>
                <a:ea typeface="微軟正黑體" panose="020B0604030504040204" pitchFamily="34" charset="-120"/>
              </a:rPr>
              <a:t>罰鍰，並按次分別處罰；情節重大者，並得廢止其許可登記證。 </a:t>
            </a:r>
          </a:p>
        </p:txBody>
      </p:sp>
      <p:sp>
        <p:nvSpPr>
          <p:cNvPr id="2" name="日期版面配置區 1"/>
          <p:cNvSpPr>
            <a:spLocks noGrp="1"/>
          </p:cNvSpPr>
          <p:nvPr>
            <p:ph type="dt" sz="quarter" idx="10"/>
          </p:nvPr>
        </p:nvSpPr>
        <p:spPr/>
        <p:txBody>
          <a:bodyPr/>
          <a:lstStyle/>
          <a:p>
            <a:pPr>
              <a:defRPr/>
            </a:pPr>
            <a:fld id="{11E248CF-5660-4F23-8220-E23E8D0A4850}"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AutoShape 2"/>
          <p:cNvSpPr>
            <a:spLocks noChangeAspect="1" noChangeArrowheads="1"/>
          </p:cNvSpPr>
          <p:nvPr/>
        </p:nvSpPr>
        <p:spPr bwMode="auto">
          <a:xfrm>
            <a:off x="0" y="476250"/>
            <a:ext cx="8893175" cy="6972300"/>
          </a:xfrm>
          <a:prstGeom prst="rect">
            <a:avLst/>
          </a:prstGeom>
          <a:noFill/>
          <a:ln>
            <a:noFill/>
          </a:ln>
          <a:extLst/>
        </p:spPr>
        <p:txBody>
          <a:bodyPr/>
          <a:lstStyle/>
          <a:p>
            <a:pPr>
              <a:defRPr/>
            </a:pPr>
            <a:endParaRPr lang="zh-TW" altLang="zh-TW">
              <a:effectLst>
                <a:outerShdw blurRad="38100" dist="38100" dir="2700000" algn="tl">
                  <a:srgbClr val="C0C0C0"/>
                </a:outerShdw>
              </a:effectLst>
              <a:latin typeface="Arial" pitchFamily="34" charset="0"/>
            </a:endParaRPr>
          </a:p>
        </p:txBody>
      </p:sp>
      <p:sp>
        <p:nvSpPr>
          <p:cNvPr id="210947" name="Text Box 3"/>
          <p:cNvSpPr txBox="1">
            <a:spLocks noChangeArrowheads="1"/>
          </p:cNvSpPr>
          <p:nvPr/>
        </p:nvSpPr>
        <p:spPr bwMode="auto">
          <a:xfrm>
            <a:off x="1912938" y="2190750"/>
            <a:ext cx="2124075" cy="1277938"/>
          </a:xfrm>
          <a:prstGeom prst="rect">
            <a:avLst/>
          </a:prstGeom>
          <a:solidFill>
            <a:srgbClr val="FFFFFF"/>
          </a:solidFill>
          <a:ln w="9525">
            <a:solidFill>
              <a:srgbClr val="000000"/>
            </a:solidFill>
            <a:miter lim="800000"/>
            <a:headEnd/>
            <a:tailEnd/>
          </a:ln>
        </p:spPr>
        <p:txBody>
          <a:bodyPr/>
          <a:lstStyle/>
          <a:p>
            <a:pPr>
              <a:defRPr/>
            </a:pPr>
            <a:r>
              <a:rPr lang="zh-TW" altLang="en-US" sz="1600" dirty="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直轄市、縣</a:t>
            </a:r>
            <a:r>
              <a:rPr lang="en-US" altLang="zh-TW" sz="1600" dirty="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1600" dirty="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市</a:t>
            </a:r>
            <a:r>
              <a:rPr lang="en-US" altLang="zh-TW" sz="1600" dirty="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1600" dirty="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政府會同相關單位審查，徵得變更前及變更後之目的事業主管機關同意</a:t>
            </a:r>
            <a:endParaRPr lang="zh-TW" altLang="en-US" sz="2400" dirty="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10948" name="Text Box 4"/>
          <p:cNvSpPr txBox="1">
            <a:spLocks noChangeArrowheads="1"/>
          </p:cNvSpPr>
          <p:nvPr/>
        </p:nvSpPr>
        <p:spPr bwMode="auto">
          <a:xfrm>
            <a:off x="4795838" y="2190750"/>
            <a:ext cx="2428875" cy="685800"/>
          </a:xfrm>
          <a:prstGeom prst="rect">
            <a:avLst/>
          </a:prstGeom>
          <a:solidFill>
            <a:srgbClr val="FFFFFF"/>
          </a:solidFill>
          <a:ln w="9525">
            <a:solidFill>
              <a:srgbClr val="000000"/>
            </a:solidFill>
            <a:miter lim="800000"/>
            <a:headEnd/>
            <a:tailEnd/>
          </a:ln>
        </p:spPr>
        <p:txBody>
          <a:bodyPr/>
          <a:lstStyle/>
          <a:p>
            <a:pPr>
              <a:defRPr/>
            </a:pPr>
            <a:r>
              <a:rPr lang="zh-TW" altLang="en-US" sz="16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山坡地專案小組審查核准</a:t>
            </a:r>
            <a:endParaRPr lang="zh-TW" altLang="en-US" sz="24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87046" name="Line 5"/>
          <p:cNvSpPr>
            <a:spLocks noChangeShapeType="1"/>
          </p:cNvSpPr>
          <p:nvPr/>
        </p:nvSpPr>
        <p:spPr bwMode="auto">
          <a:xfrm>
            <a:off x="5251450" y="1733550"/>
            <a:ext cx="0" cy="457200"/>
          </a:xfrm>
          <a:prstGeom prst="line">
            <a:avLst/>
          </a:prstGeom>
          <a:noFill/>
          <a:ln w="9525">
            <a:solidFill>
              <a:srgbClr val="000000"/>
            </a:solidFill>
            <a:round/>
            <a:headEnd/>
            <a:tailEnd type="triangle" w="med" len="med"/>
          </a:ln>
          <a:extLst/>
        </p:spPr>
        <p:txBody>
          <a:bodyPr/>
          <a:lstStyle/>
          <a:p>
            <a:pPr>
              <a:defRPr/>
            </a:pPr>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10950" name="Text Box 6"/>
          <p:cNvSpPr txBox="1">
            <a:spLocks noChangeArrowheads="1"/>
          </p:cNvSpPr>
          <p:nvPr/>
        </p:nvSpPr>
        <p:spPr bwMode="auto">
          <a:xfrm>
            <a:off x="1912938" y="1847850"/>
            <a:ext cx="1516062" cy="342900"/>
          </a:xfrm>
          <a:prstGeom prst="rect">
            <a:avLst/>
          </a:prstGeom>
          <a:noFill/>
          <a:ln>
            <a:noFill/>
          </a:ln>
          <a:extLst/>
        </p:spPr>
        <p:txBody>
          <a:bodyPr/>
          <a:lstStyle/>
          <a:p>
            <a:pPr>
              <a:defRPr/>
            </a:pPr>
            <a:r>
              <a:rPr lang="zh-TW" altLang="en-US" sz="1600" dirty="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平地</a:t>
            </a:r>
            <a:r>
              <a:rPr lang="en-US" altLang="zh-TW" sz="1600" dirty="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2ha</a:t>
            </a:r>
            <a:r>
              <a:rPr lang="zh-TW" altLang="en-US" sz="1600" dirty="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以下</a:t>
            </a:r>
            <a:endParaRPr lang="zh-TW" altLang="en-US" sz="2400" dirty="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10951" name="Text Box 7"/>
          <p:cNvSpPr txBox="1">
            <a:spLocks noChangeArrowheads="1"/>
          </p:cNvSpPr>
          <p:nvPr/>
        </p:nvSpPr>
        <p:spPr bwMode="auto">
          <a:xfrm>
            <a:off x="5403850" y="1847850"/>
            <a:ext cx="1517650" cy="342900"/>
          </a:xfrm>
          <a:prstGeom prst="rect">
            <a:avLst/>
          </a:prstGeom>
          <a:noFill/>
          <a:ln>
            <a:noFill/>
          </a:ln>
          <a:extLst/>
        </p:spPr>
        <p:txBody>
          <a:bodyPr/>
          <a:lstStyle/>
          <a:p>
            <a:pPr>
              <a:defRPr/>
            </a:pPr>
            <a:r>
              <a:rPr lang="zh-TW" altLang="en-US" sz="1600" dirty="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山坡地</a:t>
            </a:r>
            <a:endParaRPr lang="zh-TW" altLang="en-US" sz="2400" dirty="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10952" name="Text Box 8"/>
          <p:cNvSpPr txBox="1">
            <a:spLocks noChangeArrowheads="1"/>
          </p:cNvSpPr>
          <p:nvPr/>
        </p:nvSpPr>
        <p:spPr bwMode="auto">
          <a:xfrm>
            <a:off x="4795838" y="3219450"/>
            <a:ext cx="2368550" cy="496888"/>
          </a:xfrm>
          <a:prstGeom prst="rect">
            <a:avLst/>
          </a:prstGeom>
          <a:solidFill>
            <a:srgbClr val="FFFFFF"/>
          </a:solidFill>
          <a:ln w="9525">
            <a:solidFill>
              <a:srgbClr val="000000"/>
            </a:solidFill>
            <a:miter lim="800000"/>
            <a:headEnd/>
            <a:tailEnd/>
          </a:ln>
        </p:spPr>
        <p:txBody>
          <a:bodyPr/>
          <a:lstStyle/>
          <a:p>
            <a:pPr>
              <a:defRPr/>
            </a:pPr>
            <a:r>
              <a:rPr lang="zh-TW" altLang="en-US" sz="16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申請人申請雜照及施工</a:t>
            </a:r>
            <a:endParaRPr lang="zh-TW" altLang="en-US" sz="24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10953" name="Text Box 9"/>
          <p:cNvSpPr txBox="1">
            <a:spLocks noChangeArrowheads="1"/>
          </p:cNvSpPr>
          <p:nvPr/>
        </p:nvSpPr>
        <p:spPr bwMode="auto">
          <a:xfrm>
            <a:off x="4795838" y="4019550"/>
            <a:ext cx="2425700" cy="569913"/>
          </a:xfrm>
          <a:prstGeom prst="rect">
            <a:avLst/>
          </a:prstGeom>
          <a:solidFill>
            <a:srgbClr val="FFFFFF"/>
          </a:solidFill>
          <a:ln w="9525">
            <a:solidFill>
              <a:srgbClr val="000000"/>
            </a:solidFill>
            <a:miter lim="800000"/>
            <a:headEnd/>
            <a:tailEnd/>
          </a:ln>
        </p:spPr>
        <p:txBody>
          <a:bodyPr/>
          <a:lstStyle/>
          <a:p>
            <a:pPr>
              <a:defRPr/>
            </a:pPr>
            <a:r>
              <a:rPr lang="zh-TW" altLang="en-US" sz="16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縣市政府核發水保完工證明及雜項使用執照</a:t>
            </a:r>
            <a:endParaRPr lang="zh-TW" altLang="en-US" sz="24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10954" name="Text Box 10"/>
          <p:cNvSpPr txBox="1">
            <a:spLocks noChangeArrowheads="1"/>
          </p:cNvSpPr>
          <p:nvPr/>
        </p:nvSpPr>
        <p:spPr bwMode="auto">
          <a:xfrm>
            <a:off x="4795838" y="4933950"/>
            <a:ext cx="2425700" cy="571500"/>
          </a:xfrm>
          <a:prstGeom prst="rect">
            <a:avLst/>
          </a:prstGeom>
          <a:solidFill>
            <a:srgbClr val="FFFFFF"/>
          </a:solidFill>
          <a:ln w="9525">
            <a:solidFill>
              <a:srgbClr val="000000"/>
            </a:solidFill>
            <a:miter lim="800000"/>
            <a:headEnd/>
            <a:tailEnd/>
          </a:ln>
        </p:spPr>
        <p:txBody>
          <a:bodyPr/>
          <a:lstStyle/>
          <a:p>
            <a:pPr>
              <a:defRPr/>
            </a:pPr>
            <a:r>
              <a:rPr lang="zh-TW" altLang="en-US" sz="16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縣市政府地政單位核准變更編定</a:t>
            </a:r>
            <a:endParaRPr lang="zh-TW" altLang="en-US" sz="24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10955" name="Text Box 11"/>
          <p:cNvSpPr txBox="1">
            <a:spLocks noChangeArrowheads="1"/>
          </p:cNvSpPr>
          <p:nvPr/>
        </p:nvSpPr>
        <p:spPr bwMode="auto">
          <a:xfrm>
            <a:off x="4795838" y="5848350"/>
            <a:ext cx="2425700" cy="571500"/>
          </a:xfrm>
          <a:prstGeom prst="rect">
            <a:avLst/>
          </a:prstGeom>
          <a:solidFill>
            <a:srgbClr val="FFFFFF"/>
          </a:solidFill>
          <a:ln w="9525">
            <a:solidFill>
              <a:srgbClr val="000000"/>
            </a:solidFill>
            <a:miter lim="800000"/>
            <a:headEnd/>
            <a:tailEnd/>
          </a:ln>
        </p:spPr>
        <p:txBody>
          <a:bodyPr/>
          <a:lstStyle/>
          <a:p>
            <a:pPr>
              <a:defRPr/>
            </a:pPr>
            <a:r>
              <a:rPr lang="zh-TW" altLang="en-US" sz="16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縣市政府辦理變更編定異動登記</a:t>
            </a:r>
            <a:endParaRPr lang="zh-TW" altLang="en-US" sz="24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87053" name="Line 12"/>
          <p:cNvSpPr>
            <a:spLocks noChangeShapeType="1"/>
          </p:cNvSpPr>
          <p:nvPr/>
        </p:nvSpPr>
        <p:spPr bwMode="auto">
          <a:xfrm>
            <a:off x="5251450" y="2876550"/>
            <a:ext cx="0" cy="342900"/>
          </a:xfrm>
          <a:prstGeom prst="line">
            <a:avLst/>
          </a:prstGeom>
          <a:noFill/>
          <a:ln w="9525">
            <a:solidFill>
              <a:srgbClr val="000000"/>
            </a:solidFill>
            <a:round/>
            <a:headEnd/>
            <a:tailEnd type="triangle" w="med" len="med"/>
          </a:ln>
          <a:extLst/>
        </p:spPr>
        <p:txBody>
          <a:bodyPr/>
          <a:lstStyle/>
          <a:p>
            <a:pPr>
              <a:defRPr/>
            </a:pPr>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87054" name="Line 13"/>
          <p:cNvSpPr>
            <a:spLocks noChangeShapeType="1"/>
          </p:cNvSpPr>
          <p:nvPr/>
        </p:nvSpPr>
        <p:spPr bwMode="auto">
          <a:xfrm>
            <a:off x="5251450" y="3676650"/>
            <a:ext cx="0" cy="342900"/>
          </a:xfrm>
          <a:prstGeom prst="line">
            <a:avLst/>
          </a:prstGeom>
          <a:noFill/>
          <a:ln w="9525">
            <a:solidFill>
              <a:srgbClr val="000000"/>
            </a:solidFill>
            <a:round/>
            <a:headEnd/>
            <a:tailEnd type="triangle" w="med" len="med"/>
          </a:ln>
          <a:extLst/>
        </p:spPr>
        <p:txBody>
          <a:bodyPr/>
          <a:lstStyle/>
          <a:p>
            <a:pPr>
              <a:defRPr/>
            </a:pPr>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87055" name="Line 14"/>
          <p:cNvSpPr>
            <a:spLocks noChangeShapeType="1"/>
          </p:cNvSpPr>
          <p:nvPr/>
        </p:nvSpPr>
        <p:spPr bwMode="auto">
          <a:xfrm>
            <a:off x="5251450" y="4591050"/>
            <a:ext cx="0" cy="344488"/>
          </a:xfrm>
          <a:prstGeom prst="line">
            <a:avLst/>
          </a:prstGeom>
          <a:noFill/>
          <a:ln w="9525">
            <a:solidFill>
              <a:srgbClr val="000000"/>
            </a:solidFill>
            <a:round/>
            <a:headEnd/>
            <a:tailEnd type="triangle" w="med" len="med"/>
          </a:ln>
          <a:extLst/>
        </p:spPr>
        <p:txBody>
          <a:bodyPr/>
          <a:lstStyle/>
          <a:p>
            <a:pPr>
              <a:defRPr/>
            </a:pPr>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87056" name="Line 15"/>
          <p:cNvSpPr>
            <a:spLocks noChangeShapeType="1"/>
          </p:cNvSpPr>
          <p:nvPr/>
        </p:nvSpPr>
        <p:spPr bwMode="auto">
          <a:xfrm>
            <a:off x="5251450" y="5505450"/>
            <a:ext cx="0" cy="342900"/>
          </a:xfrm>
          <a:prstGeom prst="line">
            <a:avLst/>
          </a:prstGeom>
          <a:noFill/>
          <a:ln w="9525">
            <a:solidFill>
              <a:srgbClr val="000000"/>
            </a:solidFill>
            <a:round/>
            <a:headEnd/>
            <a:tailEnd type="triangle" w="med" len="med"/>
          </a:ln>
          <a:extLst/>
        </p:spPr>
        <p:txBody>
          <a:bodyPr/>
          <a:lstStyle/>
          <a:p>
            <a:pPr>
              <a:defRPr/>
            </a:pPr>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10960" name="Text Box 16"/>
          <p:cNvSpPr txBox="1">
            <a:spLocks noChangeArrowheads="1"/>
          </p:cNvSpPr>
          <p:nvPr/>
        </p:nvSpPr>
        <p:spPr bwMode="auto">
          <a:xfrm>
            <a:off x="2974975" y="1220788"/>
            <a:ext cx="3035300" cy="571500"/>
          </a:xfrm>
          <a:prstGeom prst="rect">
            <a:avLst/>
          </a:prstGeom>
          <a:solidFill>
            <a:srgbClr val="FFFFFF"/>
          </a:solidFill>
          <a:ln w="9525">
            <a:solidFill>
              <a:srgbClr val="000000"/>
            </a:solidFill>
            <a:miter lim="800000"/>
            <a:headEnd/>
            <a:tailEnd/>
          </a:ln>
        </p:spPr>
        <p:txBody>
          <a:bodyPr/>
          <a:lstStyle/>
          <a:p>
            <a:pPr>
              <a:defRPr/>
            </a:pPr>
            <a:r>
              <a:rPr lang="zh-TW" altLang="en-US" sz="16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申請人檢送申請書件</a:t>
            </a:r>
            <a:endParaRPr lang="zh-TW" altLang="en-US" sz="24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87058" name="Line 17"/>
          <p:cNvSpPr>
            <a:spLocks noChangeShapeType="1"/>
          </p:cNvSpPr>
          <p:nvPr/>
        </p:nvSpPr>
        <p:spPr bwMode="auto">
          <a:xfrm>
            <a:off x="3735388" y="1792288"/>
            <a:ext cx="0" cy="400050"/>
          </a:xfrm>
          <a:prstGeom prst="line">
            <a:avLst/>
          </a:prstGeom>
          <a:noFill/>
          <a:ln w="9525">
            <a:solidFill>
              <a:srgbClr val="000000"/>
            </a:solidFill>
            <a:round/>
            <a:headEnd/>
            <a:tailEnd type="triangle" w="med" len="med"/>
          </a:ln>
          <a:extLst/>
        </p:spPr>
        <p:txBody>
          <a:bodyPr/>
          <a:lstStyle/>
          <a:p>
            <a:pPr>
              <a:defRPr/>
            </a:pPr>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87059" name="Line 18"/>
          <p:cNvSpPr>
            <a:spLocks noChangeShapeType="1"/>
          </p:cNvSpPr>
          <p:nvPr/>
        </p:nvSpPr>
        <p:spPr bwMode="auto">
          <a:xfrm flipH="1">
            <a:off x="3733800" y="3468688"/>
            <a:ext cx="0" cy="1693862"/>
          </a:xfrm>
          <a:prstGeom prst="line">
            <a:avLst/>
          </a:prstGeom>
          <a:noFill/>
          <a:ln w="9525">
            <a:solidFill>
              <a:srgbClr val="000000"/>
            </a:solidFill>
            <a:round/>
            <a:headEnd/>
            <a:tailEnd/>
          </a:ln>
          <a:extLst/>
        </p:spPr>
        <p:txBody>
          <a:bodyPr/>
          <a:lstStyle/>
          <a:p>
            <a:pPr>
              <a:defRPr/>
            </a:pPr>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87060" name="Line 19"/>
          <p:cNvSpPr>
            <a:spLocks noChangeShapeType="1"/>
          </p:cNvSpPr>
          <p:nvPr/>
        </p:nvSpPr>
        <p:spPr bwMode="auto">
          <a:xfrm>
            <a:off x="3733800" y="5162550"/>
            <a:ext cx="1062038" cy="1588"/>
          </a:xfrm>
          <a:prstGeom prst="line">
            <a:avLst/>
          </a:prstGeom>
          <a:noFill/>
          <a:ln w="9525">
            <a:solidFill>
              <a:srgbClr val="000000"/>
            </a:solidFill>
            <a:round/>
            <a:headEnd/>
            <a:tailEnd type="triangle" w="med" len="med"/>
          </a:ln>
          <a:extLst/>
        </p:spPr>
        <p:txBody>
          <a:bodyPr/>
          <a:lstStyle/>
          <a:p>
            <a:pPr>
              <a:defRPr/>
            </a:pPr>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87061" name="Line 20"/>
          <p:cNvSpPr>
            <a:spLocks noChangeShapeType="1"/>
          </p:cNvSpPr>
          <p:nvPr/>
        </p:nvSpPr>
        <p:spPr bwMode="auto">
          <a:xfrm>
            <a:off x="4340225" y="933450"/>
            <a:ext cx="0" cy="228600"/>
          </a:xfrm>
          <a:prstGeom prst="line">
            <a:avLst/>
          </a:prstGeom>
          <a:noFill/>
          <a:ln w="9525">
            <a:solidFill>
              <a:srgbClr val="000000"/>
            </a:solidFill>
            <a:round/>
            <a:headEnd/>
            <a:tailEnd type="triangle" w="med" len="med"/>
          </a:ln>
          <a:extLst/>
        </p:spPr>
        <p:txBody>
          <a:bodyPr/>
          <a:lstStyle/>
          <a:p>
            <a:pPr>
              <a:defRPr/>
            </a:pPr>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87062" name="Line 21"/>
          <p:cNvSpPr>
            <a:spLocks noChangeShapeType="1"/>
          </p:cNvSpPr>
          <p:nvPr/>
        </p:nvSpPr>
        <p:spPr bwMode="auto">
          <a:xfrm>
            <a:off x="4340225" y="933450"/>
            <a:ext cx="3643313" cy="0"/>
          </a:xfrm>
          <a:prstGeom prst="line">
            <a:avLst/>
          </a:prstGeom>
          <a:noFill/>
          <a:ln w="9525">
            <a:solidFill>
              <a:srgbClr val="000000"/>
            </a:solidFill>
            <a:round/>
            <a:headEnd/>
            <a:tailEnd/>
          </a:ln>
          <a:extLst/>
        </p:spPr>
        <p:txBody>
          <a:bodyPr/>
          <a:lstStyle/>
          <a:p>
            <a:pPr>
              <a:defRPr/>
            </a:pPr>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87063" name="Line 22"/>
          <p:cNvSpPr>
            <a:spLocks noChangeShapeType="1"/>
          </p:cNvSpPr>
          <p:nvPr/>
        </p:nvSpPr>
        <p:spPr bwMode="auto">
          <a:xfrm flipH="1">
            <a:off x="7983538" y="933450"/>
            <a:ext cx="1587" cy="5143500"/>
          </a:xfrm>
          <a:prstGeom prst="line">
            <a:avLst/>
          </a:prstGeom>
          <a:noFill/>
          <a:ln w="9525">
            <a:solidFill>
              <a:srgbClr val="000000"/>
            </a:solidFill>
            <a:round/>
            <a:headEnd/>
            <a:tailEnd/>
          </a:ln>
          <a:extLst/>
        </p:spPr>
        <p:txBody>
          <a:bodyPr/>
          <a:lstStyle/>
          <a:p>
            <a:pPr>
              <a:defRPr/>
            </a:pPr>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87064" name="Line 23"/>
          <p:cNvSpPr>
            <a:spLocks noChangeShapeType="1"/>
          </p:cNvSpPr>
          <p:nvPr/>
        </p:nvSpPr>
        <p:spPr bwMode="auto">
          <a:xfrm flipH="1">
            <a:off x="7224713" y="6076950"/>
            <a:ext cx="758825" cy="1588"/>
          </a:xfrm>
          <a:prstGeom prst="line">
            <a:avLst/>
          </a:prstGeom>
          <a:noFill/>
          <a:ln w="9525">
            <a:solidFill>
              <a:srgbClr val="000000"/>
            </a:solidFill>
            <a:round/>
            <a:headEnd/>
            <a:tailEnd type="triangle" w="med" len="med"/>
          </a:ln>
          <a:extLst/>
        </p:spPr>
        <p:txBody>
          <a:bodyPr/>
          <a:lstStyle/>
          <a:p>
            <a:pPr>
              <a:defRPr/>
            </a:pPr>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10968" name="Text Box 24"/>
          <p:cNvSpPr txBox="1">
            <a:spLocks noChangeArrowheads="1"/>
          </p:cNvSpPr>
          <p:nvPr/>
        </p:nvSpPr>
        <p:spPr bwMode="auto">
          <a:xfrm>
            <a:off x="8101013" y="2636838"/>
            <a:ext cx="606425" cy="2400300"/>
          </a:xfrm>
          <a:prstGeom prst="rect">
            <a:avLst/>
          </a:prstGeom>
          <a:noFill/>
          <a:ln>
            <a:noFill/>
          </a:ln>
          <a:extLst/>
        </p:spPr>
        <p:txBody>
          <a:bodyPr vert="eaVert"/>
          <a:lstStyle/>
          <a:p>
            <a:pPr>
              <a:defRPr/>
            </a:pPr>
            <a:r>
              <a:rPr lang="zh-TW" altLang="en-US" sz="16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經開發許可審查通過者免另行審查</a:t>
            </a:r>
            <a:endParaRPr lang="zh-TW" altLang="en-US" sz="24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10969" name="Text Box 25"/>
          <p:cNvSpPr txBox="1">
            <a:spLocks noChangeArrowheads="1"/>
          </p:cNvSpPr>
          <p:nvPr/>
        </p:nvSpPr>
        <p:spPr bwMode="auto">
          <a:xfrm>
            <a:off x="4948238" y="590550"/>
            <a:ext cx="2728912" cy="342900"/>
          </a:xfrm>
          <a:prstGeom prst="rect">
            <a:avLst/>
          </a:prstGeom>
          <a:noFill/>
          <a:ln>
            <a:noFill/>
          </a:ln>
          <a:extLst/>
        </p:spPr>
        <p:txBody>
          <a:bodyPr/>
          <a:lstStyle/>
          <a:p>
            <a:pPr>
              <a:defRPr/>
            </a:pPr>
            <a:r>
              <a:rPr lang="zh-TW" altLang="en-US" sz="16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平地</a:t>
            </a:r>
            <a:r>
              <a:rPr lang="en-US" altLang="zh-TW" sz="16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2</a:t>
            </a:r>
            <a:r>
              <a:rPr lang="zh-TW" altLang="en-US" sz="16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公頃以上</a:t>
            </a:r>
            <a:endParaRPr lang="zh-TW" altLang="en-US" sz="2400">
              <a:solidFill>
                <a:schemeClr val="accent2">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87067" name="Text Box 26"/>
          <p:cNvSpPr txBox="1">
            <a:spLocks noChangeArrowheads="1"/>
          </p:cNvSpPr>
          <p:nvPr/>
        </p:nvSpPr>
        <p:spPr bwMode="auto">
          <a:xfrm>
            <a:off x="395288" y="333375"/>
            <a:ext cx="3397250" cy="461963"/>
          </a:xfrm>
          <a:prstGeom prst="rect">
            <a:avLst/>
          </a:prstGeom>
          <a:noFill/>
          <a:ln>
            <a:noFill/>
          </a:ln>
          <a:effectLst/>
          <a:extLst/>
        </p:spPr>
        <p:txBody>
          <a:bodyPr wrap="none">
            <a:spAutoFit/>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eaLnBrk="1" hangingPunct="1">
              <a:spcBef>
                <a:spcPct val="0"/>
              </a:spcBef>
              <a:buFontTx/>
              <a:buChar char="•"/>
              <a:defRPr/>
            </a:pPr>
            <a:r>
              <a:rPr lang="zh-TW" altLang="en-US"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土地變更編定作業流程</a:t>
            </a:r>
          </a:p>
        </p:txBody>
      </p:sp>
      <p:graphicFrame>
        <p:nvGraphicFramePr>
          <p:cNvPr id="3" name="資料庫圖表 2"/>
          <p:cNvGraphicFramePr/>
          <p:nvPr/>
        </p:nvGraphicFramePr>
        <p:xfrm>
          <a:off x="92978" y="3316288"/>
          <a:ext cx="3347864"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資料庫圖表 4"/>
          <p:cNvGraphicFramePr/>
          <p:nvPr/>
        </p:nvGraphicFramePr>
        <p:xfrm>
          <a:off x="92978" y="4763294"/>
          <a:ext cx="3370312" cy="22467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日期版面配置區 1"/>
          <p:cNvSpPr>
            <a:spLocks noGrp="1"/>
          </p:cNvSpPr>
          <p:nvPr>
            <p:ph type="dt" sz="quarter" idx="10"/>
          </p:nvPr>
        </p:nvSpPr>
        <p:spPr/>
        <p:txBody>
          <a:bodyPr/>
          <a:lstStyle/>
          <a:p>
            <a:pPr>
              <a:defRPr/>
            </a:pPr>
            <a:fld id="{CF1A49CB-CD6E-44F1-8958-B07CF21C335F}" type="datetime1">
              <a:rPr lang="zh-TW" altLang="en-US"/>
              <a:pPr>
                <a:defRPr/>
              </a:pPr>
              <a:t>2018/10/31</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p:cNvSpPr>
          <p:nvPr>
            <p:ph type="body" idx="1"/>
          </p:nvPr>
        </p:nvSpPr>
        <p:spPr>
          <a:xfrm>
            <a:off x="1187450" y="908050"/>
            <a:ext cx="7200900" cy="1008063"/>
          </a:xfrm>
        </p:spPr>
        <p:txBody>
          <a:bodyPr/>
          <a:lstStyle/>
          <a:p>
            <a:pPr marL="0" indent="0">
              <a:buFont typeface="Arial" charset="0"/>
              <a:buNone/>
            </a:pPr>
            <a:r>
              <a:rPr lang="zh-TW" altLang="en-US" sz="2800" b="1" smtClean="0">
                <a:latin typeface="微軟正黑體"/>
                <a:ea typeface="微軟正黑體"/>
                <a:cs typeface="微軟正黑體"/>
              </a:rPr>
              <a:t>設置休閒農場涉及土地變更使用，應繳交回饋金</a:t>
            </a:r>
            <a:r>
              <a:rPr lang="zh-TW" altLang="en-US" sz="1600" b="1" smtClean="0">
                <a:latin typeface="微軟正黑體"/>
                <a:ea typeface="微軟正黑體"/>
                <a:cs typeface="微軟正黑體"/>
              </a:rPr>
              <a:t>（休</a:t>
            </a:r>
            <a:r>
              <a:rPr lang="en-US" altLang="zh-TW" sz="1600" b="1" smtClean="0">
                <a:latin typeface="微軟正黑體"/>
                <a:ea typeface="微軟正黑體"/>
                <a:cs typeface="微軟正黑體"/>
              </a:rPr>
              <a:t>25</a:t>
            </a:r>
            <a:r>
              <a:rPr lang="zh-TW" altLang="en-US" sz="1600" b="1" smtClean="0">
                <a:latin typeface="微軟正黑體"/>
                <a:ea typeface="微軟正黑體"/>
                <a:cs typeface="微軟正黑體"/>
              </a:rPr>
              <a:t>）</a:t>
            </a:r>
            <a:endParaRPr lang="en-US" altLang="zh-TW" sz="2800" b="1" smtClean="0">
              <a:latin typeface="微軟正黑體"/>
              <a:ea typeface="微軟正黑體"/>
              <a:cs typeface="微軟正黑體"/>
            </a:endParaRPr>
          </a:p>
        </p:txBody>
      </p:sp>
      <p:sp>
        <p:nvSpPr>
          <p:cNvPr id="2" name="矩形 1"/>
          <p:cNvSpPr/>
          <p:nvPr/>
        </p:nvSpPr>
        <p:spPr>
          <a:xfrm>
            <a:off x="3987800" y="5738813"/>
            <a:ext cx="4572000" cy="277812"/>
          </a:xfrm>
          <a:prstGeom prst="rect">
            <a:avLst/>
          </a:prstGeom>
        </p:spPr>
        <p:txBody>
          <a:bodyPr>
            <a:spAutoFit/>
          </a:bodyPr>
          <a:lstStyle/>
          <a:p>
            <a:pPr algn="r">
              <a:defRPr/>
            </a:pPr>
            <a:r>
              <a:rPr lang="zh-TW" altLang="en-US" sz="1200" dirty="0">
                <a:solidFill>
                  <a:srgbClr val="CC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農業用地變更回饋金撥繳及分配利用辦法（摘錄</a:t>
            </a:r>
            <a:r>
              <a:rPr lang="en-US" altLang="zh-TW" sz="1200" dirty="0">
                <a:solidFill>
                  <a:srgbClr val="CC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4</a:t>
            </a:r>
            <a:r>
              <a:rPr lang="zh-TW" altLang="en-US" sz="1200" dirty="0">
                <a:solidFill>
                  <a:srgbClr val="CC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en-US" altLang="zh-TW" sz="1200" dirty="0">
                <a:solidFill>
                  <a:srgbClr val="CC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5</a:t>
            </a:r>
            <a:r>
              <a:rPr lang="zh-TW" altLang="en-US" sz="1200" dirty="0">
                <a:solidFill>
                  <a:srgbClr val="CC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p>
        </p:txBody>
      </p:sp>
      <p:sp>
        <p:nvSpPr>
          <p:cNvPr id="3" name="矩形 2"/>
          <p:cNvSpPr/>
          <p:nvPr/>
        </p:nvSpPr>
        <p:spPr>
          <a:xfrm>
            <a:off x="1012825" y="2060575"/>
            <a:ext cx="7304088" cy="3324225"/>
          </a:xfrm>
          <a:prstGeom prst="rect">
            <a:avLst/>
          </a:prstGeom>
        </p:spPr>
        <p:txBody>
          <a:bodyPr>
            <a:spAutoFit/>
          </a:bodyPr>
          <a:lstStyle/>
          <a:p>
            <a:pPr marL="342900" indent="-342900">
              <a:lnSpc>
                <a:spcPts val="2800"/>
              </a:lnSpc>
              <a:buFont typeface="Arial" panose="020B0604020202020204" pitchFamily="34" charset="0"/>
              <a:buChar char="•"/>
              <a:defRPr/>
            </a:pPr>
            <a:r>
              <a:rPr lang="zh-TW" altLang="en-US" sz="2400" u="sng" dirty="0">
                <a:solidFill>
                  <a:srgbClr val="FF6600"/>
                </a:solidFill>
                <a:latin typeface="微軟正黑體" panose="020B0604030504040204" pitchFamily="34" charset="-120"/>
                <a:ea typeface="微軟正黑體" panose="020B0604030504040204" pitchFamily="34" charset="-120"/>
              </a:rPr>
              <a:t>都市計畫範圍</a:t>
            </a:r>
            <a:r>
              <a:rPr lang="zh-TW" altLang="en-US" sz="2400" u="sng" dirty="0">
                <a:latin typeface="微軟正黑體" panose="020B0604030504040204" pitchFamily="34" charset="-120"/>
                <a:ea typeface="微軟正黑體" panose="020B0604030504040204" pitchFamily="34" charset="-120"/>
              </a:rPr>
              <a:t>內農業用地</a:t>
            </a:r>
            <a:r>
              <a:rPr lang="zh-TW" altLang="en-US" sz="2400" dirty="0">
                <a:latin typeface="微軟正黑體" panose="020B0604030504040204" pitchFamily="34" charset="-120"/>
                <a:ea typeface="微軟正黑體" panose="020B0604030504040204" pitchFamily="34" charset="-120"/>
              </a:rPr>
              <a:t>變更為非農業使用者，其回饋金之繳交基準，以變更使用面積與獲准變更</a:t>
            </a:r>
            <a:r>
              <a:rPr lang="zh-TW" altLang="en-US" sz="2400" u="sng" dirty="0">
                <a:solidFill>
                  <a:srgbClr val="FF6600"/>
                </a:solidFill>
                <a:latin typeface="微軟正黑體" panose="020B0604030504040204" pitchFamily="34" charset="-120"/>
                <a:ea typeface="微軟正黑體" panose="020B0604030504040204" pitchFamily="34" charset="-120"/>
              </a:rPr>
              <a:t>當期公告土地現值乘積</a:t>
            </a:r>
            <a:r>
              <a:rPr lang="en-US" altLang="zh-TW" sz="2400" u="sng" dirty="0">
                <a:solidFill>
                  <a:srgbClr val="FF6600"/>
                </a:solidFill>
                <a:latin typeface="微軟正黑體" panose="020B0604030504040204" pitchFamily="34" charset="-120"/>
                <a:ea typeface="微軟正黑體" panose="020B0604030504040204" pitchFamily="34" charset="-120"/>
              </a:rPr>
              <a:t>10%</a:t>
            </a:r>
            <a:r>
              <a:rPr lang="zh-TW" altLang="en-US" sz="2400" dirty="0">
                <a:solidFill>
                  <a:srgbClr val="FF6600"/>
                </a:solidFill>
                <a:latin typeface="微軟正黑體" panose="020B0604030504040204" pitchFamily="34" charset="-120"/>
                <a:ea typeface="微軟正黑體" panose="020B0604030504040204" pitchFamily="34" charset="-120"/>
              </a:rPr>
              <a:t>為計算基準</a:t>
            </a:r>
            <a:r>
              <a:rPr lang="zh-TW" altLang="en-US" sz="2400" dirty="0">
                <a:latin typeface="微軟正黑體" panose="020B0604030504040204" pitchFamily="34" charset="-120"/>
                <a:ea typeface="微軟正黑體" panose="020B0604030504040204" pitchFamily="34" charset="-120"/>
              </a:rPr>
              <a:t>。 </a:t>
            </a:r>
            <a:endParaRPr lang="en-US" altLang="zh-TW" sz="2400" dirty="0">
              <a:latin typeface="微軟正黑體" panose="020B0604030504040204" pitchFamily="34" charset="-120"/>
              <a:ea typeface="微軟正黑體" panose="020B0604030504040204" pitchFamily="34" charset="-120"/>
            </a:endParaRPr>
          </a:p>
          <a:p>
            <a:pPr marL="342900" indent="-342900">
              <a:lnSpc>
                <a:spcPts val="2800"/>
              </a:lnSpc>
              <a:buFont typeface="Arial" panose="020B0604020202020204" pitchFamily="34" charset="0"/>
              <a:buChar char="•"/>
              <a:defRPr/>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a:p>
            <a:pPr marL="342900" indent="-342900">
              <a:lnSpc>
                <a:spcPts val="2800"/>
              </a:lnSpc>
              <a:buFont typeface="Arial" panose="020B0604020202020204" pitchFamily="34" charset="0"/>
              <a:buChar char="•"/>
              <a:defRPr/>
            </a:pPr>
            <a:r>
              <a:rPr lang="zh-TW" altLang="en-US" sz="2400" u="sng" dirty="0">
                <a:solidFill>
                  <a:srgbClr val="FF6600"/>
                </a:solidFill>
                <a:latin typeface="微軟正黑體" panose="020B0604030504040204" pitchFamily="34" charset="-120"/>
                <a:ea typeface="微軟正黑體" panose="020B0604030504040204" pitchFamily="34" charset="-120"/>
                <a:cs typeface="Times New Roman" pitchFamily="18" charset="0"/>
              </a:rPr>
              <a:t>非都市土地範圍</a:t>
            </a:r>
            <a:r>
              <a:rPr lang="zh-TW" altLang="en-US" sz="2400" u="sng" dirty="0">
                <a:latin typeface="微軟正黑體" panose="020B0604030504040204" pitchFamily="34" charset="-120"/>
                <a:ea typeface="微軟正黑體" panose="020B0604030504040204" pitchFamily="34" charset="-120"/>
                <a:cs typeface="Times New Roman" pitchFamily="18" charset="0"/>
              </a:rPr>
              <a:t>內農業用地</a:t>
            </a:r>
            <a:r>
              <a:rPr lang="zh-TW" altLang="en-US" sz="2400" dirty="0">
                <a:latin typeface="微軟正黑體" panose="020B0604030504040204" pitchFamily="34" charset="-120"/>
                <a:ea typeface="微軟正黑體" panose="020B0604030504040204" pitchFamily="34" charset="-120"/>
                <a:cs typeface="Times New Roman" pitchFamily="18" charset="0"/>
              </a:rPr>
              <a:t>，</a:t>
            </a:r>
            <a:r>
              <a:rPr lang="zh-TW" altLang="en-US" sz="2400" dirty="0">
                <a:latin typeface="微軟正黑體" panose="020B0604030504040204" pitchFamily="34" charset="-120"/>
                <a:ea typeface="微軟正黑體" panose="020B0604030504040204" pitchFamily="34" charset="-120"/>
              </a:rPr>
              <a:t>變更供農</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漁</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業產、製、儲、銷、休閒及其他農業使用之相關設施，以變更編定面積與 獲准變更</a:t>
            </a:r>
            <a:r>
              <a:rPr lang="zh-TW" altLang="en-US" sz="2400" u="sng" dirty="0">
                <a:solidFill>
                  <a:srgbClr val="FF6600"/>
                </a:solidFill>
                <a:latin typeface="微軟正黑體" panose="020B0604030504040204" pitchFamily="34" charset="-120"/>
                <a:ea typeface="微軟正黑體" panose="020B0604030504040204" pitchFamily="34" charset="-120"/>
              </a:rPr>
              <a:t>當期公告土地現值乘積</a:t>
            </a:r>
            <a:r>
              <a:rPr lang="en-US" altLang="zh-TW" sz="2400" u="sng" dirty="0">
                <a:solidFill>
                  <a:srgbClr val="FF6600"/>
                </a:solidFill>
                <a:latin typeface="微軟正黑體" panose="020B0604030504040204" pitchFamily="34" charset="-120"/>
                <a:ea typeface="微軟正黑體" panose="020B0604030504040204" pitchFamily="34" charset="-120"/>
              </a:rPr>
              <a:t>3%</a:t>
            </a:r>
            <a:r>
              <a:rPr lang="zh-TW" altLang="en-US" sz="2400" u="sng" dirty="0">
                <a:solidFill>
                  <a:srgbClr val="FF6600"/>
                </a:solidFill>
                <a:latin typeface="微軟正黑體" panose="020B0604030504040204" pitchFamily="34" charset="-120"/>
                <a:ea typeface="微軟正黑體" panose="020B0604030504040204" pitchFamily="34" charset="-120"/>
              </a:rPr>
              <a:t>為計算基準</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rPr>
              <a:t>。</a:t>
            </a: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a:p>
            <a:pPr marL="342900" indent="-342900">
              <a:lnSpc>
                <a:spcPts val="2800"/>
              </a:lnSpc>
              <a:buFont typeface="Arial" panose="020B0604020202020204" pitchFamily="34" charset="0"/>
              <a:buChar char="•"/>
              <a:defRPr/>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cs typeface="Times New Roman" pitchFamily="18" charset="0"/>
            </a:endParaRPr>
          </a:p>
        </p:txBody>
      </p:sp>
      <p:pic>
        <p:nvPicPr>
          <p:cNvPr id="161796" name="Picture 6" descr="C:\Users\huimei\AppData\Local\Microsoft\Windows\Temporary Internet Files\Content.IE5\ND1FW1A3\MC900334364[1].wmf"/>
          <p:cNvPicPr>
            <a:picLocks noChangeAspect="1" noChangeArrowheads="1"/>
          </p:cNvPicPr>
          <p:nvPr/>
        </p:nvPicPr>
        <p:blipFill>
          <a:blip r:embed="rId3"/>
          <a:srcRect/>
          <a:stretch>
            <a:fillRect/>
          </a:stretch>
        </p:blipFill>
        <p:spPr bwMode="auto">
          <a:xfrm>
            <a:off x="341313" y="765175"/>
            <a:ext cx="827087" cy="862013"/>
          </a:xfrm>
          <a:prstGeom prst="rect">
            <a:avLst/>
          </a:prstGeom>
          <a:noFill/>
          <a:ln w="9525">
            <a:noFill/>
            <a:miter lim="800000"/>
            <a:headEnd/>
            <a:tailEnd/>
          </a:ln>
        </p:spPr>
      </p:pic>
      <p:sp>
        <p:nvSpPr>
          <p:cNvPr id="5" name="日期版面配置區 4"/>
          <p:cNvSpPr>
            <a:spLocks noGrp="1"/>
          </p:cNvSpPr>
          <p:nvPr>
            <p:ph type="dt" sz="quarter" idx="10"/>
          </p:nvPr>
        </p:nvSpPr>
        <p:spPr/>
        <p:txBody>
          <a:bodyPr/>
          <a:lstStyle/>
          <a:p>
            <a:pPr>
              <a:defRPr/>
            </a:pPr>
            <a:fld id="{0637CB39-7527-48C9-9FBE-7D3B31DD3DD3}" type="datetime1">
              <a:rPr lang="zh-TW" altLang="en-US"/>
              <a:pPr>
                <a:defRPr/>
              </a:pPr>
              <a:t>2018/10/31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63" y="1357313"/>
            <a:ext cx="8229600" cy="4210050"/>
          </a:xfrm>
        </p:spPr>
        <p:txBody>
          <a:bodyPr/>
          <a:lstStyle/>
          <a:p>
            <a:pPr>
              <a:buFont typeface="Arial" pitchFamily="34" charset="0"/>
              <a:buChar char="•"/>
              <a:defRPr/>
            </a:pPr>
            <a:r>
              <a:rPr lang="zh-TW" altLang="en-US" sz="2000" b="1" u="sng" dirty="0" smtClean="0">
                <a:solidFill>
                  <a:srgbClr val="FF6600"/>
                </a:solidFill>
                <a:latin typeface="微軟正黑體" panose="020B0604030504040204" pitchFamily="34" charset="-120"/>
                <a:ea typeface="微軟正黑體" panose="020B0604030504040204" pitchFamily="34" charset="-120"/>
              </a:rPr>
              <a:t>國家公園範圍內農業用地</a:t>
            </a:r>
            <a:r>
              <a:rPr lang="zh-TW" altLang="en-US" sz="2000" b="1" dirty="0" smtClean="0">
                <a:latin typeface="微軟正黑體" panose="020B0604030504040204" pitchFamily="34" charset="-120"/>
                <a:ea typeface="微軟正黑體" panose="020B0604030504040204" pitchFamily="34" charset="-120"/>
              </a:rPr>
              <a:t>變更為非農業使用以變更使用面積與獲准變更</a:t>
            </a:r>
            <a:r>
              <a:rPr lang="zh-TW" altLang="en-US" sz="2000" b="1" u="sng" dirty="0" smtClean="0">
                <a:solidFill>
                  <a:srgbClr val="FF6600"/>
                </a:solidFill>
                <a:latin typeface="微軟正黑體" panose="020B0604030504040204" pitchFamily="34" charset="-120"/>
                <a:ea typeface="微軟正黑體" panose="020B0604030504040204" pitchFamily="34" charset="-120"/>
              </a:rPr>
              <a:t>當期公告土地現值乘積</a:t>
            </a:r>
            <a:r>
              <a:rPr lang="en-US" altLang="zh-TW" sz="2000" b="1" u="sng" dirty="0" smtClean="0">
                <a:solidFill>
                  <a:srgbClr val="FF6600"/>
                </a:solidFill>
                <a:latin typeface="微軟正黑體" panose="020B0604030504040204" pitchFamily="34" charset="-120"/>
                <a:ea typeface="微軟正黑體" panose="020B0604030504040204" pitchFamily="34" charset="-120"/>
              </a:rPr>
              <a:t>50%</a:t>
            </a:r>
            <a:r>
              <a:rPr lang="zh-TW" altLang="en-US" sz="2000" b="1" u="sng" dirty="0" smtClean="0">
                <a:solidFill>
                  <a:srgbClr val="FF6600"/>
                </a:solidFill>
                <a:latin typeface="微軟正黑體" panose="020B0604030504040204" pitchFamily="34" charset="-120"/>
                <a:ea typeface="微軟正黑體" panose="020B0604030504040204" pitchFamily="34" charset="-120"/>
              </a:rPr>
              <a:t>為計算基準</a:t>
            </a:r>
            <a:endParaRPr lang="en-US" altLang="zh-TW" sz="2000" b="1" u="sng" dirty="0" smtClean="0">
              <a:solidFill>
                <a:srgbClr val="FF6600"/>
              </a:solidFill>
              <a:latin typeface="微軟正黑體" panose="020B0604030504040204" pitchFamily="34" charset="-120"/>
              <a:ea typeface="微軟正黑體" panose="020B0604030504040204" pitchFamily="34" charset="-120"/>
            </a:endParaRPr>
          </a:p>
          <a:p>
            <a:pPr>
              <a:buFont typeface="Arial" pitchFamily="34" charset="0"/>
              <a:buChar char="•"/>
              <a:defRPr/>
            </a:pPr>
            <a:endParaRPr lang="zh-TW" altLang="en-US" sz="2000" b="1" u="sng" dirty="0" smtClean="0">
              <a:solidFill>
                <a:srgbClr val="FF66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buFont typeface="Arial" pitchFamily="34" charset="0"/>
              <a:buChar char="•"/>
              <a:defRPr/>
            </a:pPr>
            <a:r>
              <a:rPr lang="zh-TW" altLang="en-US" sz="2000" b="1" dirty="0" smtClean="0">
                <a:latin typeface="微軟正黑體" panose="020B0604030504040204" pitchFamily="34" charset="-120"/>
                <a:ea typeface="微軟正黑體" panose="020B0604030504040204" pitchFamily="34" charset="-120"/>
              </a:rPr>
              <a:t>申請變更使用之非都市土地農業用地有下列情形之一者，</a:t>
            </a:r>
            <a:r>
              <a:rPr lang="zh-TW" altLang="en-US" sz="2000" b="1" u="sng" dirty="0" smtClean="0">
                <a:solidFill>
                  <a:srgbClr val="FF6600"/>
                </a:solidFill>
                <a:latin typeface="微軟正黑體" panose="020B0604030504040204" pitchFamily="34" charset="-120"/>
                <a:ea typeface="微軟正黑體" panose="020B0604030504040204" pitchFamily="34" charset="-120"/>
              </a:rPr>
              <a:t>直轄市或縣</a:t>
            </a:r>
            <a:r>
              <a:rPr lang="en-US" altLang="zh-TW" sz="2000" b="1" u="sng" dirty="0" smtClean="0">
                <a:solidFill>
                  <a:srgbClr val="FF6600"/>
                </a:solidFill>
                <a:latin typeface="微軟正黑體" panose="020B0604030504040204" pitchFamily="34" charset="-120"/>
                <a:ea typeface="微軟正黑體" panose="020B0604030504040204" pitchFamily="34" charset="-120"/>
              </a:rPr>
              <a:t>(</a:t>
            </a:r>
            <a:r>
              <a:rPr lang="zh-TW" altLang="en-US" sz="2000" b="1" u="sng" dirty="0" smtClean="0">
                <a:solidFill>
                  <a:srgbClr val="FF6600"/>
                </a:solidFill>
                <a:latin typeface="微軟正黑體" panose="020B0604030504040204" pitchFamily="34" charset="-120"/>
                <a:ea typeface="微軟正黑體" panose="020B0604030504040204" pitchFamily="34" charset="-120"/>
              </a:rPr>
              <a:t>市</a:t>
            </a:r>
            <a:r>
              <a:rPr lang="en-US" altLang="zh-TW" sz="2000" b="1" u="sng" dirty="0" smtClean="0">
                <a:solidFill>
                  <a:srgbClr val="FF6600"/>
                </a:solidFill>
                <a:latin typeface="微軟正黑體" panose="020B0604030504040204" pitchFamily="34" charset="-120"/>
                <a:ea typeface="微軟正黑體" panose="020B0604030504040204" pitchFamily="34" charset="-120"/>
              </a:rPr>
              <a:t>)</a:t>
            </a:r>
            <a:r>
              <a:rPr lang="zh-TW" altLang="en-US" sz="2000" b="1" u="sng" dirty="0" smtClean="0">
                <a:solidFill>
                  <a:srgbClr val="FF6600"/>
                </a:solidFill>
                <a:latin typeface="微軟正黑體" panose="020B0604030504040204" pitchFamily="34" charset="-120"/>
                <a:ea typeface="微軟正黑體" panose="020B0604030504040204" pitchFamily="34" charset="-120"/>
              </a:rPr>
              <a:t>政府得依第</a:t>
            </a:r>
            <a:r>
              <a:rPr lang="en-US" altLang="zh-TW" sz="2000" b="1" u="sng" dirty="0" smtClean="0">
                <a:solidFill>
                  <a:srgbClr val="FF6600"/>
                </a:solidFill>
                <a:latin typeface="微軟正黑體" panose="020B0604030504040204" pitchFamily="34" charset="-120"/>
                <a:ea typeface="微軟正黑體" panose="020B0604030504040204" pitchFamily="34" charset="-120"/>
              </a:rPr>
              <a:t>3</a:t>
            </a:r>
            <a:r>
              <a:rPr lang="zh-TW" altLang="en-US" sz="2000" b="1" u="sng" dirty="0" smtClean="0">
                <a:solidFill>
                  <a:srgbClr val="FF6600"/>
                </a:solidFill>
                <a:latin typeface="微軟正黑體" panose="020B0604030504040204" pitchFamily="34" charset="-120"/>
                <a:ea typeface="微軟正黑體" panose="020B0604030504040204" pitchFamily="34" charset="-120"/>
              </a:rPr>
              <a:t>條及第</a:t>
            </a:r>
            <a:r>
              <a:rPr lang="en-US" altLang="zh-TW" sz="2000" b="1" u="sng" dirty="0" smtClean="0">
                <a:solidFill>
                  <a:srgbClr val="FF6600"/>
                </a:solidFill>
                <a:latin typeface="微軟正黑體" panose="020B0604030504040204" pitchFamily="34" charset="-120"/>
                <a:ea typeface="微軟正黑體" panose="020B0604030504040204" pitchFamily="34" charset="-120"/>
              </a:rPr>
              <a:t>4</a:t>
            </a:r>
            <a:r>
              <a:rPr lang="zh-TW" altLang="en-US" sz="2000" b="1" u="sng" dirty="0" smtClean="0">
                <a:solidFill>
                  <a:srgbClr val="FF6600"/>
                </a:solidFill>
                <a:latin typeface="微軟正黑體" panose="020B0604030504040204" pitchFamily="34" charset="-120"/>
                <a:ea typeface="微軟正黑體" panose="020B0604030504040204" pitchFamily="34" charset="-120"/>
              </a:rPr>
              <a:t>條所定之繳交比率調增</a:t>
            </a:r>
            <a:r>
              <a:rPr lang="en-US" altLang="zh-TW" sz="2000" b="1" u="sng" dirty="0" smtClean="0">
                <a:solidFill>
                  <a:srgbClr val="FF6600"/>
                </a:solidFill>
                <a:latin typeface="微軟正黑體" panose="020B0604030504040204" pitchFamily="34" charset="-120"/>
                <a:ea typeface="微軟正黑體" panose="020B0604030504040204" pitchFamily="34" charset="-120"/>
              </a:rPr>
              <a:t>20%</a:t>
            </a:r>
            <a:r>
              <a:rPr lang="zh-TW" altLang="en-US" sz="2000" b="1" dirty="0" smtClean="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計算回饋金</a:t>
            </a:r>
            <a:endParaRPr lang="en-US" altLang="zh-TW" sz="2000" b="1" dirty="0" smtClean="0">
              <a:latin typeface="微軟正黑體" panose="020B0604030504040204" pitchFamily="34" charset="-120"/>
              <a:ea typeface="微軟正黑體" panose="020B0604030504040204" pitchFamily="34" charset="-120"/>
            </a:endParaRPr>
          </a:p>
          <a:p>
            <a:pPr lvl="1">
              <a:buFont typeface="Arial" pitchFamily="34" charset="0"/>
              <a:buChar char="–"/>
              <a:defRPr/>
            </a:pPr>
            <a:r>
              <a:rPr lang="zh-TW" altLang="en-US" b="1" dirty="0" smtClean="0">
                <a:solidFill>
                  <a:srgbClr val="FF6600"/>
                </a:solidFill>
                <a:latin typeface="微軟正黑體" panose="020B0604030504040204" pitchFamily="34" charset="-120"/>
                <a:ea typeface="微軟正黑體" panose="020B0604030504040204" pitchFamily="34" charset="-120"/>
              </a:rPr>
              <a:t>位屬特定農業區。</a:t>
            </a:r>
            <a:endParaRPr lang="en-US" altLang="zh-TW" b="1" dirty="0" smtClean="0">
              <a:solidFill>
                <a:srgbClr val="FF6600"/>
              </a:solidFill>
              <a:latin typeface="微軟正黑體" panose="020B0604030504040204" pitchFamily="34" charset="-120"/>
              <a:ea typeface="微軟正黑體" panose="020B0604030504040204" pitchFamily="34" charset="-120"/>
            </a:endParaRPr>
          </a:p>
          <a:p>
            <a:pPr lvl="1">
              <a:buFont typeface="Arial" pitchFamily="34" charset="0"/>
              <a:buChar char="–"/>
              <a:defRPr/>
            </a:pPr>
            <a:r>
              <a:rPr lang="zh-TW" altLang="en-US" b="1" dirty="0" smtClean="0">
                <a:solidFill>
                  <a:srgbClr val="FF6600"/>
                </a:solidFill>
                <a:latin typeface="微軟正黑體" panose="020B0604030504040204" pitchFamily="34" charset="-120"/>
                <a:ea typeface="微軟正黑體" panose="020B0604030504040204" pitchFamily="34" charset="-120"/>
              </a:rPr>
              <a:t>經辦竣農地重劃。</a:t>
            </a:r>
            <a:endParaRPr lang="en-US" altLang="zh-TW" b="1" dirty="0" smtClean="0">
              <a:solidFill>
                <a:srgbClr val="FF6600"/>
              </a:solidFill>
              <a:latin typeface="微軟正黑體" panose="020B0604030504040204" pitchFamily="34" charset="-120"/>
              <a:ea typeface="微軟正黑體" panose="020B0604030504040204" pitchFamily="34" charset="-120"/>
            </a:endParaRPr>
          </a:p>
          <a:p>
            <a:pPr lvl="1">
              <a:buFont typeface="Arial" pitchFamily="34" charset="0"/>
              <a:buChar char="–"/>
              <a:defRPr/>
            </a:pPr>
            <a:r>
              <a:rPr lang="zh-TW" altLang="en-US" b="1" dirty="0" smtClean="0">
                <a:solidFill>
                  <a:srgbClr val="FF6600"/>
                </a:solidFill>
                <a:latin typeface="微軟正黑體" panose="020B0604030504040204" pitchFamily="34" charset="-120"/>
                <a:ea typeface="微軟正黑體" panose="020B0604030504040204" pitchFamily="34" charset="-120"/>
              </a:rPr>
              <a:t>經主管機關認定已投入相關農業基礎建設或屬輔導農業發展計畫之地區。</a:t>
            </a:r>
            <a:endParaRPr lang="en-US" altLang="zh-TW" b="1" dirty="0" smtClean="0">
              <a:solidFill>
                <a:srgbClr val="FF6600"/>
              </a:solidFill>
              <a:latin typeface="微軟正黑體" panose="020B0604030504040204" pitchFamily="34" charset="-120"/>
              <a:ea typeface="微軟正黑體" panose="020B0604030504040204" pitchFamily="34" charset="-120"/>
            </a:endParaRPr>
          </a:p>
          <a:p>
            <a:pPr>
              <a:buFont typeface="Arial" pitchFamily="34" charset="0"/>
              <a:buChar char="•"/>
              <a:defRPr/>
            </a:pPr>
            <a:r>
              <a:rPr lang="zh-TW" altLang="en-US" sz="2000" b="1" dirty="0" smtClean="0">
                <a:latin typeface="微軟正黑體" panose="020B0604030504040204" pitchFamily="34" charset="-120"/>
                <a:ea typeface="微軟正黑體" panose="020B0604030504040204" pitchFamily="34" charset="-120"/>
              </a:rPr>
              <a:t>直轄市或縣</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市</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政府得依實際執行需要，就前項地區，認應調增繳交比率之案件，另定審查 基準或處理規定辦理，並刊登於政府公報。</a:t>
            </a:r>
            <a:endParaRPr lang="zh-TW" altLang="en-US" sz="2000" b="1" dirty="0">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10"/>
          </p:nvPr>
        </p:nvSpPr>
        <p:spPr/>
        <p:txBody>
          <a:bodyPr/>
          <a:lstStyle/>
          <a:p>
            <a:pPr>
              <a:defRPr/>
            </a:pPr>
            <a:fld id="{2A705DAF-3DA2-4FF8-B640-3CB14DC41E62}" type="datetime1">
              <a:rPr lang="zh-TW" altLang="en-US"/>
              <a:pPr>
                <a:defRPr/>
              </a:pPr>
              <a:t>2018/10/31</a:t>
            </a:fld>
            <a:endParaRPr lang="en-US" dirty="0"/>
          </a:p>
        </p:txBody>
      </p:sp>
      <p:sp>
        <p:nvSpPr>
          <p:cNvPr id="9" name="矩形 8"/>
          <p:cNvSpPr/>
          <p:nvPr/>
        </p:nvSpPr>
        <p:spPr>
          <a:xfrm>
            <a:off x="4067175" y="6237288"/>
            <a:ext cx="4572000" cy="277812"/>
          </a:xfrm>
          <a:prstGeom prst="rect">
            <a:avLst/>
          </a:prstGeom>
        </p:spPr>
        <p:txBody>
          <a:bodyPr>
            <a:spAutoFit/>
          </a:bodyPr>
          <a:lstStyle/>
          <a:p>
            <a:pPr algn="r">
              <a:defRPr/>
            </a:pPr>
            <a:r>
              <a:rPr lang="zh-TW" altLang="en-US" sz="1200" dirty="0">
                <a:solidFill>
                  <a:srgbClr val="CC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農業用地變更回饋金撥繳及分配利用辦法（摘錄</a:t>
            </a:r>
            <a:r>
              <a:rPr lang="en-US" altLang="zh-TW" sz="1200" dirty="0">
                <a:solidFill>
                  <a:srgbClr val="CC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3</a:t>
            </a:r>
            <a:r>
              <a:rPr lang="zh-TW" altLang="en-US" sz="1200" dirty="0">
                <a:solidFill>
                  <a:srgbClr val="CC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en-US" altLang="zh-TW" sz="1200" dirty="0">
                <a:solidFill>
                  <a:srgbClr val="CC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6</a:t>
            </a:r>
            <a:r>
              <a:rPr lang="zh-TW" altLang="en-US" sz="1200" dirty="0">
                <a:solidFill>
                  <a:srgbClr val="CC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p:cNvSpPr>
          <p:nvPr>
            <p:ph type="title"/>
          </p:nvPr>
        </p:nvSpPr>
        <p:spPr>
          <a:xfrm>
            <a:off x="2195513" y="2492375"/>
            <a:ext cx="4535487" cy="1143000"/>
          </a:xfrm>
        </p:spPr>
        <p:txBody>
          <a:bodyPr/>
          <a:lstStyle/>
          <a:p>
            <a:pPr>
              <a:defRPr/>
            </a:pPr>
            <a:r>
              <a:rPr lang="zh-TW" altLang="en-US" sz="3600" b="1" dirty="0" smtClean="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領取許可登記證階段</a:t>
            </a:r>
            <a:br>
              <a:rPr lang="zh-TW" altLang="en-US" sz="3600" b="1" dirty="0" smtClean="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br>
            <a:endParaRPr lang="zh-TW" altLang="en-US" sz="3600" b="1" dirty="0" smtClean="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日期版面配置區 1"/>
          <p:cNvSpPr>
            <a:spLocks noGrp="1"/>
          </p:cNvSpPr>
          <p:nvPr>
            <p:ph type="dt" sz="quarter" idx="10"/>
          </p:nvPr>
        </p:nvSpPr>
        <p:spPr/>
        <p:txBody>
          <a:bodyPr/>
          <a:lstStyle/>
          <a:p>
            <a:pPr>
              <a:defRPr/>
            </a:pPr>
            <a:fld id="{F70178CE-B55B-4694-9DA3-270D212061BD}" type="datetime1">
              <a:rPr lang="zh-TW" altLang="en-US" sz="1400"/>
              <a:pPr>
                <a:defRPr/>
              </a:pPr>
              <a:t>2018/10/31</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nvGraphicFramePr>
        <p:xfrm>
          <a:off x="539552" y="1412776"/>
          <a:ext cx="3961010"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6914" name="Picture 6" descr="C:\Users\huimei\AppData\Local\Microsoft\Windows\Temporary Internet Files\Content.IE5\ND1FW1A3\MC900334364[1].wmf"/>
          <p:cNvPicPr>
            <a:picLocks noChangeAspect="1" noChangeArrowheads="1"/>
          </p:cNvPicPr>
          <p:nvPr/>
        </p:nvPicPr>
        <p:blipFill>
          <a:blip r:embed="rId7"/>
          <a:srcRect/>
          <a:stretch>
            <a:fillRect/>
          </a:stretch>
        </p:blipFill>
        <p:spPr bwMode="auto">
          <a:xfrm>
            <a:off x="395288" y="404813"/>
            <a:ext cx="827087" cy="862012"/>
          </a:xfrm>
          <a:prstGeom prst="rect">
            <a:avLst/>
          </a:prstGeom>
          <a:noFill/>
          <a:ln w="9525">
            <a:noFill/>
            <a:miter lim="800000"/>
            <a:headEnd/>
            <a:tailEnd/>
          </a:ln>
        </p:spPr>
      </p:pic>
      <p:sp>
        <p:nvSpPr>
          <p:cNvPr id="2" name="文字方塊 1"/>
          <p:cNvSpPr txBox="1"/>
          <p:nvPr/>
        </p:nvSpPr>
        <p:spPr>
          <a:xfrm>
            <a:off x="1222375" y="512763"/>
            <a:ext cx="5416550" cy="646112"/>
          </a:xfrm>
          <a:prstGeom prst="rect">
            <a:avLst/>
          </a:prstGeom>
          <a:noFill/>
        </p:spPr>
        <p:txBody>
          <a:bodyPr wrap="none">
            <a:spAutoFit/>
          </a:bodyPr>
          <a:lstStyle/>
          <a:p>
            <a:pPr>
              <a:defRPr/>
            </a:pPr>
            <a:r>
              <a:rPr lang="zh-TW" altLang="en-US" sz="3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如何申領許可登記證</a:t>
            </a:r>
            <a:r>
              <a:rPr lang="en-US" altLang="zh-TW" sz="3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1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休</a:t>
            </a:r>
            <a:r>
              <a:rPr lang="en-US" altLang="zh-TW" sz="1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30)</a:t>
            </a:r>
            <a:endParaRPr lang="zh-TW" altLang="en-US" sz="1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10"/>
          </p:nvPr>
        </p:nvSpPr>
        <p:spPr/>
        <p:txBody>
          <a:bodyPr/>
          <a:lstStyle/>
          <a:p>
            <a:pPr>
              <a:defRPr/>
            </a:pPr>
            <a:fld id="{2645B84D-66A2-4251-A476-DA0CC95A7681}" type="datetime1">
              <a:rPr lang="zh-TW" altLang="en-US"/>
              <a:pPr>
                <a:defRPr/>
              </a:pPr>
              <a:t>2018/10/31</a:t>
            </a:fld>
            <a:endParaRPr lang="en-US"/>
          </a:p>
        </p:txBody>
      </p:sp>
      <p:graphicFrame>
        <p:nvGraphicFramePr>
          <p:cNvPr id="7" name="內容版面配置區 5"/>
          <p:cNvGraphicFramePr>
            <a:graphicFrameLocks noGrp="1"/>
          </p:cNvGraphicFramePr>
          <p:nvPr>
            <p:ph idx="1"/>
          </p:nvPr>
        </p:nvGraphicFramePr>
        <p:xfrm>
          <a:off x="4929190" y="1500174"/>
          <a:ext cx="3929122" cy="47149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p:cNvSpPr>
          <p:nvPr>
            <p:ph type="body" idx="1"/>
          </p:nvPr>
        </p:nvSpPr>
        <p:spPr>
          <a:xfrm>
            <a:off x="395288" y="1557338"/>
            <a:ext cx="8280400" cy="5184775"/>
          </a:xfrm>
        </p:spPr>
        <p:txBody>
          <a:bodyPr/>
          <a:lstStyle/>
          <a:p>
            <a:pPr marL="542925" indent="-542925" defTabSz="884238">
              <a:lnSpc>
                <a:spcPts val="3000"/>
              </a:lnSpc>
              <a:spcBef>
                <a:spcPts val="600"/>
              </a:spcBef>
              <a:spcAft>
                <a:spcPts val="0"/>
              </a:spcAft>
              <a:buFont typeface="Arial" pitchFamily="34" charset="0"/>
              <a:buNone/>
              <a:defRPr/>
            </a:pP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1.</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休閒</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農場取得許可登記證後，應依公司法、商業登記法、加值型及非加值型營業稅法、所得稅法、房屋稅條例、土地稅法、發展觀光條例及食品安全衛生管理法等相關法令，辦理登記、營業及納稅。</a:t>
            </a:r>
          </a:p>
          <a:p>
            <a:pPr marL="542925" indent="-542925" defTabSz="884238">
              <a:lnSpc>
                <a:spcPts val="3000"/>
              </a:lnSpc>
              <a:spcBef>
                <a:spcPts val="600"/>
              </a:spcBef>
              <a:spcAft>
                <a:spcPts val="0"/>
              </a:spcAft>
              <a:buFont typeface="Arial" pitchFamily="34" charset="0"/>
              <a:buNone/>
              <a:defRPr/>
            </a:pP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2.</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休閒</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農場應就其場域範圍，依其所在地之直轄市、縣（市）主管機關規定，辦理</a:t>
            </a:r>
            <a:r>
              <a:rPr lang="zh-TW" altLang="en-US" b="1" u="sng" dirty="0">
                <a:solidFill>
                  <a:srgbClr val="C00000"/>
                </a:solidFill>
                <a:latin typeface="微軟正黑體" panose="020B0604030504040204" pitchFamily="34" charset="-120"/>
                <a:ea typeface="微軟正黑體" panose="020B0604030504040204" pitchFamily="34" charset="-120"/>
              </a:rPr>
              <a:t>投保公共意外責任保險</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a:t>
            </a:r>
          </a:p>
          <a:p>
            <a:pPr marL="542925" indent="-542925" defTabSz="884238">
              <a:lnSpc>
                <a:spcPct val="140000"/>
              </a:lnSpc>
              <a:spcBef>
                <a:spcPts val="600"/>
              </a:spcBef>
              <a:spcAft>
                <a:spcPts val="0"/>
              </a:spcAft>
              <a:buFont typeface="Arial" pitchFamily="34" charset="0"/>
              <a:buNone/>
              <a:defRPr/>
            </a:pPr>
            <a:endParaRPr lang="zh-TW" altLang="en-US"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日期版面配置區 1"/>
          <p:cNvSpPr>
            <a:spLocks noGrp="1"/>
          </p:cNvSpPr>
          <p:nvPr>
            <p:ph type="dt" sz="quarter" idx="10"/>
          </p:nvPr>
        </p:nvSpPr>
        <p:spPr/>
        <p:txBody>
          <a:bodyPr/>
          <a:lstStyle/>
          <a:p>
            <a:pPr>
              <a:defRPr/>
            </a:pPr>
            <a:fld id="{57435BF7-3DB9-40A4-BEE2-352285BF598F}" type="datetime1">
              <a:rPr lang="zh-TW" altLang="en-US" smtClean="0"/>
              <a:pPr>
                <a:defRPr/>
              </a:pPr>
              <a:t>2018/10/31</a:t>
            </a:fld>
            <a:endParaRPr lang="en-US" dirty="0"/>
          </a:p>
        </p:txBody>
      </p:sp>
      <p:sp>
        <p:nvSpPr>
          <p:cNvPr id="5" name="標題 1"/>
          <p:cNvSpPr txBox="1">
            <a:spLocks/>
          </p:cNvSpPr>
          <p:nvPr/>
        </p:nvSpPr>
        <p:spPr bwMode="auto">
          <a:xfrm>
            <a:off x="860425" y="0"/>
            <a:ext cx="7240588" cy="1143000"/>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a:lstStyle>
          <a:p>
            <a:pPr>
              <a:defRPr/>
            </a:pP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取得</a:t>
            </a:r>
            <a:r>
              <a:rPr kumimoji="0" lang="zh-TW" altLang="en-US" sz="4800" kern="0" dirty="0">
                <a:solidFill>
                  <a:schemeClr val="accent1">
                    <a:lumMod val="50000"/>
                  </a:schemeClr>
                </a:solidFill>
                <a:latin typeface="微軟正黑體" panose="020B0604030504040204" pitchFamily="34" charset="-120"/>
                <a:ea typeface="微軟正黑體" panose="020B0604030504040204" pitchFamily="34" charset="-120"/>
              </a:rPr>
              <a:t>許可登記證</a:t>
            </a: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後 </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a:t>
            </a:r>
            <a:r>
              <a:rPr kumimoji="0" lang="zh-TW" altLang="en-US" sz="1000" kern="0" dirty="0" smtClean="0">
                <a:solidFill>
                  <a:schemeClr val="accent1">
                    <a:lumMod val="50000"/>
                  </a:schemeClr>
                </a:solidFill>
                <a:latin typeface="微軟正黑體" panose="020B0604030504040204" pitchFamily="34" charset="-120"/>
                <a:ea typeface="微軟正黑體" panose="020B0604030504040204" pitchFamily="34" charset="-120"/>
              </a:rPr>
              <a:t>休</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32)</a:t>
            </a:r>
            <a:endParaRPr kumimoji="0" lang="zh-TW" altLang="en-US" sz="1000" kern="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p:cNvSpPr>
          <p:nvPr>
            <p:ph type="body" idx="1"/>
          </p:nvPr>
        </p:nvSpPr>
        <p:spPr>
          <a:xfrm>
            <a:off x="395288" y="981075"/>
            <a:ext cx="8280400" cy="5761038"/>
          </a:xfrm>
        </p:spPr>
        <p:txBody>
          <a:bodyPr/>
          <a:lstStyle/>
          <a:p>
            <a:pPr marL="542925" indent="-542925" defTabSz="884238">
              <a:lnSpc>
                <a:spcPts val="3000"/>
              </a:lnSpc>
              <a:spcBef>
                <a:spcPts val="600"/>
              </a:spcBef>
              <a:spcAft>
                <a:spcPts val="0"/>
              </a:spcAft>
              <a:buFont typeface="Arial" pitchFamily="34" charset="0"/>
              <a:buNone/>
              <a:defRPr/>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一、未持續取得土地或設施合法使用權。</a:t>
            </a:r>
          </a:p>
          <a:p>
            <a:pPr marL="542925" indent="-542925" defTabSz="884238">
              <a:lnSpc>
                <a:spcPts val="3000"/>
              </a:lnSpc>
              <a:spcBef>
                <a:spcPts val="600"/>
              </a:spcBef>
              <a:spcAft>
                <a:spcPts val="0"/>
              </a:spcAft>
              <a:buFont typeface="Arial" pitchFamily="34" charset="0"/>
              <a:buNone/>
              <a:defRPr/>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二、未依經營計畫書內容辦理籌設，或未依籌設期限完成籌設並取得休閒農場許可登記證。</a:t>
            </a:r>
          </a:p>
          <a:p>
            <a:pPr marL="542925" indent="-542925" defTabSz="884238">
              <a:lnSpc>
                <a:spcPts val="3000"/>
              </a:lnSpc>
              <a:spcBef>
                <a:spcPts val="600"/>
              </a:spcBef>
              <a:spcAft>
                <a:spcPts val="0"/>
              </a:spcAft>
              <a:buFont typeface="Arial" pitchFamily="34" charset="0"/>
              <a:buNone/>
              <a:defRPr/>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三、取得許可登記證前擅自以休閒農場名義經營休閒農業，有本條例第七十條情事。</a:t>
            </a:r>
          </a:p>
          <a:p>
            <a:pPr marL="542925" indent="-542925" defTabSz="884238">
              <a:lnSpc>
                <a:spcPts val="3000"/>
              </a:lnSpc>
              <a:spcBef>
                <a:spcPts val="600"/>
              </a:spcBef>
              <a:spcAft>
                <a:spcPts val="0"/>
              </a:spcAft>
              <a:buFont typeface="Arial" pitchFamily="34" charset="0"/>
              <a:buNone/>
              <a:defRPr/>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四、違反第二款前段規定，由直轄市、縣（市）主管機關通知限期改正未改正，經第二次通知限期改正，屆期仍未改正。</a:t>
            </a:r>
          </a:p>
          <a:p>
            <a:pPr marL="542925" indent="-542925" defTabSz="884238">
              <a:lnSpc>
                <a:spcPts val="3000"/>
              </a:lnSpc>
              <a:spcBef>
                <a:spcPts val="600"/>
              </a:spcBef>
              <a:spcAft>
                <a:spcPts val="0"/>
              </a:spcAft>
              <a:buFont typeface="Arial" pitchFamily="34" charset="0"/>
              <a:buNone/>
              <a:defRPr/>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五、其他不符本辦法所定休閒農場申請設置要件。</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180975" indent="-180975" defTabSz="884238">
              <a:lnSpc>
                <a:spcPts val="2800"/>
              </a:lnSpc>
              <a:spcBef>
                <a:spcPts val="600"/>
              </a:spcBef>
              <a:spcAft>
                <a:spcPts val="0"/>
              </a:spcAft>
              <a:buFont typeface="Arial" pitchFamily="34" charset="0"/>
              <a:buNone/>
              <a:defRPr/>
            </a:pPr>
            <a:endParaRPr lang="en-US" altLang="zh-TW" sz="2000" b="1" dirty="0" smtClean="0">
              <a:solidFill>
                <a:srgbClr val="C00000"/>
              </a:solidFill>
              <a:latin typeface="微軟正黑體" panose="020B0604030504040204" pitchFamily="34" charset="-120"/>
              <a:ea typeface="微軟正黑體" panose="020B0604030504040204" pitchFamily="34" charset="-120"/>
            </a:endParaRPr>
          </a:p>
          <a:p>
            <a:pPr marL="180975" indent="-180975" defTabSz="884238">
              <a:lnSpc>
                <a:spcPts val="2800"/>
              </a:lnSpc>
              <a:spcBef>
                <a:spcPts val="600"/>
              </a:spcBef>
              <a:spcAft>
                <a:spcPts val="0"/>
              </a:spcAft>
              <a:buFont typeface="Arial" pitchFamily="34" charset="0"/>
              <a:buNone/>
              <a:defRPr/>
            </a:pPr>
            <a:r>
              <a:rPr lang="zh-TW" altLang="en-US" sz="2000" b="1" dirty="0" smtClean="0">
                <a:solidFill>
                  <a:srgbClr val="C00000"/>
                </a:solidFill>
                <a:latin typeface="微軟正黑體" panose="020B0604030504040204" pitchFamily="34" charset="-120"/>
                <a:ea typeface="微軟正黑體" panose="020B0604030504040204" pitchFamily="34" charset="-120"/>
              </a:rPr>
              <a:t>*經</a:t>
            </a:r>
            <a:r>
              <a:rPr lang="zh-TW" altLang="en-US" sz="2000" b="1" dirty="0">
                <a:solidFill>
                  <a:srgbClr val="C00000"/>
                </a:solidFill>
                <a:latin typeface="微軟正黑體" panose="020B0604030504040204" pitchFamily="34" charset="-120"/>
                <a:ea typeface="微軟正黑體" panose="020B0604030504040204" pitchFamily="34" charset="-120"/>
              </a:rPr>
              <a:t>廢止其籌設同意文件之休閒農場，主管機關並應廢止其容許使用及興辦事業計畫書，並副知相關單位。另取得分期許可登記證者，應一併廢止之。</a:t>
            </a:r>
            <a:endParaRPr lang="en-US" altLang="zh-TW" sz="2000" b="1" dirty="0" smtClean="0">
              <a:solidFill>
                <a:srgbClr val="C00000"/>
              </a:solidFill>
              <a:latin typeface="微軟正黑體" panose="020B0604030504040204" pitchFamily="34" charset="-120"/>
              <a:ea typeface="微軟正黑體" panose="020B0604030504040204" pitchFamily="34" charset="-120"/>
            </a:endParaRPr>
          </a:p>
          <a:p>
            <a:pPr marL="542925" indent="-542925" defTabSz="884238">
              <a:lnSpc>
                <a:spcPct val="140000"/>
              </a:lnSpc>
              <a:spcBef>
                <a:spcPts val="600"/>
              </a:spcBef>
              <a:spcAft>
                <a:spcPts val="0"/>
              </a:spcAft>
              <a:buFont typeface="Arial" pitchFamily="34" charset="0"/>
              <a:buNone/>
              <a:defRPr/>
            </a:pPr>
            <a:endParaRPr lang="zh-TW" altLang="en-US"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日期版面配置區 1"/>
          <p:cNvSpPr>
            <a:spLocks noGrp="1"/>
          </p:cNvSpPr>
          <p:nvPr>
            <p:ph type="dt" sz="quarter" idx="10"/>
          </p:nvPr>
        </p:nvSpPr>
        <p:spPr/>
        <p:txBody>
          <a:bodyPr/>
          <a:lstStyle/>
          <a:p>
            <a:pPr>
              <a:defRPr/>
            </a:pPr>
            <a:fld id="{57435BF7-3DB9-40A4-BEE2-352285BF598F}" type="datetime1">
              <a:rPr lang="zh-TW" altLang="en-US" smtClean="0"/>
              <a:pPr>
                <a:defRPr/>
              </a:pPr>
              <a:t>2018/10/31</a:t>
            </a:fld>
            <a:endParaRPr lang="en-US" dirty="0"/>
          </a:p>
        </p:txBody>
      </p:sp>
      <p:sp>
        <p:nvSpPr>
          <p:cNvPr id="5" name="標題 1"/>
          <p:cNvSpPr txBox="1">
            <a:spLocks/>
          </p:cNvSpPr>
          <p:nvPr/>
        </p:nvSpPr>
        <p:spPr bwMode="auto">
          <a:xfrm>
            <a:off x="860425" y="0"/>
            <a:ext cx="6059488" cy="1143000"/>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a:lstStyle>
          <a:p>
            <a:pPr>
              <a:defRPr/>
            </a:pP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廢止</a:t>
            </a:r>
            <a:r>
              <a:rPr lang="zh-TW" altLang="en-US" sz="4800" dirty="0" smtClean="0">
                <a:solidFill>
                  <a:schemeClr val="accent1">
                    <a:lumMod val="50000"/>
                  </a:schemeClr>
                </a:solidFill>
                <a:latin typeface="微軟正黑體" panose="020B0604030504040204" pitchFamily="34" charset="-120"/>
                <a:ea typeface="微軟正黑體" panose="020B0604030504040204" pitchFamily="34" charset="-120"/>
              </a:rPr>
              <a:t>同意籌設文件</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a:t>
            </a:r>
            <a:r>
              <a:rPr kumimoji="0" lang="zh-TW" altLang="en-US" sz="1000" kern="0" dirty="0" smtClean="0">
                <a:solidFill>
                  <a:schemeClr val="accent1">
                    <a:lumMod val="50000"/>
                  </a:schemeClr>
                </a:solidFill>
                <a:latin typeface="微軟正黑體" panose="020B0604030504040204" pitchFamily="34" charset="-120"/>
                <a:ea typeface="微軟正黑體" panose="020B0604030504040204" pitchFamily="34" charset="-120"/>
              </a:rPr>
              <a:t>休</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29)</a:t>
            </a:r>
            <a:endParaRPr kumimoji="0" lang="zh-TW" altLang="en-US" sz="1000" kern="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quarter" idx="10"/>
          </p:nvPr>
        </p:nvSpPr>
        <p:spPr/>
        <p:txBody>
          <a:bodyPr/>
          <a:lstStyle/>
          <a:p>
            <a:pPr>
              <a:defRPr/>
            </a:pPr>
            <a:fld id="{20E046B9-EDA0-4699-AFD3-75642F56ECEF}" type="datetime1">
              <a:rPr lang="zh-TW" altLang="en-US"/>
              <a:pPr>
                <a:defRPr/>
              </a:pPr>
              <a:t>2018/10/31</a:t>
            </a:fld>
            <a:endParaRPr lang="en-US"/>
          </a:p>
        </p:txBody>
      </p:sp>
      <p:sp>
        <p:nvSpPr>
          <p:cNvPr id="169986" name="文字方塊 3"/>
          <p:cNvSpPr txBox="1">
            <a:spLocks noChangeArrowheads="1"/>
          </p:cNvSpPr>
          <p:nvPr/>
        </p:nvSpPr>
        <p:spPr bwMode="auto">
          <a:xfrm>
            <a:off x="7358063" y="2857500"/>
            <a:ext cx="630237" cy="276225"/>
          </a:xfrm>
          <a:prstGeom prst="rect">
            <a:avLst/>
          </a:prstGeom>
          <a:noFill/>
          <a:ln w="9525">
            <a:noFill/>
            <a:miter lim="800000"/>
            <a:headEnd/>
            <a:tailEnd/>
          </a:ln>
        </p:spPr>
        <p:txBody>
          <a:bodyPr wrap="none">
            <a:spAutoFit/>
          </a:bodyPr>
          <a:lstStyle/>
          <a:p>
            <a:r>
              <a:rPr lang="en-US" altLang="zh-TW" sz="1200">
                <a:latin typeface="微軟正黑體"/>
                <a:ea typeface="微軟正黑體"/>
                <a:cs typeface="微軟正黑體"/>
              </a:rPr>
              <a:t>(</a:t>
            </a:r>
            <a:r>
              <a:rPr lang="zh-TW" altLang="en-US" sz="1200">
                <a:latin typeface="微軟正黑體"/>
                <a:ea typeface="微軟正黑體"/>
                <a:cs typeface="微軟正黑體"/>
              </a:rPr>
              <a:t>休</a:t>
            </a:r>
            <a:r>
              <a:rPr lang="en-US" altLang="zh-TW" sz="1200">
                <a:latin typeface="微軟正黑體"/>
                <a:ea typeface="微軟正黑體"/>
                <a:cs typeface="微軟正黑體"/>
              </a:rPr>
              <a:t>17)</a:t>
            </a:r>
            <a:endParaRPr lang="zh-TW" altLang="en-US" sz="1200">
              <a:latin typeface="微軟正黑體"/>
              <a:ea typeface="微軟正黑體"/>
              <a:cs typeface="微軟正黑體"/>
            </a:endParaRPr>
          </a:p>
        </p:txBody>
      </p:sp>
      <p:pic>
        <p:nvPicPr>
          <p:cNvPr id="169987" name="Picture 6" descr="C:\Users\huimei\AppData\Local\Microsoft\Windows\Temporary Internet Files\Content.IE5\ND1FW1A3\MC900334364[1].wmf"/>
          <p:cNvPicPr>
            <a:picLocks noChangeAspect="1" noChangeArrowheads="1"/>
          </p:cNvPicPr>
          <p:nvPr/>
        </p:nvPicPr>
        <p:blipFill>
          <a:blip r:embed="rId2"/>
          <a:srcRect/>
          <a:stretch>
            <a:fillRect/>
          </a:stretch>
        </p:blipFill>
        <p:spPr bwMode="auto">
          <a:xfrm>
            <a:off x="500063" y="714375"/>
            <a:ext cx="754062" cy="785813"/>
          </a:xfrm>
          <a:prstGeom prst="rect">
            <a:avLst/>
          </a:prstGeom>
          <a:noFill/>
          <a:ln w="9525">
            <a:noFill/>
            <a:miter lim="800000"/>
            <a:headEnd/>
            <a:tailEnd/>
          </a:ln>
        </p:spPr>
      </p:pic>
      <p:sp>
        <p:nvSpPr>
          <p:cNvPr id="11" name="矩形 10"/>
          <p:cNvSpPr/>
          <p:nvPr/>
        </p:nvSpPr>
        <p:spPr>
          <a:xfrm>
            <a:off x="1285875" y="785813"/>
            <a:ext cx="4957763" cy="554037"/>
          </a:xfrm>
          <a:prstGeom prst="rect">
            <a:avLst/>
          </a:prstGeom>
        </p:spPr>
        <p:txBody>
          <a:bodyPr wrap="none">
            <a:spAutoFit/>
          </a:bodyPr>
          <a:lstStyle/>
          <a:p>
            <a:pPr>
              <a:lnSpc>
                <a:spcPts val="3600"/>
              </a:lnSpc>
              <a:spcBef>
                <a:spcPts val="0"/>
              </a:spcBef>
              <a:spcAft>
                <a:spcPts val="1200"/>
              </a:spcAft>
              <a:buFont typeface="Arial" pitchFamily="34" charset="0"/>
              <a:buNone/>
              <a:defRPr/>
            </a:pPr>
            <a:r>
              <a:rPr lang="zh-TW" altLang="en-US" sz="32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休閒農場的管理</a:t>
            </a:r>
            <a:r>
              <a:rPr lang="en-US" altLang="zh-TW" sz="1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a:t>
            </a:r>
            <a:r>
              <a:rPr lang="zh-TW" altLang="en-US" sz="1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休</a:t>
            </a:r>
            <a:r>
              <a:rPr lang="en-US" altLang="zh-TW" sz="1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36</a:t>
            </a:r>
            <a:r>
              <a:rPr lang="zh-TW" altLang="en-US" sz="1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、休</a:t>
            </a:r>
            <a:r>
              <a:rPr lang="en-US" altLang="zh-TW" sz="1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37</a:t>
            </a:r>
            <a:r>
              <a:rPr lang="zh-TW" altLang="en-US" sz="1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、休</a:t>
            </a:r>
            <a:r>
              <a:rPr lang="en-US" altLang="zh-TW" sz="1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38)</a:t>
            </a:r>
            <a:endParaRPr lang="en-US" altLang="zh-TW" sz="16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p:txBody>
      </p:sp>
      <p:graphicFrame>
        <p:nvGraphicFramePr>
          <p:cNvPr id="14" name="表格 13"/>
          <p:cNvGraphicFramePr>
            <a:graphicFrameLocks noGrp="1"/>
          </p:cNvGraphicFramePr>
          <p:nvPr/>
        </p:nvGraphicFramePr>
        <p:xfrm>
          <a:off x="500063" y="1643063"/>
          <a:ext cx="8072437" cy="3984625"/>
        </p:xfrm>
        <a:graphic>
          <a:graphicData uri="http://schemas.openxmlformats.org/drawingml/2006/table">
            <a:tbl>
              <a:tblPr>
                <a:tableStyleId>{8A107856-5554-42FB-B03E-39F5DBC370BA}</a:tableStyleId>
              </a:tblPr>
              <a:tblGrid>
                <a:gridCol w="853816"/>
                <a:gridCol w="1388529"/>
                <a:gridCol w="1397544"/>
                <a:gridCol w="919543"/>
                <a:gridCol w="1121172"/>
                <a:gridCol w="2391833"/>
              </a:tblGrid>
              <a:tr h="722335">
                <a:tc>
                  <a:txBody>
                    <a:bodyPr/>
                    <a:lstStyle/>
                    <a:p>
                      <a:pPr algn="ctr">
                        <a:lnSpc>
                          <a:spcPts val="2500"/>
                        </a:lnSpc>
                        <a:spcAft>
                          <a:spcPts val="0"/>
                        </a:spcAft>
                      </a:pPr>
                      <a:r>
                        <a:rPr lang="zh-TW" sz="2000" b="1" kern="1200" dirty="0">
                          <a:solidFill>
                            <a:schemeClr val="accent5">
                              <a:lumMod val="10000"/>
                            </a:schemeClr>
                          </a:solidFill>
                          <a:latin typeface="微軟正黑體" pitchFamily="34" charset="-120"/>
                          <a:ea typeface="微軟正黑體" pitchFamily="34" charset="-120"/>
                        </a:rPr>
                        <a:t>制度</a:t>
                      </a:r>
                      <a:endParaRPr lang="zh-TW" sz="2000" b="1" kern="100" dirty="0">
                        <a:solidFill>
                          <a:schemeClr val="accent5">
                            <a:lumMod val="10000"/>
                          </a:schemeClr>
                        </a:solidFill>
                        <a:latin typeface="微軟正黑體" pitchFamily="34" charset="-120"/>
                        <a:ea typeface="微軟正黑體" pitchFamily="34" charset="-120"/>
                        <a:cs typeface="Times New Roman"/>
                      </a:endParaRPr>
                    </a:p>
                  </a:txBody>
                  <a:tcPr marL="116286" marR="116286" marT="43615" marB="43615" anchor="ctr">
                    <a:solidFill>
                      <a:schemeClr val="bg2"/>
                    </a:solidFill>
                  </a:tcPr>
                </a:tc>
                <a:tc>
                  <a:txBody>
                    <a:bodyPr/>
                    <a:lstStyle/>
                    <a:p>
                      <a:pPr algn="ctr">
                        <a:lnSpc>
                          <a:spcPts val="2500"/>
                        </a:lnSpc>
                        <a:spcAft>
                          <a:spcPts val="0"/>
                        </a:spcAft>
                      </a:pPr>
                      <a:r>
                        <a:rPr lang="zh-TW" sz="2000" b="1" kern="1200" dirty="0">
                          <a:solidFill>
                            <a:schemeClr val="accent5">
                              <a:lumMod val="10000"/>
                            </a:schemeClr>
                          </a:solidFill>
                          <a:latin typeface="微軟正黑體" pitchFamily="34" charset="-120"/>
                          <a:ea typeface="微軟正黑體" pitchFamily="34" charset="-120"/>
                        </a:rPr>
                        <a:t>對象</a:t>
                      </a:r>
                      <a:endParaRPr lang="zh-TW" sz="2000" b="1" kern="100" dirty="0">
                        <a:solidFill>
                          <a:schemeClr val="accent5">
                            <a:lumMod val="10000"/>
                          </a:schemeClr>
                        </a:solidFill>
                        <a:latin typeface="微軟正黑體" pitchFamily="34" charset="-120"/>
                        <a:ea typeface="微軟正黑體" pitchFamily="34" charset="-120"/>
                        <a:cs typeface="Times New Roman"/>
                      </a:endParaRPr>
                    </a:p>
                  </a:txBody>
                  <a:tcPr marL="116286" marR="116286" marT="43615" marB="43615" anchor="ctr">
                    <a:solidFill>
                      <a:schemeClr val="bg2"/>
                    </a:solidFill>
                  </a:tcPr>
                </a:tc>
                <a:tc>
                  <a:txBody>
                    <a:bodyPr/>
                    <a:lstStyle/>
                    <a:p>
                      <a:pPr algn="ctr">
                        <a:lnSpc>
                          <a:spcPts val="2500"/>
                        </a:lnSpc>
                        <a:spcAft>
                          <a:spcPts val="0"/>
                        </a:spcAft>
                      </a:pPr>
                      <a:r>
                        <a:rPr lang="zh-TW" sz="2000" b="1" kern="1200" dirty="0">
                          <a:solidFill>
                            <a:schemeClr val="accent5">
                              <a:lumMod val="10000"/>
                            </a:schemeClr>
                          </a:solidFill>
                          <a:latin typeface="微軟正黑體" pitchFamily="34" charset="-120"/>
                          <a:ea typeface="微軟正黑體" pitchFamily="34" charset="-120"/>
                        </a:rPr>
                        <a:t>土地合法使用權</a:t>
                      </a:r>
                      <a:endParaRPr lang="zh-TW" sz="2000" b="1" kern="100" dirty="0">
                        <a:solidFill>
                          <a:schemeClr val="accent5">
                            <a:lumMod val="10000"/>
                          </a:schemeClr>
                        </a:solidFill>
                        <a:latin typeface="微軟正黑體" pitchFamily="34" charset="-120"/>
                        <a:ea typeface="微軟正黑體" pitchFamily="34" charset="-120"/>
                        <a:cs typeface="Times New Roman"/>
                      </a:endParaRPr>
                    </a:p>
                  </a:txBody>
                  <a:tcPr marL="116286" marR="116286" marT="43615" marB="43615" anchor="ctr">
                    <a:solidFill>
                      <a:schemeClr val="bg2"/>
                    </a:solidFill>
                  </a:tcPr>
                </a:tc>
                <a:tc>
                  <a:txBody>
                    <a:bodyPr/>
                    <a:lstStyle/>
                    <a:p>
                      <a:pPr algn="ctr">
                        <a:lnSpc>
                          <a:spcPts val="2500"/>
                        </a:lnSpc>
                        <a:spcAft>
                          <a:spcPts val="0"/>
                        </a:spcAft>
                      </a:pPr>
                      <a:r>
                        <a:rPr lang="zh-TW" sz="2000" b="1" kern="1200" dirty="0">
                          <a:solidFill>
                            <a:schemeClr val="accent5">
                              <a:lumMod val="10000"/>
                            </a:schemeClr>
                          </a:solidFill>
                          <a:latin typeface="微軟正黑體" pitchFamily="34" charset="-120"/>
                          <a:ea typeface="微軟正黑體" pitchFamily="34" charset="-120"/>
                        </a:rPr>
                        <a:t>業者角色</a:t>
                      </a:r>
                      <a:endParaRPr lang="zh-TW" sz="2000" b="1" kern="100" dirty="0">
                        <a:solidFill>
                          <a:schemeClr val="accent5">
                            <a:lumMod val="10000"/>
                          </a:schemeClr>
                        </a:solidFill>
                        <a:latin typeface="微軟正黑體" pitchFamily="34" charset="-120"/>
                        <a:ea typeface="微軟正黑體" pitchFamily="34" charset="-120"/>
                        <a:cs typeface="Times New Roman"/>
                      </a:endParaRPr>
                    </a:p>
                  </a:txBody>
                  <a:tcPr marL="116286" marR="116286" marT="43615" marB="43615" anchor="ctr">
                    <a:solidFill>
                      <a:schemeClr val="bg2"/>
                    </a:solidFill>
                  </a:tcPr>
                </a:tc>
                <a:tc>
                  <a:txBody>
                    <a:bodyPr/>
                    <a:lstStyle/>
                    <a:p>
                      <a:pPr algn="ctr">
                        <a:lnSpc>
                          <a:spcPts val="2500"/>
                        </a:lnSpc>
                        <a:spcAft>
                          <a:spcPts val="0"/>
                        </a:spcAft>
                      </a:pPr>
                      <a:r>
                        <a:rPr lang="zh-TW" sz="2000" b="1" kern="1200" dirty="0">
                          <a:solidFill>
                            <a:schemeClr val="accent5">
                              <a:lumMod val="10000"/>
                            </a:schemeClr>
                          </a:solidFill>
                          <a:latin typeface="微軟正黑體" pitchFamily="34" charset="-120"/>
                          <a:ea typeface="微軟正黑體" pitchFamily="34" charset="-120"/>
                        </a:rPr>
                        <a:t>頻率</a:t>
                      </a:r>
                      <a:endParaRPr lang="zh-TW" sz="2000" b="1" kern="100" dirty="0">
                        <a:solidFill>
                          <a:schemeClr val="accent5">
                            <a:lumMod val="10000"/>
                          </a:schemeClr>
                        </a:solidFill>
                        <a:latin typeface="微軟正黑體" pitchFamily="34" charset="-120"/>
                        <a:ea typeface="微軟正黑體" pitchFamily="34" charset="-120"/>
                        <a:cs typeface="Times New Roman"/>
                      </a:endParaRPr>
                    </a:p>
                  </a:txBody>
                  <a:tcPr marL="116286" marR="116286" marT="43615" marB="43615" anchor="ctr">
                    <a:solidFill>
                      <a:schemeClr val="bg2"/>
                    </a:solidFill>
                  </a:tcPr>
                </a:tc>
                <a:tc>
                  <a:txBody>
                    <a:bodyPr/>
                    <a:lstStyle/>
                    <a:p>
                      <a:pPr algn="ctr">
                        <a:lnSpc>
                          <a:spcPts val="2500"/>
                        </a:lnSpc>
                        <a:spcAft>
                          <a:spcPts val="0"/>
                        </a:spcAft>
                      </a:pPr>
                      <a:r>
                        <a:rPr lang="zh-TW" sz="2000" b="1" kern="1200" dirty="0">
                          <a:solidFill>
                            <a:schemeClr val="accent5">
                              <a:lumMod val="10000"/>
                            </a:schemeClr>
                          </a:solidFill>
                          <a:latin typeface="微軟正黑體" pitchFamily="34" charset="-120"/>
                          <a:ea typeface="微軟正黑體" pitchFamily="34" charset="-120"/>
                        </a:rPr>
                        <a:t>管理</a:t>
                      </a:r>
                      <a:r>
                        <a:rPr lang="zh-TW" sz="2000" b="1" kern="1200" dirty="0" smtClean="0">
                          <a:solidFill>
                            <a:schemeClr val="accent5">
                              <a:lumMod val="10000"/>
                            </a:schemeClr>
                          </a:solidFill>
                          <a:latin typeface="微軟正黑體" pitchFamily="34" charset="-120"/>
                          <a:ea typeface="微軟正黑體" pitchFamily="34" charset="-120"/>
                        </a:rPr>
                        <a:t>強度</a:t>
                      </a:r>
                      <a:endParaRPr lang="zh-TW" sz="2000" b="1" kern="100" dirty="0">
                        <a:solidFill>
                          <a:schemeClr val="accent5">
                            <a:lumMod val="10000"/>
                          </a:schemeClr>
                        </a:solidFill>
                        <a:latin typeface="微軟正黑體" pitchFamily="34" charset="-120"/>
                        <a:ea typeface="微軟正黑體" pitchFamily="34" charset="-120"/>
                        <a:cs typeface="Times New Roman"/>
                      </a:endParaRPr>
                    </a:p>
                  </a:txBody>
                  <a:tcPr marL="116286" marR="116286" marT="43615" marB="43615" anchor="ctr">
                    <a:solidFill>
                      <a:schemeClr val="bg2"/>
                    </a:solidFill>
                  </a:tcPr>
                </a:tc>
              </a:tr>
              <a:tr h="1601637">
                <a:tc>
                  <a:txBody>
                    <a:bodyPr/>
                    <a:lstStyle/>
                    <a:p>
                      <a:pPr algn="just">
                        <a:lnSpc>
                          <a:spcPts val="2500"/>
                        </a:lnSpc>
                        <a:spcAft>
                          <a:spcPts val="0"/>
                        </a:spcAft>
                      </a:pPr>
                      <a:r>
                        <a:rPr lang="zh-TW" sz="2000" b="1" kern="1200">
                          <a:solidFill>
                            <a:schemeClr val="accent5">
                              <a:lumMod val="10000"/>
                            </a:schemeClr>
                          </a:solidFill>
                          <a:latin typeface="微軟正黑體" pitchFamily="34" charset="-120"/>
                          <a:ea typeface="微軟正黑體" pitchFamily="34" charset="-120"/>
                        </a:rPr>
                        <a:t>查核</a:t>
                      </a:r>
                      <a:endParaRPr lang="zh-TW" sz="2000" b="1" kern="100">
                        <a:solidFill>
                          <a:schemeClr val="accent5">
                            <a:lumMod val="10000"/>
                          </a:schemeClr>
                        </a:solidFill>
                        <a:latin typeface="微軟正黑體" pitchFamily="34" charset="-120"/>
                        <a:ea typeface="微軟正黑體" pitchFamily="34" charset="-120"/>
                        <a:cs typeface="Times New Roman"/>
                      </a:endParaRPr>
                    </a:p>
                  </a:txBody>
                  <a:tcPr marL="116286" marR="116286" marT="43615" marB="43615" anchor="ctr"/>
                </a:tc>
                <a:tc>
                  <a:txBody>
                    <a:bodyPr/>
                    <a:lstStyle/>
                    <a:p>
                      <a:pPr algn="just">
                        <a:lnSpc>
                          <a:spcPts val="2500"/>
                        </a:lnSpc>
                        <a:spcAft>
                          <a:spcPts val="0"/>
                        </a:spcAft>
                      </a:pPr>
                      <a:r>
                        <a:rPr lang="en-US" sz="2000" b="1" kern="1200" dirty="0">
                          <a:solidFill>
                            <a:schemeClr val="accent5">
                              <a:lumMod val="10000"/>
                            </a:schemeClr>
                          </a:solidFill>
                          <a:latin typeface="微軟正黑體" pitchFamily="34" charset="-120"/>
                          <a:ea typeface="微軟正黑體" pitchFamily="34" charset="-120"/>
                        </a:rPr>
                        <a:t>1.</a:t>
                      </a:r>
                      <a:r>
                        <a:rPr lang="zh-TW" sz="2000" b="1" kern="1200" dirty="0">
                          <a:solidFill>
                            <a:schemeClr val="accent5">
                              <a:lumMod val="10000"/>
                            </a:schemeClr>
                          </a:solidFill>
                          <a:latin typeface="微軟正黑體" pitchFamily="34" charset="-120"/>
                          <a:ea typeface="微軟正黑體" pitchFamily="34" charset="-120"/>
                        </a:rPr>
                        <a:t>已許可</a:t>
                      </a:r>
                      <a:endParaRPr lang="zh-TW" sz="2000" b="1" kern="100" dirty="0">
                        <a:solidFill>
                          <a:schemeClr val="accent5">
                            <a:lumMod val="10000"/>
                          </a:schemeClr>
                        </a:solidFill>
                        <a:latin typeface="微軟正黑體" pitchFamily="34" charset="-120"/>
                        <a:ea typeface="微軟正黑體" pitchFamily="34" charset="-120"/>
                      </a:endParaRPr>
                    </a:p>
                    <a:p>
                      <a:pPr algn="just">
                        <a:lnSpc>
                          <a:spcPts val="2500"/>
                        </a:lnSpc>
                        <a:spcAft>
                          <a:spcPts val="0"/>
                        </a:spcAft>
                      </a:pPr>
                      <a:r>
                        <a:rPr lang="en-US" sz="2000" b="1" kern="1200" dirty="0">
                          <a:solidFill>
                            <a:schemeClr val="accent5">
                              <a:lumMod val="10000"/>
                            </a:schemeClr>
                          </a:solidFill>
                          <a:latin typeface="微軟正黑體" pitchFamily="34" charset="-120"/>
                          <a:ea typeface="微軟正黑體" pitchFamily="34" charset="-120"/>
                        </a:rPr>
                        <a:t>2.</a:t>
                      </a:r>
                      <a:r>
                        <a:rPr lang="zh-TW" sz="2000" b="1" kern="1200" dirty="0">
                          <a:solidFill>
                            <a:schemeClr val="accent5">
                              <a:lumMod val="10000"/>
                            </a:schemeClr>
                          </a:solidFill>
                          <a:latin typeface="微軟正黑體" pitchFamily="34" charset="-120"/>
                          <a:ea typeface="微軟正黑體" pitchFamily="34" charset="-120"/>
                        </a:rPr>
                        <a:t>籌設中</a:t>
                      </a:r>
                      <a:endParaRPr lang="zh-TW" sz="2000" b="1" kern="100" dirty="0">
                        <a:solidFill>
                          <a:schemeClr val="accent5">
                            <a:lumMod val="10000"/>
                          </a:schemeClr>
                        </a:solidFill>
                        <a:latin typeface="微軟正黑體" pitchFamily="34" charset="-120"/>
                        <a:ea typeface="微軟正黑體" pitchFamily="34" charset="-120"/>
                        <a:cs typeface="Times New Roman"/>
                      </a:endParaRPr>
                    </a:p>
                  </a:txBody>
                  <a:tcPr marL="116286" marR="116286" marT="43615" marB="43615" anchor="ctr"/>
                </a:tc>
                <a:tc>
                  <a:txBody>
                    <a:bodyPr/>
                    <a:lstStyle/>
                    <a:p>
                      <a:pPr algn="ctr">
                        <a:lnSpc>
                          <a:spcPts val="2500"/>
                        </a:lnSpc>
                        <a:spcAft>
                          <a:spcPts val="0"/>
                        </a:spcAft>
                      </a:pPr>
                      <a:r>
                        <a:rPr lang="zh-TW" sz="2000" b="1" kern="1200" dirty="0" smtClean="0">
                          <a:solidFill>
                            <a:schemeClr val="accent5">
                              <a:lumMod val="10000"/>
                            </a:schemeClr>
                          </a:solidFill>
                          <a:latin typeface="微軟正黑體" pitchFamily="34" charset="-120"/>
                          <a:ea typeface="微軟正黑體" pitchFamily="34" charset="-120"/>
                        </a:rPr>
                        <a:t>檢核</a:t>
                      </a:r>
                      <a:endParaRPr lang="zh-TW" sz="2000" b="1" kern="100" dirty="0">
                        <a:solidFill>
                          <a:schemeClr val="accent5">
                            <a:lumMod val="10000"/>
                          </a:schemeClr>
                        </a:solidFill>
                        <a:latin typeface="微軟正黑體" pitchFamily="34" charset="-120"/>
                        <a:ea typeface="微軟正黑體" pitchFamily="34" charset="-120"/>
                        <a:cs typeface="Times New Roman"/>
                      </a:endParaRPr>
                    </a:p>
                  </a:txBody>
                  <a:tcPr marL="116286" marR="116286" marT="43615" marB="43615" anchor="ctr"/>
                </a:tc>
                <a:tc>
                  <a:txBody>
                    <a:bodyPr/>
                    <a:lstStyle/>
                    <a:p>
                      <a:pPr algn="ctr">
                        <a:lnSpc>
                          <a:spcPts val="2500"/>
                        </a:lnSpc>
                        <a:spcAft>
                          <a:spcPts val="0"/>
                        </a:spcAft>
                      </a:pPr>
                      <a:r>
                        <a:rPr lang="zh-TW" sz="2000" b="1" kern="1200" dirty="0" smtClean="0">
                          <a:solidFill>
                            <a:schemeClr val="accent5">
                              <a:lumMod val="10000"/>
                            </a:schemeClr>
                          </a:solidFill>
                          <a:latin typeface="微軟正黑體" pitchFamily="34" charset="-120"/>
                          <a:ea typeface="微軟正黑體" pitchFamily="34" charset="-120"/>
                        </a:rPr>
                        <a:t>配合</a:t>
                      </a:r>
                      <a:endParaRPr lang="zh-TW" sz="2000" b="1" kern="100" dirty="0">
                        <a:solidFill>
                          <a:schemeClr val="accent5">
                            <a:lumMod val="10000"/>
                          </a:schemeClr>
                        </a:solidFill>
                        <a:latin typeface="微軟正黑體" pitchFamily="34" charset="-120"/>
                        <a:ea typeface="微軟正黑體" pitchFamily="34" charset="-120"/>
                        <a:cs typeface="Times New Roman"/>
                      </a:endParaRPr>
                    </a:p>
                  </a:txBody>
                  <a:tcPr marL="116286" marR="116286" marT="43615" marB="43615" anchor="ctr"/>
                </a:tc>
                <a:tc>
                  <a:txBody>
                    <a:bodyPr/>
                    <a:lstStyle/>
                    <a:p>
                      <a:pPr algn="ctr">
                        <a:lnSpc>
                          <a:spcPts val="2500"/>
                        </a:lnSpc>
                        <a:spcAft>
                          <a:spcPts val="0"/>
                        </a:spcAft>
                      </a:pPr>
                      <a:r>
                        <a:rPr lang="zh-TW" sz="2000" b="1" kern="1200">
                          <a:solidFill>
                            <a:schemeClr val="accent5">
                              <a:lumMod val="10000"/>
                            </a:schemeClr>
                          </a:solidFill>
                          <a:latin typeface="微軟正黑體" pitchFamily="34" charset="-120"/>
                          <a:ea typeface="微軟正黑體" pitchFamily="34" charset="-120"/>
                        </a:rPr>
                        <a:t>每年</a:t>
                      </a:r>
                      <a:endParaRPr lang="zh-TW" sz="2000" b="1" kern="100">
                        <a:solidFill>
                          <a:schemeClr val="accent5">
                            <a:lumMod val="10000"/>
                          </a:schemeClr>
                        </a:solidFill>
                        <a:latin typeface="微軟正黑體" pitchFamily="34" charset="-120"/>
                        <a:ea typeface="微軟正黑體" pitchFamily="34" charset="-120"/>
                        <a:cs typeface="Times New Roman"/>
                      </a:endParaRPr>
                    </a:p>
                  </a:txBody>
                  <a:tcPr marL="116286" marR="116286" marT="43615" marB="43615" anchor="ctr"/>
                </a:tc>
                <a:tc>
                  <a:txBody>
                    <a:bodyPr/>
                    <a:lstStyle/>
                    <a:p>
                      <a:pPr marL="177800" indent="-177800" algn="just">
                        <a:lnSpc>
                          <a:spcPts val="2500"/>
                        </a:lnSpc>
                        <a:spcAft>
                          <a:spcPts val="0"/>
                        </a:spcAft>
                      </a:pPr>
                      <a:r>
                        <a:rPr lang="en-US" altLang="zh-TW" sz="2000" b="1" kern="1200" dirty="0" smtClean="0">
                          <a:solidFill>
                            <a:schemeClr val="accent5">
                              <a:lumMod val="10000"/>
                            </a:schemeClr>
                          </a:solidFill>
                          <a:latin typeface="微軟正黑體" pitchFamily="34" charset="-120"/>
                          <a:ea typeface="微軟正黑體" pitchFamily="34" charset="-120"/>
                        </a:rPr>
                        <a:t>1.</a:t>
                      </a:r>
                      <a:r>
                        <a:rPr lang="zh-TW" sz="2000" b="1" kern="1200" dirty="0" smtClean="0">
                          <a:solidFill>
                            <a:schemeClr val="accent5">
                              <a:lumMod val="10000"/>
                            </a:schemeClr>
                          </a:solidFill>
                          <a:latin typeface="微軟正黑體" pitchFamily="34" charset="-120"/>
                          <a:ea typeface="微軟正黑體" pitchFamily="34" charset="-120"/>
                        </a:rPr>
                        <a:t>地方</a:t>
                      </a:r>
                      <a:r>
                        <a:rPr lang="zh-TW" sz="2000" b="1" kern="1200" dirty="0">
                          <a:solidFill>
                            <a:schemeClr val="accent5">
                              <a:lumMod val="10000"/>
                            </a:schemeClr>
                          </a:solidFill>
                          <a:latin typeface="微軟正黑體" pitchFamily="34" charset="-120"/>
                          <a:ea typeface="微軟正黑體" pitchFamily="34" charset="-120"/>
                        </a:rPr>
                        <a:t>主管機關對違規案件</a:t>
                      </a:r>
                      <a:r>
                        <a:rPr lang="zh-TW" sz="2000" b="1" kern="1200" dirty="0" smtClean="0">
                          <a:solidFill>
                            <a:schemeClr val="accent5">
                              <a:lumMod val="10000"/>
                            </a:schemeClr>
                          </a:solidFill>
                          <a:latin typeface="微軟正黑體" pitchFamily="34" charset="-120"/>
                          <a:ea typeface="微軟正黑體" pitchFamily="34" charset="-120"/>
                        </a:rPr>
                        <a:t>處理方式採</a:t>
                      </a:r>
                      <a:r>
                        <a:rPr lang="zh-TW" sz="2000" b="1" kern="1200" dirty="0">
                          <a:solidFill>
                            <a:schemeClr val="accent5">
                              <a:lumMod val="10000"/>
                            </a:schemeClr>
                          </a:solidFill>
                          <a:latin typeface="微軟正黑體" pitchFamily="34" charset="-120"/>
                          <a:ea typeface="微軟正黑體" pitchFamily="34" charset="-120"/>
                        </a:rPr>
                        <a:t>輔導限期改善或</a:t>
                      </a:r>
                      <a:r>
                        <a:rPr lang="zh-TW" sz="2000" b="1" kern="1200" dirty="0" smtClean="0">
                          <a:solidFill>
                            <a:schemeClr val="accent5">
                              <a:lumMod val="10000"/>
                            </a:schemeClr>
                          </a:solidFill>
                          <a:latin typeface="微軟正黑體" pitchFamily="34" charset="-120"/>
                          <a:ea typeface="微軟正黑體" pitchFamily="34" charset="-120"/>
                        </a:rPr>
                        <a:t>罰鍰</a:t>
                      </a:r>
                      <a:endParaRPr lang="en-US" altLang="zh-TW" sz="2000" b="1" kern="1200" dirty="0" smtClean="0">
                        <a:solidFill>
                          <a:schemeClr val="accent5">
                            <a:lumMod val="10000"/>
                          </a:schemeClr>
                        </a:solidFill>
                        <a:latin typeface="微軟正黑體" pitchFamily="34" charset="-120"/>
                        <a:ea typeface="微軟正黑體" pitchFamily="34" charset="-120"/>
                      </a:endParaRPr>
                    </a:p>
                    <a:p>
                      <a:pPr marL="177800" indent="-177800" algn="just">
                        <a:lnSpc>
                          <a:spcPts val="2500"/>
                        </a:lnSpc>
                        <a:spcAft>
                          <a:spcPts val="0"/>
                        </a:spcAft>
                      </a:pPr>
                      <a:r>
                        <a:rPr lang="en-US" altLang="zh-TW" sz="2000" b="1" kern="100" dirty="0" smtClean="0">
                          <a:solidFill>
                            <a:schemeClr val="accent5">
                              <a:lumMod val="10000"/>
                            </a:schemeClr>
                          </a:solidFill>
                          <a:latin typeface="微軟正黑體" pitchFamily="34" charset="-120"/>
                          <a:ea typeface="微軟正黑體" pitchFamily="34" charset="-120"/>
                          <a:cs typeface="Times New Roman"/>
                        </a:rPr>
                        <a:t>2.</a:t>
                      </a:r>
                      <a:r>
                        <a:rPr lang="zh-TW" altLang="en-US" sz="2000" b="1" kern="100" dirty="0" smtClean="0">
                          <a:solidFill>
                            <a:srgbClr val="C00000"/>
                          </a:solidFill>
                          <a:latin typeface="微軟正黑體" pitchFamily="34" charset="-120"/>
                          <a:ea typeface="微軟正黑體" pitchFamily="34" charset="-120"/>
                          <a:cs typeface="Times New Roman"/>
                        </a:rPr>
                        <a:t>通知限期改正未改正，經第二次通知限期改正未改正，屆期仍未改正，廢止許可登記證</a:t>
                      </a:r>
                      <a:endParaRPr lang="zh-TW" sz="2000" b="1" kern="100" dirty="0">
                        <a:solidFill>
                          <a:srgbClr val="C00000"/>
                        </a:solidFill>
                        <a:latin typeface="微軟正黑體" pitchFamily="34" charset="-120"/>
                        <a:ea typeface="微軟正黑體" pitchFamily="34" charset="-120"/>
                        <a:cs typeface="Times New Roman"/>
                      </a:endParaRPr>
                    </a:p>
                  </a:txBody>
                  <a:tcPr marL="116286" marR="116286" marT="43615" marB="43615" anchor="ctr"/>
                </a:tc>
              </a:tr>
            </a:tbl>
          </a:graphicData>
        </a:graphic>
      </p:graphicFrame>
      <p:pic>
        <p:nvPicPr>
          <p:cNvPr id="170012" name="Picture 2" descr="C:\Users\huimei\AppData\Local\Microsoft\Windows\Temporary Internet Files\Content.IE5\AMG89VU9\MC900424152[1].wmf"/>
          <p:cNvPicPr>
            <a:picLocks noChangeAspect="1" noChangeArrowheads="1"/>
          </p:cNvPicPr>
          <p:nvPr/>
        </p:nvPicPr>
        <p:blipFill>
          <a:blip r:embed="rId3"/>
          <a:srcRect/>
          <a:stretch>
            <a:fillRect/>
          </a:stretch>
        </p:blipFill>
        <p:spPr bwMode="auto">
          <a:xfrm>
            <a:off x="357188" y="5143500"/>
            <a:ext cx="854075" cy="133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文字方塊 14"/>
          <p:cNvSpPr txBox="1">
            <a:spLocks noChangeArrowheads="1"/>
          </p:cNvSpPr>
          <p:nvPr/>
        </p:nvSpPr>
        <p:spPr bwMode="auto">
          <a:xfrm>
            <a:off x="4329113" y="5832475"/>
            <a:ext cx="466725" cy="260350"/>
          </a:xfrm>
          <a:prstGeom prst="rect">
            <a:avLst/>
          </a:prstGeom>
          <a:noFill/>
          <a:ln w="9525">
            <a:noFill/>
            <a:miter lim="800000"/>
            <a:headEnd/>
            <a:tailEnd/>
          </a:ln>
        </p:spPr>
        <p:txBody>
          <a:bodyPr wrap="none">
            <a:spAutoFit/>
          </a:bodyPr>
          <a:lstStyle/>
          <a:p>
            <a:r>
              <a:rPr lang="zh-TW" altLang="zh-TW" sz="1100" b="0">
                <a:latin typeface="微軟正黑體"/>
                <a:ea typeface="微軟正黑體"/>
                <a:cs typeface="微軟正黑體"/>
              </a:rPr>
              <a:t>轉報</a:t>
            </a:r>
            <a:endParaRPr lang="zh-TW" altLang="en-US" sz="1100" b="0">
              <a:latin typeface="微軟正黑體"/>
              <a:ea typeface="微軟正黑體"/>
              <a:cs typeface="微軟正黑體"/>
            </a:endParaRPr>
          </a:p>
        </p:txBody>
      </p:sp>
      <p:graphicFrame>
        <p:nvGraphicFramePr>
          <p:cNvPr id="6" name="內容版面配置區 5"/>
          <p:cNvGraphicFramePr>
            <a:graphicFrameLocks noGrp="1"/>
          </p:cNvGraphicFramePr>
          <p:nvPr>
            <p:ph idx="1"/>
          </p:nvPr>
        </p:nvGraphicFramePr>
        <p:xfrm>
          <a:off x="564639" y="1196751"/>
          <a:ext cx="8020248" cy="1086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p:cNvSpPr txBox="1"/>
          <p:nvPr/>
        </p:nvSpPr>
        <p:spPr>
          <a:xfrm>
            <a:off x="4362450" y="1843088"/>
            <a:ext cx="492125" cy="277812"/>
          </a:xfrm>
          <a:prstGeom prst="rect">
            <a:avLst/>
          </a:prstGeom>
          <a:noFill/>
        </p:spPr>
        <p:txBody>
          <a:bodyPr wrap="none">
            <a:spAutoFit/>
          </a:bodyPr>
          <a:lstStyle/>
          <a:p>
            <a:pPr>
              <a:defRPr/>
            </a:pPr>
            <a:r>
              <a:rPr lang="zh-TW" altLang="en-US" sz="1200" b="0" dirty="0">
                <a:solidFill>
                  <a:schemeClr val="accent5">
                    <a:lumMod val="25000"/>
                  </a:schemeClr>
                </a:solidFill>
                <a:latin typeface="微軟正黑體" panose="020B0604030504040204" pitchFamily="34" charset="-120"/>
                <a:ea typeface="微軟正黑體" panose="020B0604030504040204" pitchFamily="34" charset="-120"/>
              </a:rPr>
              <a:t>核轉</a:t>
            </a:r>
          </a:p>
        </p:txBody>
      </p:sp>
      <p:sp>
        <p:nvSpPr>
          <p:cNvPr id="10" name="文字方塊 9"/>
          <p:cNvSpPr txBox="1"/>
          <p:nvPr/>
        </p:nvSpPr>
        <p:spPr>
          <a:xfrm>
            <a:off x="422275" y="3790950"/>
            <a:ext cx="8424863" cy="914400"/>
          </a:xfrm>
          <a:prstGeom prst="rect">
            <a:avLst/>
          </a:prstGeom>
          <a:noFill/>
        </p:spPr>
        <p:txBody>
          <a:bodyPr>
            <a:spAutoFit/>
          </a:bodyPr>
          <a:lstStyle/>
          <a:p>
            <a:pPr marL="446088" indent="-446088">
              <a:lnSpc>
                <a:spcPts val="3200"/>
              </a:lnSpc>
              <a:spcAft>
                <a:spcPts val="600"/>
              </a:spcAft>
              <a:buFont typeface="Wingdings" panose="05000000000000000000" pitchFamily="2" charset="2"/>
              <a:buChar char="Ø"/>
              <a:defRPr/>
            </a:pPr>
            <a:r>
              <a:rPr lang="zh-TW" altLang="en-US" sz="1600" dirty="0">
                <a:solidFill>
                  <a:schemeClr val="accent2">
                    <a:lumMod val="50000"/>
                  </a:schemeClr>
                </a:solidFill>
                <a:latin typeface="微軟正黑體" panose="020B0604030504040204" pitchFamily="34" charset="-120"/>
                <a:ea typeface="微軟正黑體" panose="020B0604030504040204" pitchFamily="34" charset="-120"/>
              </a:rPr>
              <a:t>停業</a:t>
            </a:r>
            <a:r>
              <a:rPr lang="zh-TW" altLang="en-US" sz="1600" u="sng" dirty="0">
                <a:solidFill>
                  <a:schemeClr val="accent2">
                    <a:lumMod val="50000"/>
                  </a:schemeClr>
                </a:solidFill>
                <a:latin typeface="微軟正黑體" panose="020B0604030504040204" pitchFamily="34" charset="-120"/>
                <a:ea typeface="微軟正黑體" panose="020B0604030504040204" pitchFamily="34" charset="-120"/>
              </a:rPr>
              <a:t>一個月以上</a:t>
            </a:r>
            <a:r>
              <a:rPr lang="zh-TW" altLang="en-US" sz="1600" dirty="0">
                <a:solidFill>
                  <a:schemeClr val="accent2">
                    <a:lumMod val="50000"/>
                  </a:schemeClr>
                </a:solidFill>
                <a:latin typeface="微軟正黑體" panose="020B0604030504040204" pitchFamily="34" charset="-120"/>
                <a:ea typeface="微軟正黑體" panose="020B0604030504040204" pitchFamily="34" charset="-120"/>
              </a:rPr>
              <a:t>應事前報准；期間</a:t>
            </a:r>
            <a:r>
              <a:rPr lang="zh-TW" altLang="en-US" sz="1600" dirty="0">
                <a:solidFill>
                  <a:schemeClr val="accent6">
                    <a:lumMod val="50000"/>
                  </a:schemeClr>
                </a:solidFill>
                <a:latin typeface="微軟正黑體" panose="020B0604030504040204" pitchFamily="34" charset="-120"/>
                <a:ea typeface="微軟正黑體" panose="020B0604030504040204" pitchFamily="34" charset="-120"/>
              </a:rPr>
              <a:t>最長一年</a:t>
            </a:r>
            <a:r>
              <a:rPr lang="en-US" altLang="zh-TW" sz="160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600" dirty="0">
                <a:solidFill>
                  <a:schemeClr val="accent6">
                    <a:lumMod val="50000"/>
                  </a:schemeClr>
                </a:solidFill>
                <a:latin typeface="微軟正黑體" panose="020B0604030504040204" pitchFamily="34" charset="-120"/>
                <a:ea typeface="微軟正黑體" panose="020B0604030504040204" pitchFamily="34" charset="-120"/>
              </a:rPr>
              <a:t>得</a:t>
            </a:r>
            <a:r>
              <a:rPr lang="zh-TW" altLang="en-US" sz="1600" u="sng" dirty="0">
                <a:solidFill>
                  <a:schemeClr val="accent6">
                    <a:lumMod val="50000"/>
                  </a:schemeClr>
                </a:solidFill>
                <a:latin typeface="微軟正黑體" panose="020B0604030504040204" pitchFamily="34" charset="-120"/>
                <a:ea typeface="微軟正黑體" panose="020B0604030504040204" pitchFamily="34" charset="-120"/>
              </a:rPr>
              <a:t>展延一次，以一年為限</a:t>
            </a:r>
            <a:r>
              <a:rPr lang="en-US" altLang="zh-TW" sz="160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600" dirty="0">
                <a:solidFill>
                  <a:schemeClr val="accent6">
                    <a:lumMod val="50000"/>
                  </a:schemeClr>
                </a:solidFill>
                <a:latin typeface="微軟正黑體" panose="020B0604030504040204" pitchFamily="34" charset="-120"/>
                <a:ea typeface="微軟正黑體" panose="020B0604030504040204" pitchFamily="34" charset="-120"/>
              </a:rPr>
              <a:t>，停業期限</a:t>
            </a:r>
            <a:r>
              <a:rPr lang="zh-TW" altLang="en-US" sz="1600" u="sng" dirty="0">
                <a:solidFill>
                  <a:schemeClr val="accent6">
                    <a:lumMod val="50000"/>
                  </a:schemeClr>
                </a:solidFill>
                <a:latin typeface="微軟正黑體" panose="020B0604030504040204" pitchFamily="34" charset="-120"/>
                <a:ea typeface="微軟正黑體" panose="020B0604030504040204" pitchFamily="34" charset="-120"/>
              </a:rPr>
              <a:t>屆滿</a:t>
            </a:r>
            <a:r>
              <a:rPr lang="zh-TW" altLang="en-US" sz="1600" u="sng" dirty="0">
                <a:solidFill>
                  <a:schemeClr val="accent6">
                    <a:lumMod val="50000"/>
                  </a:schemeClr>
                </a:solidFill>
                <a:latin typeface="微軟正黑體" panose="020B0604030504040204" pitchFamily="34" charset="-120"/>
                <a:ea typeface="微軟正黑體" panose="020B0604030504040204" pitchFamily="34" charset="-120"/>
              </a:rPr>
              <a:t>前</a:t>
            </a:r>
            <a:r>
              <a:rPr lang="en-US" altLang="zh-TW" sz="1600" u="sng" dirty="0">
                <a:solidFill>
                  <a:schemeClr val="accent6">
                    <a:lumMod val="50000"/>
                  </a:schemeClr>
                </a:solidFill>
                <a:latin typeface="微軟正黑體" panose="020B0604030504040204" pitchFamily="34" charset="-120"/>
                <a:ea typeface="微軟正黑體" panose="020B0604030504040204" pitchFamily="34" charset="-120"/>
              </a:rPr>
              <a:t>30</a:t>
            </a:r>
            <a:r>
              <a:rPr lang="zh-TW" altLang="en-US" sz="1600" u="sng" dirty="0">
                <a:solidFill>
                  <a:schemeClr val="accent6">
                    <a:lumMod val="50000"/>
                  </a:schemeClr>
                </a:solidFill>
                <a:latin typeface="微軟正黑體" panose="020B0604030504040204" pitchFamily="34" charset="-120"/>
                <a:ea typeface="微軟正黑體" panose="020B0604030504040204" pitchFamily="34" charset="-120"/>
              </a:rPr>
              <a:t>日</a:t>
            </a:r>
            <a:r>
              <a:rPr lang="zh-TW" altLang="en-US" sz="1600" u="sng" dirty="0">
                <a:solidFill>
                  <a:schemeClr val="accent6">
                    <a:lumMod val="50000"/>
                  </a:schemeClr>
                </a:solidFill>
                <a:latin typeface="微軟正黑體" panose="020B0604030504040204" pitchFamily="34" charset="-120"/>
                <a:ea typeface="微軟正黑體" panose="020B0604030504040204" pitchFamily="34" charset="-120"/>
              </a:rPr>
              <a:t>內申報復業，</a:t>
            </a:r>
            <a:r>
              <a:rPr lang="zh-TW" altLang="en-US" sz="1600" dirty="0">
                <a:solidFill>
                  <a:schemeClr val="accent2">
                    <a:lumMod val="50000"/>
                  </a:schemeClr>
                </a:solidFill>
                <a:latin typeface="微軟正黑體" panose="020B0604030504040204" pitchFamily="34" charset="-120"/>
                <a:ea typeface="微軟正黑體" panose="020B0604030504040204" pitchFamily="34" charset="-120"/>
              </a:rPr>
              <a:t>未依規定辦理者，廢止其休閒農場許可登記證。</a:t>
            </a:r>
            <a:endParaRPr lang="en-US" altLang="zh-TW" sz="16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4329113" y="3217863"/>
            <a:ext cx="492125" cy="277812"/>
          </a:xfrm>
          <a:prstGeom prst="rect">
            <a:avLst/>
          </a:prstGeom>
          <a:noFill/>
        </p:spPr>
        <p:txBody>
          <a:bodyPr wrap="none">
            <a:spAutoFit/>
          </a:bodyPr>
          <a:lstStyle/>
          <a:p>
            <a:pPr>
              <a:defRPr/>
            </a:pPr>
            <a:r>
              <a:rPr lang="zh-TW" altLang="en-US" sz="1200" b="0" dirty="0">
                <a:solidFill>
                  <a:schemeClr val="accent5">
                    <a:lumMod val="25000"/>
                  </a:schemeClr>
                </a:solidFill>
                <a:latin typeface="微軟正黑體" panose="020B0604030504040204" pitchFamily="34" charset="-120"/>
                <a:ea typeface="微軟正黑體" panose="020B0604030504040204" pitchFamily="34" charset="-120"/>
              </a:rPr>
              <a:t>核轉</a:t>
            </a:r>
          </a:p>
        </p:txBody>
      </p:sp>
      <p:sp>
        <p:nvSpPr>
          <p:cNvPr id="12" name="Text Box 3"/>
          <p:cNvSpPr txBox="1">
            <a:spLocks noChangeArrowheads="1"/>
          </p:cNvSpPr>
          <p:nvPr/>
        </p:nvSpPr>
        <p:spPr bwMode="auto">
          <a:xfrm>
            <a:off x="1816100" y="428625"/>
            <a:ext cx="6259513" cy="584200"/>
          </a:xfrm>
          <a:prstGeom prst="rect">
            <a:avLst/>
          </a:prstGeom>
          <a:noFill/>
          <a:ln>
            <a:noFill/>
          </a:ln>
          <a:effectLst/>
          <a:extLst/>
        </p:spPr>
        <p:txBody>
          <a:bodyPr wrap="none">
            <a:spAutoFit/>
          </a:bodyPr>
          <a:lstStyle>
            <a:lvl1pPr eaLnBrk="0" hangingPunct="0">
              <a:defRPr kumimoji="1" sz="2000" b="1">
                <a:solidFill>
                  <a:schemeClr val="tx1"/>
                </a:solidFill>
                <a:latin typeface="Times New Roman" pitchFamily="18" charset="0"/>
                <a:ea typeface="標楷體" pitchFamily="65" charset="-120"/>
              </a:defRPr>
            </a:lvl1pPr>
            <a:lvl2pPr marL="742950" indent="-285750" eaLnBrk="0" hangingPunct="0">
              <a:defRPr kumimoji="1" sz="2000" b="1">
                <a:solidFill>
                  <a:schemeClr val="tx1"/>
                </a:solidFill>
                <a:latin typeface="Times New Roman" pitchFamily="18" charset="0"/>
                <a:ea typeface="標楷體" pitchFamily="65" charset="-120"/>
              </a:defRPr>
            </a:lvl2pPr>
            <a:lvl3pPr marL="1143000" indent="-228600" eaLnBrk="0" hangingPunct="0">
              <a:defRPr kumimoji="1" sz="2000" b="1">
                <a:solidFill>
                  <a:schemeClr val="tx1"/>
                </a:solidFill>
                <a:latin typeface="Times New Roman" pitchFamily="18" charset="0"/>
                <a:ea typeface="標楷體" pitchFamily="65" charset="-120"/>
              </a:defRPr>
            </a:lvl3pPr>
            <a:lvl4pPr marL="1600200" indent="-228600" eaLnBrk="0" hangingPunct="0">
              <a:defRPr kumimoji="1" sz="2000" b="1">
                <a:solidFill>
                  <a:schemeClr val="tx1"/>
                </a:solidFill>
                <a:latin typeface="Times New Roman" pitchFamily="18" charset="0"/>
                <a:ea typeface="標楷體" pitchFamily="65" charset="-120"/>
              </a:defRPr>
            </a:lvl4pPr>
            <a:lvl5pPr marL="2057400" indent="-228600" eaLnBrk="0" hangingPunct="0">
              <a:defRPr kumimoji="1" sz="2000" b="1">
                <a:solidFill>
                  <a:schemeClr val="tx1"/>
                </a:solidFill>
                <a:latin typeface="Times New Roman" pitchFamily="18" charset="0"/>
                <a:ea typeface="標楷體" pitchFamily="65" charset="-120"/>
              </a:defRPr>
            </a:lvl5pPr>
            <a:lvl6pPr marL="2514600" indent="-228600" algn="ctr" eaLnBrk="0" fontAlgn="base" hangingPunct="0">
              <a:spcBef>
                <a:spcPct val="0"/>
              </a:spcBef>
              <a:spcAft>
                <a:spcPct val="0"/>
              </a:spcAft>
              <a:defRPr kumimoji="1" sz="2000" b="1">
                <a:solidFill>
                  <a:schemeClr val="tx1"/>
                </a:solidFill>
                <a:latin typeface="Times New Roman" pitchFamily="18" charset="0"/>
                <a:ea typeface="標楷體" pitchFamily="65" charset="-120"/>
              </a:defRPr>
            </a:lvl6pPr>
            <a:lvl7pPr marL="2971800" indent="-228600" algn="ctr" eaLnBrk="0" fontAlgn="base" hangingPunct="0">
              <a:spcBef>
                <a:spcPct val="0"/>
              </a:spcBef>
              <a:spcAft>
                <a:spcPct val="0"/>
              </a:spcAft>
              <a:defRPr kumimoji="1" sz="2000" b="1">
                <a:solidFill>
                  <a:schemeClr val="tx1"/>
                </a:solidFill>
                <a:latin typeface="Times New Roman" pitchFamily="18" charset="0"/>
                <a:ea typeface="標楷體" pitchFamily="65" charset="-120"/>
              </a:defRPr>
            </a:lvl7pPr>
            <a:lvl8pPr marL="3429000" indent="-228600" algn="ctr" eaLnBrk="0" fontAlgn="base" hangingPunct="0">
              <a:spcBef>
                <a:spcPct val="0"/>
              </a:spcBef>
              <a:spcAft>
                <a:spcPct val="0"/>
              </a:spcAft>
              <a:defRPr kumimoji="1" sz="2000" b="1">
                <a:solidFill>
                  <a:schemeClr val="tx1"/>
                </a:solidFill>
                <a:latin typeface="Times New Roman" pitchFamily="18" charset="0"/>
                <a:ea typeface="標楷體" pitchFamily="65" charset="-120"/>
              </a:defRPr>
            </a:lvl8pPr>
            <a:lvl9pPr marL="3886200" indent="-228600" algn="ctr" eaLnBrk="0" fontAlgn="base" hangingPunct="0">
              <a:spcBef>
                <a:spcPct val="0"/>
              </a:spcBef>
              <a:spcAft>
                <a:spcPct val="0"/>
              </a:spcAft>
              <a:defRPr kumimoji="1" sz="2000" b="1">
                <a:solidFill>
                  <a:schemeClr val="tx1"/>
                </a:solidFill>
                <a:latin typeface="Times New Roman" pitchFamily="18" charset="0"/>
                <a:ea typeface="標楷體" pitchFamily="65" charset="-120"/>
              </a:defRPr>
            </a:lvl9pPr>
          </a:lstStyle>
          <a:p>
            <a:pPr algn="ctr" eaLnBrk="1" hangingPunct="1">
              <a:defRPr/>
            </a:pPr>
            <a:r>
              <a:rPr lang="zh-TW" altLang="en-US" sz="32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休閒農場的停業／復業／</a:t>
            </a:r>
            <a:r>
              <a:rPr lang="zh-TW" altLang="en-US" sz="32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歇</a:t>
            </a:r>
            <a:r>
              <a:rPr lang="zh-TW" altLang="en-US" sz="32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業</a:t>
            </a:r>
            <a:r>
              <a:rPr lang="en-US" altLang="zh-TW"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a:t>
            </a:r>
            <a:r>
              <a:rPr lang="zh-TW" altLang="en-US"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休</a:t>
            </a:r>
            <a:r>
              <a:rPr lang="en-US" altLang="zh-TW"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33)</a:t>
            </a:r>
            <a:endParaRPr lang="zh-TW" altLang="en-US"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p:txBody>
      </p:sp>
      <p:pic>
        <p:nvPicPr>
          <p:cNvPr id="171015" name="Picture 6" descr="C:\Users\huimei\AppData\Local\Microsoft\Windows\Temporary Internet Files\Content.IE5\ND1FW1A3\MC900334364[1].wmf"/>
          <p:cNvPicPr>
            <a:picLocks noChangeAspect="1" noChangeArrowheads="1"/>
          </p:cNvPicPr>
          <p:nvPr/>
        </p:nvPicPr>
        <p:blipFill>
          <a:blip r:embed="rId7"/>
          <a:srcRect/>
          <a:stretch>
            <a:fillRect/>
          </a:stretch>
        </p:blipFill>
        <p:spPr bwMode="auto">
          <a:xfrm>
            <a:off x="395288" y="290513"/>
            <a:ext cx="827087" cy="862012"/>
          </a:xfrm>
          <a:prstGeom prst="rect">
            <a:avLst/>
          </a:prstGeom>
          <a:noFill/>
          <a:ln w="9525">
            <a:noFill/>
            <a:miter lim="800000"/>
            <a:headEnd/>
            <a:tailEnd/>
          </a:ln>
        </p:spPr>
      </p:pic>
      <p:graphicFrame>
        <p:nvGraphicFramePr>
          <p:cNvPr id="14" name="資料庫圖表 13"/>
          <p:cNvGraphicFramePr/>
          <p:nvPr/>
        </p:nvGraphicFramePr>
        <p:xfrm>
          <a:off x="575784" y="4639543"/>
          <a:ext cx="7972309" cy="23842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資料庫圖表 2"/>
          <p:cNvGraphicFramePr/>
          <p:nvPr/>
        </p:nvGraphicFramePr>
        <p:xfrm>
          <a:off x="539552" y="2470964"/>
          <a:ext cx="8020248" cy="11806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日期版面配置區 3"/>
          <p:cNvSpPr>
            <a:spLocks noGrp="1"/>
          </p:cNvSpPr>
          <p:nvPr>
            <p:ph type="dt" sz="quarter" idx="10"/>
          </p:nvPr>
        </p:nvSpPr>
        <p:spPr/>
        <p:txBody>
          <a:bodyPr/>
          <a:lstStyle/>
          <a:p>
            <a:pPr>
              <a:defRPr/>
            </a:pPr>
            <a:fld id="{E7D36F00-BE17-46FA-BD0C-123311D0994D}"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p:cNvSpPr>
          <p:nvPr>
            <p:ph type="body" idx="1"/>
          </p:nvPr>
        </p:nvSpPr>
        <p:spPr>
          <a:xfrm>
            <a:off x="684213" y="1052513"/>
            <a:ext cx="7704137" cy="4783137"/>
          </a:xfrm>
        </p:spPr>
        <p:txBody>
          <a:bodyPr/>
          <a:lstStyle/>
          <a:p>
            <a:pPr defTabSz="884238">
              <a:lnSpc>
                <a:spcPct val="140000"/>
              </a:lnSpc>
              <a:spcBef>
                <a:spcPts val="600"/>
              </a:spcBef>
              <a:spcAft>
                <a:spcPts val="0"/>
              </a:spcAft>
              <a:buFont typeface="Arial" pitchFamily="34" charset="0"/>
              <a:buChar char="•"/>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經主管機關同意籌設或取得許可登記證之休閒</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農場有下列資料異動情形之一</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於</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事前檢附變更前後對照表及相關佐證文件，提出變更經營計畫書</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申請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p>
          <a:p>
            <a:pPr marL="0" indent="0" defTabSz="884238">
              <a:lnSpc>
                <a:spcPct val="140000"/>
              </a:lnSpc>
              <a:spcBef>
                <a:spcPts val="600"/>
              </a:spcBef>
              <a:spcAft>
                <a:spcPts val="0"/>
              </a:spcAft>
              <a:buFont typeface="Arial" pitchFamily="34" charset="0"/>
              <a:buNone/>
              <a:defRPr/>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一</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、名稱。</a:t>
            </a:r>
          </a:p>
          <a:p>
            <a:pPr marL="0" indent="0" defTabSz="884238">
              <a:lnSpc>
                <a:spcPct val="140000"/>
              </a:lnSpc>
              <a:spcBef>
                <a:spcPts val="600"/>
              </a:spcBef>
              <a:spcAft>
                <a:spcPts val="0"/>
              </a:spcAft>
              <a:buFont typeface="Arial" pitchFamily="34" charset="0"/>
              <a:buNone/>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二、經營者。</a:t>
            </a:r>
          </a:p>
          <a:p>
            <a:pPr marL="0" indent="0" defTabSz="884238">
              <a:lnSpc>
                <a:spcPct val="140000"/>
              </a:lnSpc>
              <a:spcBef>
                <a:spcPts val="600"/>
              </a:spcBef>
              <a:spcAft>
                <a:spcPts val="0"/>
              </a:spcAft>
              <a:buFont typeface="Arial" pitchFamily="34" charset="0"/>
              <a:buNone/>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三、場址。</a:t>
            </a:r>
          </a:p>
          <a:p>
            <a:pPr marL="0" indent="0" defTabSz="884238">
              <a:lnSpc>
                <a:spcPct val="140000"/>
              </a:lnSpc>
              <a:spcBef>
                <a:spcPts val="600"/>
              </a:spcBef>
              <a:spcAft>
                <a:spcPts val="0"/>
              </a:spcAft>
              <a:buFont typeface="Arial" pitchFamily="34" charset="0"/>
              <a:buNone/>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四、經營項目。</a:t>
            </a:r>
          </a:p>
          <a:p>
            <a:pPr marL="0" indent="0" defTabSz="884238">
              <a:lnSpc>
                <a:spcPct val="140000"/>
              </a:lnSpc>
              <a:spcBef>
                <a:spcPts val="600"/>
              </a:spcBef>
              <a:spcAft>
                <a:spcPts val="0"/>
              </a:spcAft>
              <a:buFont typeface="Arial" pitchFamily="34" charset="0"/>
              <a:buNone/>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五、全場總面積及場域範圍地段地號或土地資料。</a:t>
            </a:r>
          </a:p>
          <a:p>
            <a:pPr marL="0" indent="0" defTabSz="884238">
              <a:lnSpc>
                <a:spcPct val="140000"/>
              </a:lnSpc>
              <a:spcBef>
                <a:spcPts val="600"/>
              </a:spcBef>
              <a:spcAft>
                <a:spcPts val="0"/>
              </a:spcAft>
              <a:buFont typeface="Arial" pitchFamily="34" charset="0"/>
              <a:buNone/>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六、核准休閒農業設施項目及面積</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日期版面配置區 1"/>
          <p:cNvSpPr>
            <a:spLocks noGrp="1"/>
          </p:cNvSpPr>
          <p:nvPr>
            <p:ph type="dt" sz="quarter" idx="10"/>
          </p:nvPr>
        </p:nvSpPr>
        <p:spPr/>
        <p:txBody>
          <a:bodyPr/>
          <a:lstStyle/>
          <a:p>
            <a:pPr>
              <a:defRPr/>
            </a:pPr>
            <a:fld id="{57435BF7-3DB9-40A4-BEE2-352285BF598F}" type="datetime1">
              <a:rPr lang="zh-TW" altLang="en-US"/>
              <a:pPr>
                <a:defRPr/>
              </a:pPr>
              <a:t>2018/10/31</a:t>
            </a:fld>
            <a:endParaRPr lang="en-US"/>
          </a:p>
        </p:txBody>
      </p:sp>
      <p:sp>
        <p:nvSpPr>
          <p:cNvPr id="5" name="標題 1"/>
          <p:cNvSpPr txBox="1">
            <a:spLocks/>
          </p:cNvSpPr>
          <p:nvPr/>
        </p:nvSpPr>
        <p:spPr bwMode="auto">
          <a:xfrm>
            <a:off x="781050" y="115888"/>
            <a:ext cx="6059488" cy="1143000"/>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a:lstStyle>
          <a:p>
            <a:pPr>
              <a:defRPr/>
            </a:pP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休閒農場資料異動</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a:t>
            </a:r>
            <a:r>
              <a:rPr kumimoji="0" lang="zh-TW" altLang="en-US" sz="1000" kern="0" dirty="0" smtClean="0">
                <a:solidFill>
                  <a:schemeClr val="accent1">
                    <a:lumMod val="50000"/>
                  </a:schemeClr>
                </a:solidFill>
                <a:latin typeface="微軟正黑體" panose="020B0604030504040204" pitchFamily="34" charset="-120"/>
                <a:ea typeface="微軟正黑體" panose="020B0604030504040204" pitchFamily="34" charset="-120"/>
              </a:rPr>
              <a:t>休</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34)</a:t>
            </a:r>
            <a:endParaRPr kumimoji="0" lang="zh-TW" altLang="en-US" sz="1000" kern="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type="body" idx="1"/>
          </p:nvPr>
        </p:nvSpPr>
        <p:spPr>
          <a:xfrm>
            <a:off x="900113" y="1268413"/>
            <a:ext cx="7775575" cy="4238625"/>
          </a:xfrm>
        </p:spPr>
        <p:txBody>
          <a:bodyPr/>
          <a:lstStyle/>
          <a:p>
            <a:pPr>
              <a:lnSpc>
                <a:spcPts val="3600"/>
              </a:lnSpc>
              <a:spcBef>
                <a:spcPct val="0"/>
              </a:spcBef>
              <a:spcAft>
                <a:spcPts val="600"/>
              </a:spcAft>
              <a:buFont typeface="Wingdings" pitchFamily="2" charset="2"/>
              <a:buChar char="n"/>
              <a:defRPr/>
            </a:pPr>
            <a:r>
              <a:rPr lang="zh-TW" altLang="en-US" sz="4000" b="1" dirty="0" smtClean="0">
                <a:solidFill>
                  <a:srgbClr val="C00000"/>
                </a:solidFill>
                <a:latin typeface="微軟正黑體" pitchFamily="34" charset="-120"/>
                <a:ea typeface="微軟正黑體" pitchFamily="34" charset="-120"/>
                <a:cs typeface="Times New Roman" pitchFamily="18" charset="0"/>
              </a:rPr>
              <a:t>休閒農業輔導管理辦法</a:t>
            </a:r>
            <a:endParaRPr lang="en-US" altLang="zh-TW" sz="4000" b="1" dirty="0" smtClean="0">
              <a:solidFill>
                <a:srgbClr val="C00000"/>
              </a:solidFill>
              <a:latin typeface="微軟正黑體" pitchFamily="34" charset="-120"/>
              <a:ea typeface="微軟正黑體" pitchFamily="34" charset="-120"/>
              <a:cs typeface="Times New Roman" pitchFamily="18" charset="0"/>
            </a:endParaRPr>
          </a:p>
          <a:p>
            <a:pPr marL="0" indent="0">
              <a:lnSpc>
                <a:spcPts val="3600"/>
              </a:lnSpc>
              <a:spcBef>
                <a:spcPct val="0"/>
              </a:spcBef>
              <a:spcAft>
                <a:spcPts val="600"/>
              </a:spcAft>
              <a:buFont typeface="Arial" pitchFamily="34" charset="0"/>
              <a:buNone/>
              <a:defRPr/>
            </a:pPr>
            <a:r>
              <a:rPr lang="en-US" altLang="zh-TW" b="1" dirty="0" smtClean="0">
                <a:solidFill>
                  <a:schemeClr val="accent6">
                    <a:lumMod val="75000"/>
                  </a:schemeClr>
                </a:solidFill>
                <a:latin typeface="微軟正黑體" pitchFamily="34" charset="-120"/>
                <a:ea typeface="微軟正黑體" pitchFamily="34" charset="-120"/>
                <a:cs typeface="Times New Roman" pitchFamily="18" charset="0"/>
              </a:rPr>
              <a:t>107</a:t>
            </a:r>
            <a:r>
              <a:rPr lang="zh-TW" altLang="en-US" b="1" dirty="0" smtClean="0">
                <a:solidFill>
                  <a:schemeClr val="accent6">
                    <a:lumMod val="75000"/>
                  </a:schemeClr>
                </a:solidFill>
                <a:latin typeface="微軟正黑體" pitchFamily="34" charset="-120"/>
                <a:ea typeface="微軟正黑體" pitchFamily="34" charset="-120"/>
                <a:cs typeface="Times New Roman" pitchFamily="18" charset="0"/>
              </a:rPr>
              <a:t>年</a:t>
            </a:r>
            <a:r>
              <a:rPr lang="en-US" altLang="zh-TW" b="1" dirty="0" smtClean="0">
                <a:solidFill>
                  <a:schemeClr val="accent6">
                    <a:lumMod val="75000"/>
                  </a:schemeClr>
                </a:solidFill>
                <a:latin typeface="微軟正黑體" pitchFamily="34" charset="-120"/>
                <a:ea typeface="微軟正黑體" pitchFamily="34" charset="-120"/>
                <a:cs typeface="Times New Roman" pitchFamily="18" charset="0"/>
              </a:rPr>
              <a:t>5</a:t>
            </a:r>
            <a:r>
              <a:rPr lang="zh-TW" altLang="en-US" b="1" dirty="0" smtClean="0">
                <a:solidFill>
                  <a:schemeClr val="accent6">
                    <a:lumMod val="75000"/>
                  </a:schemeClr>
                </a:solidFill>
                <a:latin typeface="微軟正黑體" pitchFamily="34" charset="-120"/>
                <a:ea typeface="微軟正黑體" pitchFamily="34" charset="-120"/>
                <a:cs typeface="Times New Roman" pitchFamily="18" charset="0"/>
              </a:rPr>
              <a:t>月</a:t>
            </a:r>
            <a:r>
              <a:rPr lang="en-US" altLang="zh-TW" b="1" dirty="0" smtClean="0">
                <a:solidFill>
                  <a:schemeClr val="accent6">
                    <a:lumMod val="75000"/>
                  </a:schemeClr>
                </a:solidFill>
                <a:latin typeface="微軟正黑體" pitchFamily="34" charset="-120"/>
                <a:ea typeface="微軟正黑體" pitchFamily="34" charset="-120"/>
                <a:cs typeface="Times New Roman" pitchFamily="18" charset="0"/>
              </a:rPr>
              <a:t>18</a:t>
            </a:r>
            <a:r>
              <a:rPr lang="zh-TW" altLang="en-US" b="1" dirty="0" smtClean="0">
                <a:solidFill>
                  <a:schemeClr val="accent6">
                    <a:lumMod val="75000"/>
                  </a:schemeClr>
                </a:solidFill>
                <a:latin typeface="微軟正黑體" pitchFamily="34" charset="-120"/>
                <a:ea typeface="微軟正黑體" pitchFamily="34" charset="-120"/>
                <a:cs typeface="Times New Roman" pitchFamily="18" charset="0"/>
              </a:rPr>
              <a:t>日農輔字第</a:t>
            </a:r>
            <a:r>
              <a:rPr lang="en-US" altLang="zh-TW" b="1" dirty="0" smtClean="0">
                <a:solidFill>
                  <a:schemeClr val="accent6">
                    <a:lumMod val="75000"/>
                  </a:schemeClr>
                </a:solidFill>
                <a:latin typeface="微軟正黑體" pitchFamily="34" charset="-120"/>
                <a:ea typeface="微軟正黑體" pitchFamily="34" charset="-120"/>
                <a:cs typeface="Times New Roman" pitchFamily="18" charset="0"/>
              </a:rPr>
              <a:t>1070022573</a:t>
            </a:r>
            <a:r>
              <a:rPr lang="zh-TW" altLang="en-US" b="1" dirty="0" smtClean="0">
                <a:solidFill>
                  <a:schemeClr val="accent6">
                    <a:lumMod val="75000"/>
                  </a:schemeClr>
                </a:solidFill>
                <a:latin typeface="微軟正黑體" pitchFamily="34" charset="-120"/>
                <a:ea typeface="微軟正黑體" pitchFamily="34" charset="-120"/>
                <a:cs typeface="Times New Roman" pitchFamily="18" charset="0"/>
              </a:rPr>
              <a:t>號令</a:t>
            </a:r>
            <a:r>
              <a:rPr lang="zh-TW" altLang="en-US" b="1" dirty="0">
                <a:solidFill>
                  <a:schemeClr val="accent6">
                    <a:lumMod val="75000"/>
                  </a:schemeClr>
                </a:solidFill>
                <a:latin typeface="微軟正黑體" pitchFamily="34" charset="-120"/>
                <a:ea typeface="微軟正黑體" pitchFamily="34" charset="-120"/>
                <a:cs typeface="Times New Roman" pitchFamily="18" charset="0"/>
              </a:rPr>
              <a:t>全文修正，</a:t>
            </a:r>
            <a:r>
              <a:rPr lang="zh-TW" altLang="en-US" b="1" u="sng" dirty="0" smtClean="0">
                <a:solidFill>
                  <a:schemeClr val="accent6">
                    <a:lumMod val="75000"/>
                  </a:schemeClr>
                </a:solidFill>
                <a:latin typeface="微軟正黑體" pitchFamily="34" charset="-120"/>
                <a:ea typeface="微軟正黑體" pitchFamily="34" charset="-120"/>
                <a:cs typeface="Times New Roman" pitchFamily="18" charset="0"/>
              </a:rPr>
              <a:t>調整休閒</a:t>
            </a:r>
            <a:r>
              <a:rPr lang="zh-TW" altLang="en-US" b="1" u="sng" dirty="0">
                <a:solidFill>
                  <a:schemeClr val="accent6">
                    <a:lumMod val="75000"/>
                  </a:schemeClr>
                </a:solidFill>
                <a:latin typeface="微軟正黑體" pitchFamily="34" charset="-120"/>
                <a:ea typeface="微軟正黑體" pitchFamily="34" charset="-120"/>
                <a:cs typeface="Times New Roman" pitchFamily="18" charset="0"/>
              </a:rPr>
              <a:t>農場申設之農業用地面積</a:t>
            </a:r>
            <a:r>
              <a:rPr lang="zh-TW" altLang="en-US" b="1" u="sng" dirty="0" smtClean="0">
                <a:solidFill>
                  <a:schemeClr val="accent6">
                    <a:lumMod val="75000"/>
                  </a:schemeClr>
                </a:solidFill>
                <a:latin typeface="微軟正黑體" pitchFamily="34" charset="-120"/>
                <a:ea typeface="微軟正黑體" pitchFamily="34" charset="-120"/>
                <a:cs typeface="Times New Roman" pitchFamily="18" charset="0"/>
              </a:rPr>
              <a:t>門檻</a:t>
            </a:r>
            <a:r>
              <a:rPr lang="zh-TW" altLang="en-US" b="1" dirty="0">
                <a:solidFill>
                  <a:schemeClr val="accent6">
                    <a:lumMod val="75000"/>
                  </a:schemeClr>
                </a:solidFill>
                <a:latin typeface="微軟正黑體" pitchFamily="34" charset="-120"/>
                <a:ea typeface="微軟正黑體" pitchFamily="34" charset="-120"/>
                <a:cs typeface="Times New Roman" pitchFamily="18" charset="0"/>
              </a:rPr>
              <a:t>。</a:t>
            </a:r>
            <a:r>
              <a:rPr lang="zh-TW" altLang="en-US" b="1" dirty="0" smtClean="0">
                <a:solidFill>
                  <a:schemeClr val="accent6">
                    <a:lumMod val="75000"/>
                  </a:schemeClr>
                </a:solidFill>
                <a:latin typeface="微軟正黑體" pitchFamily="34" charset="-120"/>
                <a:ea typeface="微軟正黑體" pitchFamily="34" charset="-120"/>
                <a:cs typeface="Times New Roman" pitchFamily="18" charset="0"/>
              </a:rPr>
              <a:t>涉及</a:t>
            </a:r>
            <a:r>
              <a:rPr lang="zh-TW" altLang="en-US" b="1" dirty="0">
                <a:solidFill>
                  <a:schemeClr val="accent6">
                    <a:lumMod val="75000"/>
                  </a:schemeClr>
                </a:solidFill>
                <a:latin typeface="微軟正黑體" pitchFamily="34" charset="-120"/>
                <a:ea typeface="微軟正黑體" pitchFamily="34" charset="-120"/>
                <a:cs typeface="Times New Roman" pitchFamily="18" charset="0"/>
              </a:rPr>
              <a:t>農業用地變更之休閒農業設施面積上限，依坐落區位與休閒農業區之結合度</a:t>
            </a:r>
            <a:r>
              <a:rPr lang="zh-TW" altLang="en-US" b="1" dirty="0" smtClean="0">
                <a:solidFill>
                  <a:schemeClr val="accent6">
                    <a:lumMod val="75000"/>
                  </a:schemeClr>
                </a:solidFill>
                <a:latin typeface="微軟正黑體" pitchFamily="34" charset="-120"/>
                <a:ea typeface="微軟正黑體" pitchFamily="34" charset="-120"/>
                <a:cs typeface="Times New Roman" pitchFamily="18" charset="0"/>
              </a:rPr>
              <a:t>，予以調整，另就</a:t>
            </a:r>
            <a:r>
              <a:rPr lang="zh-TW" altLang="en-US" b="1" u="sng" dirty="0">
                <a:solidFill>
                  <a:schemeClr val="accent6">
                    <a:lumMod val="75000"/>
                  </a:schemeClr>
                </a:solidFill>
                <a:latin typeface="微軟正黑體" pitchFamily="34" charset="-120"/>
                <a:ea typeface="微軟正黑體" pitchFamily="34" charset="-120"/>
                <a:cs typeface="Times New Roman" pitchFamily="18" charset="0"/>
              </a:rPr>
              <a:t>休閒農業設施訂定合理</a:t>
            </a:r>
            <a:r>
              <a:rPr lang="zh-TW" altLang="en-US" b="1" u="sng" dirty="0" smtClean="0">
                <a:solidFill>
                  <a:schemeClr val="accent6">
                    <a:lumMod val="75000"/>
                  </a:schemeClr>
                </a:solidFill>
                <a:latin typeface="微軟正黑體" pitchFamily="34" charset="-120"/>
                <a:ea typeface="微軟正黑體" pitchFamily="34" charset="-120"/>
                <a:cs typeface="Times New Roman" pitchFamily="18" charset="0"/>
              </a:rPr>
              <a:t>規範</a:t>
            </a:r>
            <a:r>
              <a:rPr lang="zh-TW" altLang="en-US" b="1" dirty="0" smtClean="0">
                <a:solidFill>
                  <a:schemeClr val="accent6">
                    <a:lumMod val="75000"/>
                  </a:schemeClr>
                </a:solidFill>
                <a:latin typeface="微軟正黑體" pitchFamily="34" charset="-120"/>
                <a:ea typeface="微軟正黑體" pitchFamily="34" charset="-120"/>
                <a:cs typeface="Times New Roman" pitchFamily="18" charset="0"/>
              </a:rPr>
              <a:t>，並</a:t>
            </a:r>
            <a:r>
              <a:rPr lang="zh-TW" altLang="en-US" b="1" u="sng" dirty="0" smtClean="0">
                <a:solidFill>
                  <a:schemeClr val="accent6">
                    <a:lumMod val="75000"/>
                  </a:schemeClr>
                </a:solidFill>
                <a:latin typeface="微軟正黑體" pitchFamily="34" charset="-120"/>
                <a:ea typeface="微軟正黑體" pitchFamily="34" charset="-120"/>
                <a:cs typeface="Times New Roman" pitchFamily="18" charset="0"/>
              </a:rPr>
              <a:t>刪除</a:t>
            </a:r>
            <a:r>
              <a:rPr lang="zh-TW" altLang="en-US" b="1" u="sng" dirty="0">
                <a:solidFill>
                  <a:schemeClr val="accent6">
                    <a:lumMod val="75000"/>
                  </a:schemeClr>
                </a:solidFill>
                <a:latin typeface="微軟正黑體" pitchFamily="34" charset="-120"/>
                <a:ea typeface="微軟正黑體" pitchFamily="34" charset="-120"/>
                <a:cs typeface="Times New Roman" pitchFamily="18" charset="0"/>
              </a:rPr>
              <a:t>休閒農場許可登記證效期為五年之</a:t>
            </a:r>
            <a:r>
              <a:rPr lang="zh-TW" altLang="en-US" b="1" u="sng" dirty="0" smtClean="0">
                <a:solidFill>
                  <a:schemeClr val="accent6">
                    <a:lumMod val="75000"/>
                  </a:schemeClr>
                </a:solidFill>
                <a:latin typeface="微軟正黑體" pitchFamily="34" charset="-120"/>
                <a:ea typeface="微軟正黑體" pitchFamily="34" charset="-120"/>
                <a:cs typeface="Times New Roman" pitchFamily="18" charset="0"/>
              </a:rPr>
              <a:t>規定等。</a:t>
            </a:r>
          </a:p>
        </p:txBody>
      </p:sp>
      <p:sp>
        <p:nvSpPr>
          <p:cNvPr id="2" name="日期版面配置區 1"/>
          <p:cNvSpPr>
            <a:spLocks noGrp="1"/>
          </p:cNvSpPr>
          <p:nvPr>
            <p:ph type="dt" sz="quarter" idx="10"/>
          </p:nvPr>
        </p:nvSpPr>
        <p:spPr/>
        <p:txBody>
          <a:bodyPr/>
          <a:lstStyle/>
          <a:p>
            <a:pPr>
              <a:defRPr/>
            </a:pPr>
            <a:fld id="{98F45416-BF08-4978-86B8-9161648EBB8D}" type="datetime1">
              <a:rPr lang="zh-TW" altLang="en-US"/>
              <a:pPr>
                <a:defRPr/>
              </a:pPr>
              <a:t>2018/10/31</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p:cNvSpPr>
          <p:nvPr>
            <p:ph type="body" idx="1"/>
          </p:nvPr>
        </p:nvSpPr>
        <p:spPr>
          <a:xfrm>
            <a:off x="684213" y="1989138"/>
            <a:ext cx="7704137" cy="3846512"/>
          </a:xfrm>
        </p:spPr>
        <p:txBody>
          <a:bodyPr/>
          <a:lstStyle/>
          <a:p>
            <a:pPr defTabSz="884238">
              <a:lnSpc>
                <a:spcPct val="140000"/>
              </a:lnSpc>
              <a:spcBef>
                <a:spcPts val="600"/>
              </a:spcBef>
              <a:spcAft>
                <a:spcPts val="0"/>
              </a:spcAft>
              <a:buFont typeface="Arial" pitchFamily="34" charset="0"/>
              <a:buChar char="•"/>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取得許可登記證之休閒農場未經主管機關許可，自行變更用途或變更經營計畫者，直轄市、縣（市）主管機關應依本條例第七十一條規定辦理，並通知限期改正。情節重大者，直轄市、縣（市）主管機關應報送中央主管機關廢止其許可登記證</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日期版面配置區 1"/>
          <p:cNvSpPr>
            <a:spLocks noGrp="1"/>
          </p:cNvSpPr>
          <p:nvPr>
            <p:ph type="dt" sz="quarter" idx="10"/>
          </p:nvPr>
        </p:nvSpPr>
        <p:spPr/>
        <p:txBody>
          <a:bodyPr/>
          <a:lstStyle/>
          <a:p>
            <a:pPr>
              <a:defRPr/>
            </a:pPr>
            <a:fld id="{57435BF7-3DB9-40A4-BEE2-352285BF598F}" type="datetime1">
              <a:rPr lang="zh-TW" altLang="en-US"/>
              <a:pPr>
                <a:defRPr/>
              </a:pPr>
              <a:t>2018/10/31</a:t>
            </a:fld>
            <a:endParaRPr lang="en-US"/>
          </a:p>
        </p:txBody>
      </p:sp>
      <p:sp>
        <p:nvSpPr>
          <p:cNvPr id="5" name="標題 1"/>
          <p:cNvSpPr txBox="1">
            <a:spLocks/>
          </p:cNvSpPr>
          <p:nvPr/>
        </p:nvSpPr>
        <p:spPr bwMode="auto">
          <a:xfrm>
            <a:off x="795338" y="333375"/>
            <a:ext cx="6816725" cy="1143000"/>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a:lstStyle>
          <a:p>
            <a:pPr>
              <a:defRPr/>
            </a:pP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休閒農場擅自變更用途</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a:t>
            </a:r>
            <a:r>
              <a:rPr kumimoji="0" lang="zh-TW" altLang="en-US" sz="1000" kern="0" dirty="0" smtClean="0">
                <a:solidFill>
                  <a:schemeClr val="accent1">
                    <a:lumMod val="50000"/>
                  </a:schemeClr>
                </a:solidFill>
                <a:latin typeface="微軟正黑體" panose="020B0604030504040204" pitchFamily="34" charset="-120"/>
                <a:ea typeface="微軟正黑體" panose="020B0604030504040204" pitchFamily="34" charset="-120"/>
              </a:rPr>
              <a:t>休</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37)</a:t>
            </a:r>
            <a:endParaRPr kumimoji="0" lang="zh-TW" altLang="en-US" sz="1000" kern="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p:cNvSpPr>
          <p:nvPr>
            <p:ph type="body" idx="1"/>
          </p:nvPr>
        </p:nvSpPr>
        <p:spPr>
          <a:xfrm>
            <a:off x="684213" y="1989138"/>
            <a:ext cx="7704137" cy="3846512"/>
          </a:xfrm>
        </p:spPr>
        <p:txBody>
          <a:bodyPr/>
          <a:lstStyle/>
          <a:p>
            <a:pPr marL="0" indent="0" defTabSz="884238">
              <a:lnSpc>
                <a:spcPct val="140000"/>
              </a:lnSpc>
              <a:spcBef>
                <a:spcPts val="600"/>
              </a:spcBef>
              <a:spcAft>
                <a:spcPts val="0"/>
              </a:spcAft>
              <a:buFont typeface="Arial" pitchFamily="34" charset="0"/>
              <a:buNone/>
              <a:defRPr/>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一</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、由直轄市、縣（市）主管機關依前項通知限期改正未改正，經第二次通知限期改正未改正，屆期仍未改正。</a:t>
            </a:r>
          </a:p>
          <a:p>
            <a:pPr marL="0" indent="0" defTabSz="884238">
              <a:lnSpc>
                <a:spcPct val="140000"/>
              </a:lnSpc>
              <a:spcBef>
                <a:spcPts val="600"/>
              </a:spcBef>
              <a:spcAft>
                <a:spcPts val="0"/>
              </a:spcAft>
              <a:buFont typeface="Arial" pitchFamily="34" charset="0"/>
              <a:buNone/>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二、休閒農場經營範圍與經營計畫書不符。</a:t>
            </a:r>
          </a:p>
          <a:p>
            <a:pPr marL="0" indent="0" defTabSz="884238">
              <a:lnSpc>
                <a:spcPct val="140000"/>
              </a:lnSpc>
              <a:spcBef>
                <a:spcPts val="600"/>
              </a:spcBef>
              <a:spcAft>
                <a:spcPts val="0"/>
              </a:spcAft>
              <a:buFont typeface="Arial" pitchFamily="34" charset="0"/>
              <a:buNone/>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三、未持續取得土地或設施合法使用權。</a:t>
            </a:r>
          </a:p>
          <a:p>
            <a:pPr marL="0" indent="0" defTabSz="884238">
              <a:lnSpc>
                <a:spcPct val="140000"/>
              </a:lnSpc>
              <a:spcBef>
                <a:spcPts val="600"/>
              </a:spcBef>
              <a:spcAft>
                <a:spcPts val="0"/>
              </a:spcAft>
              <a:buFont typeface="Arial" pitchFamily="34" charset="0"/>
              <a:buNone/>
              <a:defRPr/>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四、其他不符本辦法所定休閒農場申請設置要件。</a:t>
            </a:r>
          </a:p>
        </p:txBody>
      </p:sp>
      <p:sp>
        <p:nvSpPr>
          <p:cNvPr id="2" name="日期版面配置區 1"/>
          <p:cNvSpPr>
            <a:spLocks noGrp="1"/>
          </p:cNvSpPr>
          <p:nvPr>
            <p:ph type="dt" sz="quarter" idx="10"/>
          </p:nvPr>
        </p:nvSpPr>
        <p:spPr/>
        <p:txBody>
          <a:bodyPr/>
          <a:lstStyle/>
          <a:p>
            <a:pPr>
              <a:defRPr/>
            </a:pPr>
            <a:fld id="{57435BF7-3DB9-40A4-BEE2-352285BF598F}" type="datetime1">
              <a:rPr lang="zh-TW" altLang="en-US"/>
              <a:pPr>
                <a:defRPr/>
              </a:pPr>
              <a:t>2018/10/31</a:t>
            </a:fld>
            <a:endParaRPr lang="en-US"/>
          </a:p>
        </p:txBody>
      </p:sp>
      <p:sp>
        <p:nvSpPr>
          <p:cNvPr id="5" name="標題 1"/>
          <p:cNvSpPr txBox="1">
            <a:spLocks/>
          </p:cNvSpPr>
          <p:nvPr/>
        </p:nvSpPr>
        <p:spPr bwMode="auto">
          <a:xfrm>
            <a:off x="795338" y="333375"/>
            <a:ext cx="6816725" cy="1143000"/>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a:lstStyle>
          <a:p>
            <a:pPr>
              <a:defRPr/>
            </a:pPr>
            <a:r>
              <a:rPr kumimoji="0" lang="zh-TW" altLang="en-US" sz="4800" kern="0" dirty="0">
                <a:solidFill>
                  <a:schemeClr val="accent1">
                    <a:lumMod val="50000"/>
                  </a:schemeClr>
                </a:solidFill>
                <a:latin typeface="微軟正黑體" panose="020B0604030504040204" pitchFamily="34" charset="-120"/>
                <a:ea typeface="微軟正黑體" panose="020B0604030504040204" pitchFamily="34" charset="-120"/>
              </a:rPr>
              <a:t>變更</a:t>
            </a: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用途</a:t>
            </a:r>
            <a:r>
              <a:rPr kumimoji="0" lang="en-US" altLang="zh-TW" sz="4800" kern="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4800" dirty="0" smtClean="0">
                <a:solidFill>
                  <a:schemeClr val="accent1">
                    <a:lumMod val="50000"/>
                  </a:schemeClr>
                </a:solidFill>
                <a:latin typeface="微軟正黑體" panose="020B0604030504040204" pitchFamily="34" charset="-120"/>
                <a:ea typeface="微軟正黑體" panose="020B0604030504040204" pitchFamily="34" charset="-120"/>
              </a:rPr>
              <a:t>情節</a:t>
            </a:r>
            <a:r>
              <a:rPr lang="zh-TW" altLang="en-US" sz="4800" dirty="0">
                <a:solidFill>
                  <a:schemeClr val="accent1">
                    <a:lumMod val="50000"/>
                  </a:schemeClr>
                </a:solidFill>
                <a:latin typeface="微軟正黑體" panose="020B0604030504040204" pitchFamily="34" charset="-120"/>
                <a:ea typeface="微軟正黑體" panose="020B0604030504040204" pitchFamily="34" charset="-120"/>
              </a:rPr>
              <a:t>重大</a:t>
            </a:r>
            <a:r>
              <a:rPr lang="zh-TW" altLang="en-US" sz="4800" dirty="0" smtClean="0">
                <a:solidFill>
                  <a:schemeClr val="accent1">
                    <a:lumMod val="50000"/>
                  </a:schemeClr>
                </a:solidFill>
                <a:latin typeface="微軟正黑體" panose="020B0604030504040204" pitchFamily="34" charset="-120"/>
                <a:ea typeface="微軟正黑體" panose="020B0604030504040204" pitchFamily="34" charset="-120"/>
              </a:rPr>
              <a:t>者</a:t>
            </a: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 </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a:t>
            </a:r>
            <a:r>
              <a:rPr kumimoji="0" lang="zh-TW" altLang="en-US" sz="1000" kern="0" dirty="0" smtClean="0">
                <a:solidFill>
                  <a:schemeClr val="accent1">
                    <a:lumMod val="50000"/>
                  </a:schemeClr>
                </a:solidFill>
                <a:latin typeface="微軟正黑體" panose="020B0604030504040204" pitchFamily="34" charset="-120"/>
                <a:ea typeface="微軟正黑體" panose="020B0604030504040204" pitchFamily="34" charset="-120"/>
              </a:rPr>
              <a:t>休</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37)</a:t>
            </a:r>
            <a:endParaRPr kumimoji="0" lang="zh-TW" altLang="en-US" sz="1000" kern="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p:cNvSpPr>
          <p:nvPr>
            <p:ph type="body" idx="1"/>
          </p:nvPr>
        </p:nvSpPr>
        <p:spPr>
          <a:xfrm>
            <a:off x="179388" y="1052513"/>
            <a:ext cx="8785225" cy="4783137"/>
          </a:xfrm>
        </p:spPr>
        <p:txBody>
          <a:bodyPr/>
          <a:lstStyle/>
          <a:p>
            <a:pPr defTabSz="884238">
              <a:lnSpc>
                <a:spcPct val="140000"/>
              </a:lnSpc>
              <a:spcBef>
                <a:spcPts val="600"/>
              </a:spcBef>
              <a:spcAft>
                <a:spcPts val="0"/>
              </a:spcAft>
              <a:buFont typeface="Arial" pitchFamily="34" charset="0"/>
              <a:buChar char="•"/>
              <a:defRPr/>
            </a:pPr>
            <a:r>
              <a:rPr lang="zh-TW" altLang="en-US" sz="2000" b="1" dirty="0" smtClean="0">
                <a:solidFill>
                  <a:schemeClr val="accent1">
                    <a:lumMod val="50000"/>
                  </a:schemeClr>
                </a:solidFill>
                <a:latin typeface="微軟正黑體" panose="020B0604030504040204" pitchFamily="34" charset="-120"/>
                <a:ea typeface="微軟正黑體" panose="020B0604030504040204" pitchFamily="34" charset="-120"/>
              </a:rPr>
              <a:t>申請有</a:t>
            </a: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應補正之事項，依其情形得補正者，主管機關應以書面通知申請人限期補正；屆期未補正者或補正未完全，不予受理。</a:t>
            </a:r>
          </a:p>
          <a:p>
            <a:pPr defTabSz="884238">
              <a:lnSpc>
                <a:spcPct val="140000"/>
              </a:lnSpc>
              <a:spcBef>
                <a:spcPts val="600"/>
              </a:spcBef>
              <a:spcAft>
                <a:spcPts val="0"/>
              </a:spcAft>
              <a:buFont typeface="Arial" pitchFamily="34" charset="0"/>
              <a:buChar char="•"/>
              <a:defRPr/>
            </a:pP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休閒農場申請案件有下列情形之一者，主管機關應敘明理由，以</a:t>
            </a:r>
            <a:r>
              <a:rPr lang="zh-TW" altLang="en-US" sz="2000" b="1" u="sng" dirty="0">
                <a:solidFill>
                  <a:srgbClr val="FF0000"/>
                </a:solidFill>
                <a:latin typeface="微軟正黑體" panose="020B0604030504040204" pitchFamily="34" charset="-120"/>
                <a:ea typeface="微軟正黑體" panose="020B0604030504040204" pitchFamily="34" charset="-120"/>
              </a:rPr>
              <a:t>書面駁回</a:t>
            </a: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之：</a:t>
            </a:r>
          </a:p>
          <a:p>
            <a:pPr marL="542925" indent="-542925" defTabSz="884238">
              <a:lnSpc>
                <a:spcPct val="140000"/>
              </a:lnSpc>
              <a:spcBef>
                <a:spcPts val="600"/>
              </a:spcBef>
              <a:spcAft>
                <a:spcPts val="0"/>
              </a:spcAft>
              <a:buFont typeface="Arial" pitchFamily="34" charset="0"/>
              <a:buNone/>
              <a:defRPr/>
            </a:pP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一、申請籌設休閒農場，經營計畫書內容顯不合理，或設施與休閒農業經營之必要性顯不相當。</a:t>
            </a:r>
          </a:p>
          <a:p>
            <a:pPr marL="0" indent="0" defTabSz="884238">
              <a:lnSpc>
                <a:spcPct val="140000"/>
              </a:lnSpc>
              <a:spcBef>
                <a:spcPts val="600"/>
              </a:spcBef>
              <a:spcAft>
                <a:spcPts val="0"/>
              </a:spcAft>
              <a:buFont typeface="Arial" pitchFamily="34" charset="0"/>
              <a:buNone/>
              <a:defRPr/>
            </a:pP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二、場域有妨礙農田灌溉、排水功能，或妨礙道路通行。</a:t>
            </a:r>
          </a:p>
          <a:p>
            <a:pPr marL="0" indent="0" defTabSz="884238">
              <a:lnSpc>
                <a:spcPct val="140000"/>
              </a:lnSpc>
              <a:spcBef>
                <a:spcPts val="600"/>
              </a:spcBef>
              <a:spcAft>
                <a:spcPts val="0"/>
              </a:spcAft>
              <a:buFont typeface="Arial" pitchFamily="34" charset="0"/>
              <a:buNone/>
              <a:defRPr/>
            </a:pP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三、不符本條例或本辦法相關規定。</a:t>
            </a:r>
          </a:p>
          <a:p>
            <a:pPr marL="0" indent="0" defTabSz="884238">
              <a:lnSpc>
                <a:spcPct val="140000"/>
              </a:lnSpc>
              <a:spcBef>
                <a:spcPts val="600"/>
              </a:spcBef>
              <a:spcAft>
                <a:spcPts val="0"/>
              </a:spcAft>
              <a:buFont typeface="Arial" pitchFamily="34" charset="0"/>
              <a:buNone/>
              <a:defRPr/>
            </a:pP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四、有涉及違反區域計畫法、都市計畫法或其他有關土地使用管制規定。</a:t>
            </a:r>
          </a:p>
          <a:p>
            <a:pPr marL="0" indent="0" defTabSz="884238">
              <a:lnSpc>
                <a:spcPct val="140000"/>
              </a:lnSpc>
              <a:spcBef>
                <a:spcPts val="600"/>
              </a:spcBef>
              <a:spcAft>
                <a:spcPts val="0"/>
              </a:spcAft>
              <a:buFont typeface="Arial" pitchFamily="34" charset="0"/>
              <a:buNone/>
              <a:defRPr/>
            </a:pP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五、經其他有關機關、單位審查不符相關法令規定。</a:t>
            </a:r>
          </a:p>
          <a:p>
            <a:pPr marL="0" indent="0" defTabSz="884238">
              <a:lnSpc>
                <a:spcPct val="140000"/>
              </a:lnSpc>
              <a:spcBef>
                <a:spcPts val="600"/>
              </a:spcBef>
              <a:spcAft>
                <a:spcPts val="0"/>
              </a:spcAft>
              <a:buFont typeface="Arial" pitchFamily="34" charset="0"/>
              <a:buNone/>
              <a:defRPr/>
            </a:pPr>
            <a:endParaRPr lang="zh-TW" altLang="en-US"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日期版面配置區 1"/>
          <p:cNvSpPr>
            <a:spLocks noGrp="1"/>
          </p:cNvSpPr>
          <p:nvPr>
            <p:ph type="dt" sz="quarter" idx="10"/>
          </p:nvPr>
        </p:nvSpPr>
        <p:spPr/>
        <p:txBody>
          <a:bodyPr/>
          <a:lstStyle/>
          <a:p>
            <a:pPr>
              <a:defRPr/>
            </a:pPr>
            <a:fld id="{57435BF7-3DB9-40A4-BEE2-352285BF598F}" type="datetime1">
              <a:rPr lang="zh-TW" altLang="en-US"/>
              <a:pPr>
                <a:defRPr/>
              </a:pPr>
              <a:t>2018/10/31</a:t>
            </a:fld>
            <a:endParaRPr lang="en-US"/>
          </a:p>
        </p:txBody>
      </p:sp>
      <p:sp>
        <p:nvSpPr>
          <p:cNvPr id="5" name="標題 1"/>
          <p:cNvSpPr txBox="1">
            <a:spLocks/>
          </p:cNvSpPr>
          <p:nvPr/>
        </p:nvSpPr>
        <p:spPr bwMode="auto">
          <a:xfrm>
            <a:off x="781050" y="115888"/>
            <a:ext cx="6059488" cy="1143000"/>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a:lstStyle>
          <a:p>
            <a:pPr>
              <a:defRPr/>
            </a:pP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駁回申請</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a:t>
            </a:r>
            <a:r>
              <a:rPr kumimoji="0" lang="zh-TW" altLang="en-US" sz="1000" kern="0" dirty="0" smtClean="0">
                <a:solidFill>
                  <a:schemeClr val="accent1">
                    <a:lumMod val="50000"/>
                  </a:schemeClr>
                </a:solidFill>
                <a:latin typeface="微軟正黑體" panose="020B0604030504040204" pitchFamily="34" charset="-120"/>
                <a:ea typeface="微軟正黑體" panose="020B0604030504040204" pitchFamily="34" charset="-120"/>
              </a:rPr>
              <a:t>休</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35)</a:t>
            </a:r>
            <a:endParaRPr kumimoji="0" lang="zh-TW" altLang="en-US" sz="1000" kern="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p:cNvSpPr>
          <p:nvPr>
            <p:ph type="body" idx="1"/>
          </p:nvPr>
        </p:nvSpPr>
        <p:spPr>
          <a:xfrm>
            <a:off x="611188" y="1628775"/>
            <a:ext cx="7993062" cy="4278313"/>
          </a:xfrm>
        </p:spPr>
        <p:txBody>
          <a:bodyPr/>
          <a:lstStyle/>
          <a:p>
            <a:pPr marL="0" indent="0" defTabSz="884238">
              <a:lnSpc>
                <a:spcPct val="140000"/>
              </a:lnSpc>
              <a:spcBef>
                <a:spcPts val="600"/>
              </a:spcBef>
              <a:spcAft>
                <a:spcPts val="0"/>
              </a:spcAft>
              <a:buFont typeface="Arial" pitchFamily="34" charset="0"/>
              <a:buNone/>
              <a:defRPr/>
            </a:pPr>
            <a:r>
              <a:rPr lang="zh-TW" altLang="en-US" sz="2800" b="1" dirty="0">
                <a:solidFill>
                  <a:schemeClr val="accent1">
                    <a:lumMod val="50000"/>
                  </a:schemeClr>
                </a:solidFill>
                <a:latin typeface="微軟正黑體" panose="020B0604030504040204" pitchFamily="34" charset="-120"/>
                <a:ea typeface="微軟正黑體" panose="020B0604030504040204" pitchFamily="34" charset="-120"/>
              </a:rPr>
              <a:t>一、休閒農業規劃、申請設置等法令諮詢。</a:t>
            </a:r>
          </a:p>
          <a:p>
            <a:pPr marL="0" indent="0" defTabSz="884238">
              <a:lnSpc>
                <a:spcPct val="140000"/>
              </a:lnSpc>
              <a:spcBef>
                <a:spcPts val="600"/>
              </a:spcBef>
              <a:spcAft>
                <a:spcPts val="0"/>
              </a:spcAft>
              <a:buFont typeface="Arial" pitchFamily="34" charset="0"/>
              <a:buNone/>
              <a:defRPr/>
            </a:pPr>
            <a:r>
              <a:rPr lang="zh-TW" altLang="en-US" sz="2800" b="1" dirty="0">
                <a:solidFill>
                  <a:schemeClr val="accent1">
                    <a:lumMod val="50000"/>
                  </a:schemeClr>
                </a:solidFill>
                <a:latin typeface="微軟正黑體" panose="020B0604030504040204" pitchFamily="34" charset="-120"/>
                <a:ea typeface="微軟正黑體" panose="020B0604030504040204" pitchFamily="34" charset="-120"/>
              </a:rPr>
              <a:t>二、建置休閒農場相關資訊資料庫。</a:t>
            </a:r>
          </a:p>
          <a:p>
            <a:pPr marL="0" indent="0" defTabSz="884238">
              <a:lnSpc>
                <a:spcPct val="140000"/>
              </a:lnSpc>
              <a:spcBef>
                <a:spcPts val="600"/>
              </a:spcBef>
              <a:spcAft>
                <a:spcPts val="0"/>
              </a:spcAft>
              <a:buFont typeface="Arial" pitchFamily="34" charset="0"/>
              <a:buNone/>
              <a:defRPr/>
            </a:pPr>
            <a:r>
              <a:rPr lang="zh-TW" altLang="en-US" sz="2800" b="1" dirty="0">
                <a:solidFill>
                  <a:schemeClr val="accent1">
                    <a:lumMod val="50000"/>
                  </a:schemeClr>
                </a:solidFill>
                <a:latin typeface="微軟正黑體" panose="020B0604030504040204" pitchFamily="34" charset="-120"/>
                <a:ea typeface="微軟正黑體" panose="020B0604030504040204" pitchFamily="34" charset="-120"/>
              </a:rPr>
              <a:t>三、休閒農業產業發展資訊交流。</a:t>
            </a:r>
          </a:p>
          <a:p>
            <a:pPr marL="712788" indent="-712788" defTabSz="884238">
              <a:lnSpc>
                <a:spcPct val="140000"/>
              </a:lnSpc>
              <a:spcBef>
                <a:spcPts val="600"/>
              </a:spcBef>
              <a:spcAft>
                <a:spcPts val="0"/>
              </a:spcAft>
              <a:buFont typeface="Arial" pitchFamily="34" charset="0"/>
              <a:buNone/>
              <a:defRPr/>
            </a:pPr>
            <a:r>
              <a:rPr lang="zh-TW" altLang="en-US" sz="2800" b="1" dirty="0">
                <a:solidFill>
                  <a:schemeClr val="accent1">
                    <a:lumMod val="50000"/>
                  </a:schemeClr>
                </a:solidFill>
                <a:latin typeface="微軟正黑體" panose="020B0604030504040204" pitchFamily="34" charset="-120"/>
                <a:ea typeface="微軟正黑體" panose="020B0604030504040204" pitchFamily="34" charset="-120"/>
              </a:rPr>
              <a:t>四、經營有機農業或產銷履歷農產品產銷所需資源協助。</a:t>
            </a:r>
          </a:p>
          <a:p>
            <a:pPr marL="0" indent="0" defTabSz="884238">
              <a:lnSpc>
                <a:spcPct val="140000"/>
              </a:lnSpc>
              <a:spcBef>
                <a:spcPts val="600"/>
              </a:spcBef>
              <a:spcAft>
                <a:spcPts val="0"/>
              </a:spcAft>
              <a:buFont typeface="Arial" pitchFamily="34" charset="0"/>
              <a:buNone/>
              <a:defRPr/>
            </a:pPr>
            <a:r>
              <a:rPr lang="zh-TW" altLang="en-US" sz="2800" b="1" dirty="0">
                <a:solidFill>
                  <a:schemeClr val="accent1">
                    <a:lumMod val="50000"/>
                  </a:schemeClr>
                </a:solidFill>
                <a:latin typeface="微軟正黑體" panose="020B0604030504040204" pitchFamily="34" charset="-120"/>
                <a:ea typeface="微軟正黑體" panose="020B0604030504040204" pitchFamily="34" charset="-120"/>
              </a:rPr>
              <a:t>五、其他輔導事項。</a:t>
            </a:r>
          </a:p>
          <a:p>
            <a:pPr marL="0" indent="0" defTabSz="884238">
              <a:lnSpc>
                <a:spcPct val="140000"/>
              </a:lnSpc>
              <a:spcBef>
                <a:spcPts val="600"/>
              </a:spcBef>
              <a:spcAft>
                <a:spcPts val="0"/>
              </a:spcAft>
              <a:buFont typeface="Arial" pitchFamily="34" charset="0"/>
              <a:buNone/>
              <a:defRPr/>
            </a:pPr>
            <a:endParaRPr lang="zh-TW" altLang="en-US"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日期版面配置區 1"/>
          <p:cNvSpPr>
            <a:spLocks noGrp="1"/>
          </p:cNvSpPr>
          <p:nvPr>
            <p:ph type="dt" sz="quarter" idx="10"/>
          </p:nvPr>
        </p:nvSpPr>
        <p:spPr/>
        <p:txBody>
          <a:bodyPr/>
          <a:lstStyle/>
          <a:p>
            <a:pPr>
              <a:defRPr/>
            </a:pPr>
            <a:fld id="{57435BF7-3DB9-40A4-BEE2-352285BF598F}" type="datetime1">
              <a:rPr lang="zh-TW" altLang="en-US"/>
              <a:pPr>
                <a:defRPr/>
              </a:pPr>
              <a:t>2018/10/31</a:t>
            </a:fld>
            <a:endParaRPr lang="en-US"/>
          </a:p>
        </p:txBody>
      </p:sp>
      <p:sp>
        <p:nvSpPr>
          <p:cNvPr id="5" name="標題 1"/>
          <p:cNvSpPr txBox="1">
            <a:spLocks/>
          </p:cNvSpPr>
          <p:nvPr/>
        </p:nvSpPr>
        <p:spPr bwMode="auto">
          <a:xfrm>
            <a:off x="781050" y="115888"/>
            <a:ext cx="6059488" cy="1143000"/>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a:lstStyle>
          <a:p>
            <a:pPr>
              <a:defRPr/>
            </a:pP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輔導</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a:t>
            </a:r>
            <a:r>
              <a:rPr kumimoji="0" lang="zh-TW" altLang="en-US" sz="1000" kern="0" dirty="0" smtClean="0">
                <a:solidFill>
                  <a:schemeClr val="accent1">
                    <a:lumMod val="50000"/>
                  </a:schemeClr>
                </a:solidFill>
                <a:latin typeface="微軟正黑體" panose="020B0604030504040204" pitchFamily="34" charset="-120"/>
                <a:ea typeface="微軟正黑體" panose="020B0604030504040204" pitchFamily="34" charset="-120"/>
              </a:rPr>
              <a:t>休</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39)</a:t>
            </a:r>
            <a:endParaRPr kumimoji="0" lang="zh-TW" altLang="en-US" sz="1000" kern="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p:cNvSpPr>
          <p:nvPr>
            <p:ph type="title"/>
          </p:nvPr>
        </p:nvSpPr>
        <p:spPr>
          <a:xfrm>
            <a:off x="2627313" y="2349500"/>
            <a:ext cx="3889375" cy="1143000"/>
          </a:xfrm>
        </p:spPr>
        <p:txBody>
          <a:bodyPr/>
          <a:lstStyle/>
          <a:p>
            <a:pPr>
              <a:defRPr/>
            </a:pPr>
            <a:r>
              <a:rPr lang="zh-TW" altLang="en-US" b="1" dirty="0" smtClean="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其他注意事項</a:t>
            </a:r>
          </a:p>
        </p:txBody>
      </p:sp>
      <p:sp>
        <p:nvSpPr>
          <p:cNvPr id="2" name="日期版面配置區 1"/>
          <p:cNvSpPr>
            <a:spLocks noGrp="1"/>
          </p:cNvSpPr>
          <p:nvPr>
            <p:ph type="dt" sz="quarter" idx="10"/>
          </p:nvPr>
        </p:nvSpPr>
        <p:spPr/>
        <p:txBody>
          <a:bodyPr/>
          <a:lstStyle/>
          <a:p>
            <a:pPr>
              <a:defRPr/>
            </a:pPr>
            <a:fld id="{AE7A6F35-4900-4B4B-B6BE-90843CE665A7}"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p:cNvSpPr>
          <p:nvPr>
            <p:ph type="body" idx="1"/>
          </p:nvPr>
        </p:nvSpPr>
        <p:spPr>
          <a:xfrm>
            <a:off x="611188" y="1258888"/>
            <a:ext cx="7993062" cy="4648200"/>
          </a:xfrm>
        </p:spPr>
        <p:txBody>
          <a:bodyPr/>
          <a:lstStyle/>
          <a:p>
            <a:pPr marL="0" indent="0" defTabSz="884238">
              <a:lnSpc>
                <a:spcPct val="140000"/>
              </a:lnSpc>
              <a:spcBef>
                <a:spcPts val="600"/>
              </a:spcBef>
              <a:spcAft>
                <a:spcPts val="0"/>
              </a:spcAft>
              <a:buFont typeface="Arial" pitchFamily="34" charset="0"/>
              <a:buNone/>
              <a:defRPr/>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休閒</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農業區或休閒農場，有位於森林區、水庫集水區、水質水量保護區、地質敏感地區、濕地、自然保留區、特定水土保持區、野生動物保護區、野生動物重要棲息環境、沿海自然保護區、國家公園等區域者，其限制開發利用事項，應依各該相關法令規定辦理。開發利用涉及都市計畫法、區域計畫法、水土保持法、山坡地保育利用條例、建築法、環境影響評估法、發展觀光條例、國家公園法及其他相關法令應辦理之事項，應依各該法令之規定辦理。</a:t>
            </a:r>
          </a:p>
        </p:txBody>
      </p:sp>
      <p:sp>
        <p:nvSpPr>
          <p:cNvPr id="2" name="日期版面配置區 1"/>
          <p:cNvSpPr>
            <a:spLocks noGrp="1"/>
          </p:cNvSpPr>
          <p:nvPr>
            <p:ph type="dt" sz="quarter" idx="10"/>
          </p:nvPr>
        </p:nvSpPr>
        <p:spPr/>
        <p:txBody>
          <a:bodyPr/>
          <a:lstStyle/>
          <a:p>
            <a:pPr>
              <a:defRPr/>
            </a:pPr>
            <a:fld id="{57435BF7-3DB9-40A4-BEE2-352285BF598F}" type="datetime1">
              <a:rPr lang="zh-TW" altLang="en-US"/>
              <a:pPr>
                <a:defRPr/>
              </a:pPr>
              <a:t>2018/10/31</a:t>
            </a:fld>
            <a:endParaRPr lang="en-US"/>
          </a:p>
        </p:txBody>
      </p:sp>
      <p:sp>
        <p:nvSpPr>
          <p:cNvPr id="5" name="標題 1"/>
          <p:cNvSpPr txBox="1">
            <a:spLocks/>
          </p:cNvSpPr>
          <p:nvPr/>
        </p:nvSpPr>
        <p:spPr bwMode="auto">
          <a:xfrm>
            <a:off x="781050" y="115888"/>
            <a:ext cx="6059488" cy="1143000"/>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40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eaLnBrk="0" fontAlgn="base" hangingPunct="0">
              <a:spcBef>
                <a:spcPct val="0"/>
              </a:spcBef>
              <a:spcAft>
                <a:spcPct val="0"/>
              </a:spcAft>
              <a:defRPr sz="4000">
                <a:solidFill>
                  <a:srgbClr val="768D5A"/>
                </a:solidFill>
                <a:latin typeface="Calibri" pitchFamily="34" charset="0"/>
              </a:defRPr>
            </a:lvl6pPr>
            <a:lvl7pPr marL="914400" algn="l" rtl="0" eaLnBrk="0" fontAlgn="base" hangingPunct="0">
              <a:spcBef>
                <a:spcPct val="0"/>
              </a:spcBef>
              <a:spcAft>
                <a:spcPct val="0"/>
              </a:spcAft>
              <a:defRPr sz="4000">
                <a:solidFill>
                  <a:srgbClr val="768D5A"/>
                </a:solidFill>
                <a:latin typeface="Calibri" pitchFamily="34" charset="0"/>
              </a:defRPr>
            </a:lvl7pPr>
            <a:lvl8pPr marL="1371600" algn="l" rtl="0" eaLnBrk="0" fontAlgn="base" hangingPunct="0">
              <a:spcBef>
                <a:spcPct val="0"/>
              </a:spcBef>
              <a:spcAft>
                <a:spcPct val="0"/>
              </a:spcAft>
              <a:defRPr sz="4000">
                <a:solidFill>
                  <a:srgbClr val="768D5A"/>
                </a:solidFill>
                <a:latin typeface="Calibri" pitchFamily="34" charset="0"/>
              </a:defRPr>
            </a:lvl8pPr>
            <a:lvl9pPr marL="1828800" algn="l" rtl="0" eaLnBrk="0" fontAlgn="base" hangingPunct="0">
              <a:spcBef>
                <a:spcPct val="0"/>
              </a:spcBef>
              <a:spcAft>
                <a:spcPct val="0"/>
              </a:spcAft>
              <a:defRPr sz="4000">
                <a:solidFill>
                  <a:srgbClr val="768D5A"/>
                </a:solidFill>
                <a:latin typeface="Calibri" pitchFamily="34" charset="0"/>
              </a:defRPr>
            </a:lvl9pPr>
          </a:lstStyle>
          <a:p>
            <a:pPr>
              <a:defRPr/>
            </a:pPr>
            <a:r>
              <a:rPr kumimoji="0" lang="zh-TW" altLang="en-US" sz="4800" kern="0" dirty="0" smtClean="0">
                <a:solidFill>
                  <a:schemeClr val="accent1">
                    <a:lumMod val="50000"/>
                  </a:schemeClr>
                </a:solidFill>
                <a:latin typeface="微軟正黑體" panose="020B0604030504040204" pitchFamily="34" charset="-120"/>
                <a:ea typeface="微軟正黑體" panose="020B0604030504040204" pitchFamily="34" charset="-120"/>
              </a:rPr>
              <a:t>其他規定</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a:t>
            </a:r>
            <a:r>
              <a:rPr kumimoji="0" lang="zh-TW" altLang="en-US" sz="1000" kern="0" dirty="0" smtClean="0">
                <a:solidFill>
                  <a:schemeClr val="accent1">
                    <a:lumMod val="50000"/>
                  </a:schemeClr>
                </a:solidFill>
                <a:latin typeface="微軟正黑體" panose="020B0604030504040204" pitchFamily="34" charset="-120"/>
                <a:ea typeface="微軟正黑體" panose="020B0604030504040204" pitchFamily="34" charset="-120"/>
              </a:rPr>
              <a:t>休</a:t>
            </a:r>
            <a:r>
              <a:rPr kumimoji="0" lang="en-US" altLang="zh-TW" sz="1000" kern="0" dirty="0" smtClean="0">
                <a:solidFill>
                  <a:schemeClr val="accent1">
                    <a:lumMod val="50000"/>
                  </a:schemeClr>
                </a:solidFill>
                <a:latin typeface="微軟正黑體" panose="020B0604030504040204" pitchFamily="34" charset="-120"/>
                <a:ea typeface="微軟正黑體" panose="020B0604030504040204" pitchFamily="34" charset="-120"/>
              </a:rPr>
              <a:t>41)</a:t>
            </a:r>
            <a:endParaRPr kumimoji="0" lang="zh-TW" altLang="en-US" sz="1000" kern="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p:cNvSpPr>
          <p:nvPr>
            <p:ph type="body" idx="1"/>
          </p:nvPr>
        </p:nvSpPr>
        <p:spPr>
          <a:xfrm>
            <a:off x="357188" y="2214563"/>
            <a:ext cx="8229600" cy="3529012"/>
          </a:xfrm>
        </p:spPr>
        <p:txBody>
          <a:bodyPr/>
          <a:lstStyle/>
          <a:p>
            <a:pPr lvl="1">
              <a:buFont typeface="Arial" pitchFamily="34" charset="0"/>
              <a:buChar char="–"/>
              <a:defRPr/>
            </a:pPr>
            <a:r>
              <a:rPr lang="zh-TW" altLang="en-US" sz="2800" b="1" dirty="0" smtClean="0">
                <a:solidFill>
                  <a:schemeClr val="accent2">
                    <a:lumMod val="50000"/>
                  </a:schemeClr>
                </a:solidFill>
                <a:latin typeface="微軟正黑體" panose="020B0604030504040204" pitchFamily="34" charset="-120"/>
                <a:ea typeface="微軟正黑體" panose="020B0604030504040204" pitchFamily="34" charset="-120"/>
              </a:rPr>
              <a:t>休閒農場申請籌設、休閒農業設施容許使用及土地變更，得併同提出申請。</a:t>
            </a:r>
            <a:r>
              <a:rPr lang="en-US" altLang="zh-TW" sz="28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800" b="1" dirty="0" smtClean="0">
                <a:solidFill>
                  <a:schemeClr val="accent2">
                    <a:lumMod val="50000"/>
                  </a:schemeClr>
                </a:solidFill>
                <a:latin typeface="微軟正黑體" panose="020B0604030504040204" pitchFamily="34" charset="-120"/>
                <a:ea typeface="微軟正黑體" panose="020B0604030504040204" pitchFamily="34" charset="-120"/>
              </a:rPr>
              <a:t>休</a:t>
            </a:r>
            <a:r>
              <a:rPr lang="en-US" altLang="zh-TW" sz="2800" b="1" dirty="0" smtClean="0">
                <a:solidFill>
                  <a:schemeClr val="accent2">
                    <a:lumMod val="50000"/>
                  </a:schemeClr>
                </a:solidFill>
                <a:latin typeface="微軟正黑體" panose="020B0604030504040204" pitchFamily="34" charset="-120"/>
                <a:ea typeface="微軟正黑體" panose="020B0604030504040204" pitchFamily="34" charset="-120"/>
              </a:rPr>
              <a:t>26)</a:t>
            </a:r>
          </a:p>
          <a:p>
            <a:pPr lvl="1">
              <a:buFont typeface="Arial" pitchFamily="34" charset="0"/>
              <a:buChar char="–"/>
              <a:defRPr/>
            </a:pPr>
            <a:endParaRPr lang="zh-TW" altLang="en-US" sz="2800" b="1" dirty="0" smtClean="0">
              <a:solidFill>
                <a:schemeClr val="accent2">
                  <a:lumMod val="50000"/>
                </a:schemeClr>
              </a:solidFill>
              <a:latin typeface="微軟正黑體" panose="020B0604030504040204" pitchFamily="34" charset="-120"/>
              <a:ea typeface="微軟正黑體" panose="020B0604030504040204" pitchFamily="34" charset="-120"/>
            </a:endParaRPr>
          </a:p>
          <a:p>
            <a:pPr lvl="1">
              <a:buFont typeface="Arial" pitchFamily="34" charset="0"/>
              <a:buChar char="–"/>
              <a:defRPr/>
            </a:pPr>
            <a:r>
              <a:rPr lang="zh-TW" altLang="en-US" sz="2800" b="1" dirty="0" smtClean="0">
                <a:solidFill>
                  <a:srgbClr val="FF6600"/>
                </a:solidFill>
                <a:latin typeface="微軟正黑體" panose="020B0604030504040204" pitchFamily="34" charset="-120"/>
                <a:ea typeface="微軟正黑體" panose="020B0604030504040204" pitchFamily="34" charset="-120"/>
              </a:rPr>
              <a:t>縣（市）政府核發容許使用及興辦事業計畫許可同意文件時，應先確認已發給籌設同意文件</a:t>
            </a:r>
            <a:r>
              <a:rPr lang="zh-TW" altLang="en-US" sz="2800" b="1" dirty="0" smtClean="0">
                <a:solidFill>
                  <a:schemeClr val="accent2">
                    <a:lumMod val="50000"/>
                  </a:schemeClr>
                </a:solidFill>
                <a:latin typeface="微軟正黑體" panose="020B0604030504040204" pitchFamily="34" charset="-120"/>
                <a:ea typeface="微軟正黑體" panose="020B0604030504040204" pitchFamily="34" charset="-120"/>
              </a:rPr>
              <a:t>。 </a:t>
            </a:r>
          </a:p>
        </p:txBody>
      </p:sp>
      <p:sp>
        <p:nvSpPr>
          <p:cNvPr id="279555" name="Text Box 3"/>
          <p:cNvSpPr txBox="1">
            <a:spLocks noChangeArrowheads="1"/>
          </p:cNvSpPr>
          <p:nvPr/>
        </p:nvSpPr>
        <p:spPr bwMode="auto">
          <a:xfrm>
            <a:off x="1500188" y="928688"/>
            <a:ext cx="7072312" cy="646112"/>
          </a:xfrm>
          <a:prstGeom prst="rect">
            <a:avLst/>
          </a:prstGeom>
          <a:noFill/>
          <a:ln>
            <a:noFill/>
          </a:ln>
          <a:effectLst/>
          <a:extLst/>
        </p:spPr>
        <p:txBody>
          <a:bodyPr>
            <a:spAutoFit/>
          </a:bodyPr>
          <a:lstStyle>
            <a:lvl1pPr marL="449263" indent="-449263" algn="l">
              <a:defRPr kumimoji="1">
                <a:solidFill>
                  <a:schemeClr val="tx1"/>
                </a:solidFill>
                <a:latin typeface="Arial" pitchFamily="34" charset="0"/>
                <a:ea typeface="新細明體" pitchFamily="18" charset="-120"/>
              </a:defRPr>
            </a:lvl1pPr>
            <a:lvl2pPr marL="628650" algn="l">
              <a:defRPr kumimoji="1">
                <a:solidFill>
                  <a:schemeClr val="tx1"/>
                </a:solidFill>
                <a:latin typeface="Arial" pitchFamily="34" charset="0"/>
                <a:ea typeface="新細明體" pitchFamily="18" charset="-120"/>
              </a:defRPr>
            </a:lvl2pPr>
            <a:lvl3pPr algn="l">
              <a:defRPr kumimoji="1">
                <a:solidFill>
                  <a:schemeClr val="tx1"/>
                </a:solidFill>
                <a:latin typeface="Arial" pitchFamily="34" charset="0"/>
                <a:ea typeface="新細明體" pitchFamily="18" charset="-120"/>
              </a:defRPr>
            </a:lvl3pPr>
            <a:lvl4pPr algn="l">
              <a:defRPr kumimoji="1">
                <a:solidFill>
                  <a:schemeClr val="tx1"/>
                </a:solidFill>
                <a:latin typeface="Arial" pitchFamily="34" charset="0"/>
                <a:ea typeface="新細明體" pitchFamily="18" charset="-120"/>
              </a:defRPr>
            </a:lvl4pPr>
            <a:lvl5pPr algn="l">
              <a:defRPr kumimoji="1">
                <a:solidFill>
                  <a:schemeClr val="tx1"/>
                </a:solidFill>
                <a:latin typeface="Arial" pitchFamily="34" charset="0"/>
                <a:ea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defRPr>
            </a:lvl9pPr>
          </a:lstStyle>
          <a:p>
            <a:pPr marL="0" indent="0">
              <a:defRPr/>
            </a:pPr>
            <a:r>
              <a:rPr lang="zh-TW" altLang="en-US" sz="3600" dirty="0" smtClean="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縮短休閒農場申請籌設期程的方法</a:t>
            </a:r>
            <a:endParaRPr lang="en-US" altLang="zh-TW" sz="3600" dirty="0" smtClean="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pic>
        <p:nvPicPr>
          <p:cNvPr id="179203" name="Picture 6" descr="C:\Users\huimei\AppData\Local\Microsoft\Windows\Temporary Internet Files\Content.IE5\ND1FW1A3\MC900334364[1].wmf"/>
          <p:cNvPicPr>
            <a:picLocks noChangeAspect="1" noChangeArrowheads="1"/>
          </p:cNvPicPr>
          <p:nvPr/>
        </p:nvPicPr>
        <p:blipFill>
          <a:blip r:embed="rId3"/>
          <a:srcRect/>
          <a:stretch>
            <a:fillRect/>
          </a:stretch>
        </p:blipFill>
        <p:spPr bwMode="auto">
          <a:xfrm>
            <a:off x="611188" y="777875"/>
            <a:ext cx="827087" cy="862013"/>
          </a:xfrm>
          <a:prstGeom prst="rect">
            <a:avLst/>
          </a:prstGeom>
          <a:noFill/>
          <a:ln w="9525">
            <a:noFill/>
            <a:miter lim="800000"/>
            <a:headEnd/>
            <a:tailEnd/>
          </a:ln>
        </p:spPr>
      </p:pic>
      <p:sp>
        <p:nvSpPr>
          <p:cNvPr id="2" name="日期版面配置區 1"/>
          <p:cNvSpPr>
            <a:spLocks noGrp="1"/>
          </p:cNvSpPr>
          <p:nvPr>
            <p:ph type="dt" sz="quarter" idx="10"/>
          </p:nvPr>
        </p:nvSpPr>
        <p:spPr/>
        <p:txBody>
          <a:bodyPr/>
          <a:lstStyle/>
          <a:p>
            <a:pPr>
              <a:defRPr/>
            </a:pPr>
            <a:fld id="{DE0B8519-5593-4BEB-A112-C9AC67E42800}"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標題 1"/>
          <p:cNvSpPr>
            <a:spLocks noGrp="1"/>
          </p:cNvSpPr>
          <p:nvPr>
            <p:ph type="title"/>
          </p:nvPr>
        </p:nvSpPr>
        <p:spPr>
          <a:xfrm>
            <a:off x="1476375" y="477838"/>
            <a:ext cx="7210425" cy="1143000"/>
          </a:xfrm>
        </p:spPr>
        <p:txBody>
          <a:bodyPr/>
          <a:lstStyle/>
          <a:p>
            <a:r>
              <a:rPr lang="zh-TW" altLang="zh-TW" sz="2800" b="1" smtClean="0">
                <a:latin typeface="微軟正黑體"/>
                <a:ea typeface="微軟正黑體"/>
                <a:cs typeface="微軟正黑體"/>
              </a:rPr>
              <a:t>休閒農場</a:t>
            </a:r>
            <a:r>
              <a:rPr lang="zh-TW" altLang="en-US" sz="2800" b="1" smtClean="0">
                <a:latin typeface="微軟正黑體"/>
                <a:ea typeface="微軟正黑體"/>
                <a:cs typeface="微軟正黑體"/>
              </a:rPr>
              <a:t>內需有設置農舍或其他設施</a:t>
            </a:r>
            <a:r>
              <a:rPr lang="zh-TW" altLang="zh-TW" sz="2800" b="1" smtClean="0">
                <a:latin typeface="微軟正黑體"/>
                <a:ea typeface="微軟正黑體"/>
                <a:cs typeface="微軟正黑體"/>
              </a:rPr>
              <a:t>可供申請地址</a:t>
            </a:r>
            <a:r>
              <a:rPr lang="zh-TW" altLang="en-US" sz="2800" b="1" smtClean="0">
                <a:latin typeface="微軟正黑體"/>
                <a:ea typeface="微軟正黑體"/>
                <a:cs typeface="微軟正黑體"/>
              </a:rPr>
              <a:t>，</a:t>
            </a:r>
            <a:r>
              <a:rPr lang="zh-TW" altLang="zh-TW" sz="2800" b="1" smtClean="0">
                <a:latin typeface="微軟正黑體"/>
                <a:ea typeface="微軟正黑體"/>
                <a:cs typeface="微軟正黑體"/>
              </a:rPr>
              <a:t>並作為該商業登記及通訊使用。</a:t>
            </a:r>
            <a:endParaRPr lang="zh-TW" altLang="en-US" sz="2800" b="1" smtClean="0">
              <a:latin typeface="微軟正黑體"/>
              <a:ea typeface="微軟正黑體"/>
              <a:cs typeface="微軟正黑體"/>
            </a:endParaRPr>
          </a:p>
        </p:txBody>
      </p:sp>
      <p:sp>
        <p:nvSpPr>
          <p:cNvPr id="181250" name="內容版面配置區 2"/>
          <p:cNvSpPr>
            <a:spLocks noGrp="1"/>
          </p:cNvSpPr>
          <p:nvPr>
            <p:ph idx="1"/>
          </p:nvPr>
        </p:nvSpPr>
        <p:spPr>
          <a:xfrm>
            <a:off x="457200" y="1773238"/>
            <a:ext cx="8229600" cy="4352925"/>
          </a:xfrm>
        </p:spPr>
        <p:txBody>
          <a:bodyPr/>
          <a:lstStyle/>
          <a:p>
            <a:pPr>
              <a:lnSpc>
                <a:spcPts val="3400"/>
              </a:lnSpc>
              <a:spcBef>
                <a:spcPct val="0"/>
              </a:spcBef>
              <a:spcAft>
                <a:spcPts val="600"/>
              </a:spcAft>
            </a:pPr>
            <a:r>
              <a:rPr lang="zh-TW" altLang="zh-TW" b="1" smtClean="0">
                <a:latin typeface="微軟正黑體"/>
                <a:ea typeface="微軟正黑體"/>
                <a:cs typeface="微軟正黑體"/>
              </a:rPr>
              <a:t>依商業登記法第</a:t>
            </a:r>
            <a:r>
              <a:rPr lang="en-US" altLang="zh-TW" b="1" smtClean="0">
                <a:latin typeface="微軟正黑體"/>
                <a:ea typeface="微軟正黑體"/>
                <a:cs typeface="微軟正黑體"/>
              </a:rPr>
              <a:t>6</a:t>
            </a:r>
            <a:r>
              <a:rPr lang="zh-TW" altLang="zh-TW" b="1" smtClean="0">
                <a:latin typeface="微軟正黑體"/>
                <a:ea typeface="微軟正黑體"/>
                <a:cs typeface="微軟正黑體"/>
              </a:rPr>
              <a:t>條及農業發展條例第</a:t>
            </a:r>
            <a:r>
              <a:rPr lang="en-US" altLang="zh-TW" b="1" smtClean="0">
                <a:latin typeface="微軟正黑體"/>
                <a:ea typeface="微軟正黑體"/>
                <a:cs typeface="微軟正黑體"/>
              </a:rPr>
              <a:t>3</a:t>
            </a:r>
            <a:r>
              <a:rPr lang="zh-TW" altLang="zh-TW" b="1" smtClean="0">
                <a:latin typeface="微軟正黑體"/>
                <a:ea typeface="微軟正黑體"/>
                <a:cs typeface="微軟正黑體"/>
              </a:rPr>
              <a:t>條第</a:t>
            </a:r>
            <a:r>
              <a:rPr lang="en-US" altLang="zh-TW" b="1" smtClean="0">
                <a:latin typeface="微軟正黑體"/>
                <a:ea typeface="微軟正黑體"/>
                <a:cs typeface="微軟正黑體"/>
              </a:rPr>
              <a:t>1</a:t>
            </a:r>
            <a:r>
              <a:rPr lang="zh-TW" altLang="zh-TW" b="1" smtClean="0">
                <a:latin typeface="微軟正黑體"/>
                <a:ea typeface="微軟正黑體"/>
                <a:cs typeface="微軟正黑體"/>
              </a:rPr>
              <a:t>項第</a:t>
            </a:r>
            <a:r>
              <a:rPr lang="en-US" altLang="zh-TW" b="1" smtClean="0">
                <a:latin typeface="微軟正黑體"/>
                <a:ea typeface="微軟正黑體"/>
                <a:cs typeface="微軟正黑體"/>
              </a:rPr>
              <a:t>5</a:t>
            </a:r>
            <a:r>
              <a:rPr lang="zh-TW" altLang="zh-TW" b="1" smtClean="0">
                <a:latin typeface="微軟正黑體"/>
                <a:ea typeface="微軟正黑體"/>
                <a:cs typeface="微軟正黑體"/>
              </a:rPr>
              <a:t>款與第</a:t>
            </a:r>
            <a:r>
              <a:rPr lang="en-US" altLang="zh-TW" b="1" smtClean="0">
                <a:latin typeface="微軟正黑體"/>
                <a:ea typeface="微軟正黑體"/>
                <a:cs typeface="微軟正黑體"/>
              </a:rPr>
              <a:t>6</a:t>
            </a:r>
            <a:r>
              <a:rPr lang="zh-TW" altLang="zh-TW" b="1" smtClean="0">
                <a:latin typeface="微軟正黑體"/>
                <a:ea typeface="微軟正黑體"/>
                <a:cs typeface="微軟正黑體"/>
              </a:rPr>
              <a:t>款、第</a:t>
            </a:r>
            <a:r>
              <a:rPr lang="en-US" altLang="zh-TW" b="1" smtClean="0">
                <a:latin typeface="微軟正黑體"/>
                <a:ea typeface="微軟正黑體"/>
                <a:cs typeface="微軟正黑體"/>
              </a:rPr>
              <a:t>63</a:t>
            </a:r>
            <a:r>
              <a:rPr lang="zh-TW" altLang="zh-TW" b="1" smtClean="0">
                <a:latin typeface="微軟正黑體"/>
                <a:ea typeface="微軟正黑體"/>
                <a:cs typeface="微軟正黑體"/>
              </a:rPr>
              <a:t>條第</a:t>
            </a:r>
            <a:r>
              <a:rPr lang="en-US" altLang="zh-TW" b="1" smtClean="0">
                <a:latin typeface="微軟正黑體"/>
                <a:ea typeface="微軟正黑體"/>
                <a:cs typeface="微軟正黑體"/>
              </a:rPr>
              <a:t>2</a:t>
            </a:r>
            <a:r>
              <a:rPr lang="zh-TW" altLang="zh-TW" b="1" smtClean="0">
                <a:latin typeface="微軟正黑體"/>
                <a:ea typeface="微軟正黑體"/>
                <a:cs typeface="微軟正黑體"/>
              </a:rPr>
              <a:t>項規定略以，「休閒農業」為公司與商業登記前應經許可業務，故休閒農場於取得許可記證後，須辦理商業登記，始得營業。</a:t>
            </a:r>
            <a:endParaRPr lang="en-US" altLang="zh-TW" b="1" smtClean="0">
              <a:latin typeface="微軟正黑體"/>
              <a:ea typeface="微軟正黑體"/>
              <a:cs typeface="微軟正黑體"/>
            </a:endParaRPr>
          </a:p>
          <a:p>
            <a:pPr>
              <a:lnSpc>
                <a:spcPts val="3400"/>
              </a:lnSpc>
              <a:spcBef>
                <a:spcPct val="0"/>
              </a:spcBef>
              <a:spcAft>
                <a:spcPts val="600"/>
              </a:spcAft>
            </a:pPr>
            <a:r>
              <a:rPr lang="en-US" altLang="zh-TW" b="1" smtClean="0">
                <a:latin typeface="微軟正黑體"/>
                <a:ea typeface="微軟正黑體"/>
                <a:cs typeface="微軟正黑體"/>
              </a:rPr>
              <a:t>…..</a:t>
            </a:r>
            <a:r>
              <a:rPr lang="zh-TW" altLang="zh-TW" b="1" smtClean="0">
                <a:latin typeface="微軟正黑體"/>
                <a:ea typeface="微軟正黑體"/>
                <a:cs typeface="微軟正黑體"/>
              </a:rPr>
              <a:t>，本案申請基地目前無任何設施，設置休閒農場後亦不興建休閒農業輔導管理辦法第</a:t>
            </a:r>
            <a:r>
              <a:rPr lang="en-US" altLang="zh-TW" b="1" smtClean="0">
                <a:latin typeface="微軟正黑體"/>
                <a:ea typeface="微軟正黑體"/>
                <a:cs typeface="微軟正黑體"/>
              </a:rPr>
              <a:t>19</a:t>
            </a:r>
            <a:r>
              <a:rPr lang="zh-TW" altLang="zh-TW" b="1" smtClean="0">
                <a:latin typeface="微軟正黑體"/>
                <a:ea typeface="微軟正黑體"/>
                <a:cs typeface="微軟正黑體"/>
              </a:rPr>
              <a:t>條所列之各項設施；請貴府釐清旨揭</a:t>
            </a:r>
            <a:r>
              <a:rPr lang="zh-TW" altLang="zh-TW" b="1" u="sng" smtClean="0">
                <a:latin typeface="微軟正黑體"/>
                <a:ea typeface="微軟正黑體"/>
                <a:cs typeface="微軟正黑體"/>
              </a:rPr>
              <a:t>休閒農場</a:t>
            </a:r>
            <a:r>
              <a:rPr lang="zh-TW" altLang="zh-TW" b="1" smtClean="0">
                <a:latin typeface="微軟正黑體"/>
                <a:ea typeface="微軟正黑體"/>
                <a:cs typeface="微軟正黑體"/>
              </a:rPr>
              <a:t>是否仍</a:t>
            </a:r>
            <a:r>
              <a:rPr lang="zh-TW" altLang="zh-TW" b="1" u="sng" smtClean="0">
                <a:latin typeface="微軟正黑體"/>
                <a:ea typeface="微軟正黑體"/>
                <a:cs typeface="微軟正黑體"/>
              </a:rPr>
              <a:t>有</a:t>
            </a:r>
            <a:r>
              <a:rPr lang="zh-TW" altLang="zh-TW" b="1" smtClean="0">
                <a:latin typeface="微軟正黑體"/>
                <a:ea typeface="微軟正黑體"/>
                <a:cs typeface="微軟正黑體"/>
              </a:rPr>
              <a:t>規劃設置農舍或其他設施，可供申請</a:t>
            </a:r>
            <a:r>
              <a:rPr lang="zh-TW" altLang="zh-TW" b="1" u="sng" smtClean="0">
                <a:latin typeface="微軟正黑體"/>
                <a:ea typeface="微軟正黑體"/>
                <a:cs typeface="微軟正黑體"/>
              </a:rPr>
              <a:t>地址</a:t>
            </a:r>
            <a:r>
              <a:rPr lang="zh-TW" altLang="zh-TW" b="1" smtClean="0">
                <a:latin typeface="微軟正黑體"/>
                <a:ea typeface="微軟正黑體"/>
                <a:cs typeface="微軟正黑體"/>
              </a:rPr>
              <a:t>並依前開規定</a:t>
            </a:r>
            <a:r>
              <a:rPr lang="zh-TW" altLang="zh-TW" b="1" u="sng" smtClean="0">
                <a:latin typeface="微軟正黑體"/>
                <a:ea typeface="微軟正黑體"/>
                <a:cs typeface="微軟正黑體"/>
              </a:rPr>
              <a:t>作為該休閒農場商業登記及通訊使用</a:t>
            </a:r>
            <a:r>
              <a:rPr lang="zh-TW" altLang="zh-TW" b="1" smtClean="0">
                <a:latin typeface="微軟正黑體"/>
                <a:ea typeface="微軟正黑體"/>
                <a:cs typeface="微軟正黑體"/>
              </a:rPr>
              <a:t>。</a:t>
            </a:r>
          </a:p>
          <a:p>
            <a:pPr>
              <a:lnSpc>
                <a:spcPts val="3400"/>
              </a:lnSpc>
              <a:spcBef>
                <a:spcPct val="0"/>
              </a:spcBef>
              <a:spcAft>
                <a:spcPts val="600"/>
              </a:spcAft>
            </a:pPr>
            <a:endParaRPr lang="zh-TW" altLang="zh-TW" b="1" smtClean="0">
              <a:latin typeface="微軟正黑體"/>
              <a:ea typeface="微軟正黑體"/>
              <a:cs typeface="微軟正黑體"/>
            </a:endParaRPr>
          </a:p>
          <a:p>
            <a:pPr>
              <a:lnSpc>
                <a:spcPts val="3400"/>
              </a:lnSpc>
              <a:spcBef>
                <a:spcPct val="0"/>
              </a:spcBef>
              <a:spcAft>
                <a:spcPts val="600"/>
              </a:spcAft>
            </a:pPr>
            <a:endParaRPr lang="zh-TW" altLang="en-US" b="1" smtClean="0">
              <a:latin typeface="微軟正黑體"/>
              <a:ea typeface="微軟正黑體"/>
              <a:cs typeface="微軟正黑體"/>
            </a:endParaRPr>
          </a:p>
        </p:txBody>
      </p:sp>
      <p:sp>
        <p:nvSpPr>
          <p:cNvPr id="4" name="日期版面配置區 3"/>
          <p:cNvSpPr>
            <a:spLocks noGrp="1"/>
          </p:cNvSpPr>
          <p:nvPr>
            <p:ph type="dt" sz="quarter" idx="10"/>
          </p:nvPr>
        </p:nvSpPr>
        <p:spPr/>
        <p:txBody>
          <a:bodyPr/>
          <a:lstStyle/>
          <a:p>
            <a:pPr>
              <a:defRPr/>
            </a:pPr>
            <a:fld id="{4341F4F6-C530-4D68-9AAD-4E328E95FFF4}" type="datetime1">
              <a:rPr lang="zh-TW" altLang="en-US"/>
              <a:pPr>
                <a:defRPr/>
              </a:pPr>
              <a:t>2018/10/31</a:t>
            </a:fld>
            <a:endParaRPr lang="en-US"/>
          </a:p>
        </p:txBody>
      </p:sp>
      <p:pic>
        <p:nvPicPr>
          <p:cNvPr id="181252" name="Picture 6" descr="C:\Users\huimei\AppData\Local\Microsoft\Windows\Temporary Internet Files\Content.IE5\ND1FW1A3\MC900334364[1].wmf"/>
          <p:cNvPicPr>
            <a:picLocks noChangeAspect="1" noChangeArrowheads="1"/>
          </p:cNvPicPr>
          <p:nvPr/>
        </p:nvPicPr>
        <p:blipFill>
          <a:blip r:embed="rId2"/>
          <a:srcRect/>
          <a:stretch>
            <a:fillRect/>
          </a:stretch>
        </p:blipFill>
        <p:spPr bwMode="auto">
          <a:xfrm>
            <a:off x="438150" y="469900"/>
            <a:ext cx="827088" cy="862013"/>
          </a:xfrm>
          <a:prstGeom prst="rect">
            <a:avLst/>
          </a:prstGeom>
          <a:noFill/>
          <a:ln w="9525">
            <a:noFill/>
            <a:miter lim="800000"/>
            <a:headEnd/>
            <a:tailEnd/>
          </a:ln>
        </p:spPr>
      </p:pic>
      <p:sp>
        <p:nvSpPr>
          <p:cNvPr id="7" name="文字方塊 6"/>
          <p:cNvSpPr txBox="1"/>
          <p:nvPr/>
        </p:nvSpPr>
        <p:spPr>
          <a:xfrm>
            <a:off x="4140200" y="5949950"/>
            <a:ext cx="3625850" cy="306388"/>
          </a:xfrm>
          <a:prstGeom prst="rect">
            <a:avLst/>
          </a:prstGeom>
          <a:noFill/>
        </p:spPr>
        <p:txBody>
          <a:bodyPr wrap="none">
            <a:spAutoFit/>
          </a:bodyPr>
          <a:lstStyle/>
          <a:p>
            <a:pPr>
              <a:defRPr/>
            </a:pPr>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農委會</a:t>
            </a:r>
            <a:r>
              <a:rPr lang="en-US" altLang="zh-TW" sz="1400" dirty="0">
                <a:solidFill>
                  <a:schemeClr val="bg1">
                    <a:lumMod val="50000"/>
                  </a:schemeClr>
                </a:solidFill>
                <a:latin typeface="微軟正黑體" panose="020B0604030504040204" pitchFamily="34" charset="-120"/>
                <a:ea typeface="微軟正黑體" panose="020B0604030504040204" pitchFamily="34" charset="-120"/>
              </a:rPr>
              <a:t>1030826</a:t>
            </a:r>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農輔字第</a:t>
            </a:r>
            <a:r>
              <a:rPr lang="en-US" altLang="zh-TW" sz="1400" dirty="0">
                <a:solidFill>
                  <a:schemeClr val="bg1">
                    <a:lumMod val="50000"/>
                  </a:schemeClr>
                </a:solidFill>
                <a:latin typeface="微軟正黑體" panose="020B0604030504040204" pitchFamily="34" charset="-120"/>
                <a:ea typeface="微軟正黑體" panose="020B0604030504040204" pitchFamily="34" charset="-120"/>
              </a:rPr>
              <a:t>1030725009</a:t>
            </a:r>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號函</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p:cNvSpPr>
          <p:nvPr>
            <p:ph type="title" idx="4294967295"/>
          </p:nvPr>
        </p:nvSpPr>
        <p:spPr>
          <a:xfrm>
            <a:off x="681038" y="285750"/>
            <a:ext cx="7772400" cy="1143000"/>
          </a:xfrm>
        </p:spPr>
        <p:txBody>
          <a:bodyPr lIns="88368" tIns="44184" rIns="88368" bIns="44184"/>
          <a:lstStyle/>
          <a:p>
            <a:pPr eaLnBrk="1" hangingPunct="1">
              <a:defRPr/>
            </a:pPr>
            <a:r>
              <a:rPr lang="zh-TW" altLang="en-US" sz="2800" b="1" dirty="0" smtClean="0">
                <a:solidFill>
                  <a:schemeClr val="accent1">
                    <a:lumMod val="50000"/>
                  </a:schemeClr>
                </a:solidFill>
                <a:latin typeface="微軟正黑體" panose="020B0604030504040204" pitchFamily="34" charset="-120"/>
                <a:ea typeface="微軟正黑體" panose="020B0604030504040204" pitchFamily="34" charset="-120"/>
              </a:rPr>
              <a:t>都市計畫法台灣省細則第</a:t>
            </a:r>
            <a:r>
              <a:rPr lang="en-US" altLang="zh-TW" sz="2800" b="1" dirty="0" smtClean="0">
                <a:solidFill>
                  <a:schemeClr val="accent1">
                    <a:lumMod val="50000"/>
                  </a:schemeClr>
                </a:solidFill>
                <a:latin typeface="微軟正黑體" panose="020B0604030504040204" pitchFamily="34" charset="-120"/>
                <a:ea typeface="微軟正黑體" panose="020B0604030504040204" pitchFamily="34" charset="-120"/>
              </a:rPr>
              <a:t>27</a:t>
            </a:r>
            <a:r>
              <a:rPr lang="zh-TW" altLang="en-US" sz="2800" b="1" dirty="0" smtClean="0">
                <a:solidFill>
                  <a:schemeClr val="accent1">
                    <a:lumMod val="50000"/>
                  </a:schemeClr>
                </a:solidFill>
                <a:latin typeface="微軟正黑體" panose="020B0604030504040204" pitchFamily="34" charset="-120"/>
                <a:ea typeface="微軟正黑體" panose="020B0604030504040204" pitchFamily="34" charset="-120"/>
              </a:rPr>
              <a:t>條</a:t>
            </a:r>
          </a:p>
        </p:txBody>
      </p:sp>
      <p:sp>
        <p:nvSpPr>
          <p:cNvPr id="182274" name="Rectangle 3"/>
          <p:cNvSpPr>
            <a:spLocks noGrp="1"/>
          </p:cNvSpPr>
          <p:nvPr>
            <p:ph type="body" idx="4294967295"/>
          </p:nvPr>
        </p:nvSpPr>
        <p:spPr>
          <a:xfrm>
            <a:off x="457200" y="1268413"/>
            <a:ext cx="8229600" cy="5256212"/>
          </a:xfrm>
        </p:spPr>
        <p:txBody>
          <a:bodyPr lIns="88368" tIns="44184" rIns="88368" bIns="44184"/>
          <a:lstStyle/>
          <a:p>
            <a:pPr marL="449263" indent="-449263" defTabSz="884238" eaLnBrk="1" fontAlgn="t" hangingPunct="1">
              <a:lnSpc>
                <a:spcPct val="120000"/>
              </a:lnSpc>
              <a:spcBef>
                <a:spcPct val="0"/>
              </a:spcBef>
              <a:spcAft>
                <a:spcPct val="25000"/>
              </a:spcAft>
              <a:buFont typeface="Wingdings" pitchFamily="2" charset="2"/>
              <a:buNone/>
            </a:pPr>
            <a:r>
              <a:rPr lang="en-US" altLang="zh-TW" sz="2500" b="1" smtClean="0">
                <a:latin typeface="微軟正黑體"/>
                <a:ea typeface="微軟正黑體"/>
                <a:cs typeface="微軟正黑體"/>
              </a:rPr>
              <a:t>※</a:t>
            </a:r>
            <a:r>
              <a:rPr lang="zh-TW" altLang="en-US" sz="2500" b="1" u="sng" smtClean="0">
                <a:latin typeface="微軟正黑體"/>
                <a:ea typeface="微軟正黑體"/>
                <a:cs typeface="微軟正黑體"/>
              </a:rPr>
              <a:t>保護區</a:t>
            </a:r>
            <a:r>
              <a:rPr lang="zh-TW" altLang="en-US" sz="2500" b="1" smtClean="0">
                <a:latin typeface="微軟正黑體"/>
                <a:ea typeface="微軟正黑體"/>
                <a:cs typeface="微軟正黑體"/>
              </a:rPr>
              <a:t>為國土保安、水土保持、維護天然資源與保護環境及生態功能而劃定，在不妨礙保護區之劃定目的下，經縣（市）政府審查核准，得為下列之使用：</a:t>
            </a:r>
            <a:r>
              <a:rPr lang="zh-TW" altLang="en-US" smtClean="0">
                <a:latin typeface="微軟正黑體"/>
                <a:ea typeface="微軟正黑體"/>
                <a:cs typeface="微軟正黑體"/>
              </a:rPr>
              <a:t>    </a:t>
            </a:r>
            <a:endParaRPr lang="en-US" altLang="zh-TW" smtClean="0">
              <a:latin typeface="微軟正黑體"/>
              <a:ea typeface="微軟正黑體"/>
              <a:cs typeface="微軟正黑體"/>
            </a:endParaRPr>
          </a:p>
          <a:p>
            <a:pPr marL="449263" indent="-449263" defTabSz="884238" eaLnBrk="1" fontAlgn="t" hangingPunct="1">
              <a:lnSpc>
                <a:spcPct val="120000"/>
              </a:lnSpc>
              <a:spcBef>
                <a:spcPct val="0"/>
              </a:spcBef>
              <a:spcAft>
                <a:spcPct val="25000"/>
              </a:spcAft>
              <a:buFont typeface="Wingdings" pitchFamily="2" charset="2"/>
              <a:buNone/>
            </a:pPr>
            <a:r>
              <a:rPr lang="zh-TW" altLang="en-US" smtClean="0">
                <a:latin typeface="微軟正黑體"/>
                <a:ea typeface="微軟正黑體"/>
                <a:cs typeface="微軟正黑體"/>
              </a:rPr>
              <a:t>   </a:t>
            </a:r>
            <a:r>
              <a:rPr lang="en-US" altLang="en-US" smtClean="0">
                <a:latin typeface="微軟正黑體"/>
                <a:ea typeface="微軟正黑體"/>
                <a:cs typeface="微軟正黑體"/>
              </a:rPr>
              <a:t>◎</a:t>
            </a:r>
            <a:r>
              <a:rPr lang="zh-TW" altLang="en-US" b="1" u="sng" smtClean="0">
                <a:latin typeface="微軟正黑體"/>
                <a:ea typeface="微軟正黑體"/>
                <a:cs typeface="微軟正黑體"/>
              </a:rPr>
              <a:t>休閒農業設施</a:t>
            </a:r>
            <a:r>
              <a:rPr lang="en-US" altLang="zh-TW" sz="1800" b="1" smtClean="0">
                <a:latin typeface="微軟正黑體"/>
                <a:ea typeface="微軟正黑體"/>
                <a:cs typeface="微軟正黑體"/>
              </a:rPr>
              <a:t>(</a:t>
            </a:r>
            <a:r>
              <a:rPr lang="zh-TW" altLang="en-US" sz="1800" b="1" smtClean="0">
                <a:latin typeface="微軟正黑體"/>
                <a:ea typeface="微軟正黑體"/>
                <a:cs typeface="微軟正黑體"/>
              </a:rPr>
              <a:t>第</a:t>
            </a:r>
            <a:r>
              <a:rPr lang="en-US" altLang="zh-TW" sz="1800" b="1" smtClean="0">
                <a:latin typeface="微軟正黑體"/>
                <a:ea typeface="微軟正黑體"/>
                <a:cs typeface="微軟正黑體"/>
              </a:rPr>
              <a:t>13</a:t>
            </a:r>
            <a:r>
              <a:rPr lang="zh-TW" altLang="en-US" sz="1800" b="1" smtClean="0">
                <a:latin typeface="微軟正黑體"/>
                <a:ea typeface="微軟正黑體"/>
                <a:cs typeface="微軟正黑體"/>
              </a:rPr>
              <a:t>款</a:t>
            </a:r>
            <a:r>
              <a:rPr lang="en-US" altLang="zh-TW" sz="1800" b="1" smtClean="0">
                <a:latin typeface="微軟正黑體"/>
                <a:ea typeface="微軟正黑體"/>
                <a:cs typeface="微軟正黑體"/>
              </a:rPr>
              <a:t>)</a:t>
            </a:r>
            <a:r>
              <a:rPr lang="en-US" altLang="zh-TW" b="1" smtClean="0">
                <a:latin typeface="微軟正黑體"/>
                <a:ea typeface="微軟正黑體"/>
                <a:cs typeface="微軟正黑體"/>
              </a:rPr>
              <a:t> </a:t>
            </a:r>
            <a:r>
              <a:rPr lang="zh-TW" altLang="en-US" b="1" smtClean="0">
                <a:latin typeface="微軟正黑體"/>
                <a:ea typeface="微軟正黑體"/>
                <a:cs typeface="微軟正黑體"/>
              </a:rPr>
              <a:t>。</a:t>
            </a:r>
          </a:p>
          <a:p>
            <a:pPr marL="449263" indent="-449263" defTabSz="884238" eaLnBrk="1" fontAlgn="t" hangingPunct="1">
              <a:lnSpc>
                <a:spcPct val="120000"/>
              </a:lnSpc>
              <a:spcBef>
                <a:spcPct val="0"/>
              </a:spcBef>
              <a:spcAft>
                <a:spcPct val="25000"/>
              </a:spcAft>
              <a:buFont typeface="Wingdings" pitchFamily="2" charset="2"/>
              <a:buNone/>
            </a:pPr>
            <a:r>
              <a:rPr lang="zh-TW" altLang="en-US" smtClean="0">
                <a:latin typeface="微軟正黑體"/>
                <a:ea typeface="微軟正黑體"/>
                <a:cs typeface="微軟正黑體"/>
              </a:rPr>
              <a:t>   </a:t>
            </a:r>
            <a:r>
              <a:rPr lang="en-US" altLang="en-US" smtClean="0">
                <a:latin typeface="微軟正黑體"/>
                <a:ea typeface="微軟正黑體"/>
                <a:cs typeface="微軟正黑體"/>
              </a:rPr>
              <a:t>◎</a:t>
            </a:r>
            <a:r>
              <a:rPr lang="zh-TW" altLang="en-US" b="1" smtClean="0">
                <a:latin typeface="微軟正黑體"/>
                <a:ea typeface="微軟正黑體"/>
                <a:cs typeface="微軟正黑體"/>
              </a:rPr>
              <a:t>都市計畫發布實施前，原有作農業使用者，得比照農業區之有關規定及條件，申請建築農舍及農業產銷必要設施</a:t>
            </a:r>
            <a:r>
              <a:rPr lang="en-US" altLang="zh-TW" sz="1800" b="1" smtClean="0">
                <a:latin typeface="微軟正黑體"/>
                <a:ea typeface="微軟正黑體"/>
                <a:cs typeface="微軟正黑體"/>
              </a:rPr>
              <a:t>(</a:t>
            </a:r>
            <a:r>
              <a:rPr lang="zh-TW" altLang="en-US" sz="1800" b="1" smtClean="0">
                <a:latin typeface="微軟正黑體"/>
                <a:ea typeface="微軟正黑體"/>
                <a:cs typeface="微軟正黑體"/>
              </a:rPr>
              <a:t>第</a:t>
            </a:r>
            <a:r>
              <a:rPr lang="en-US" altLang="zh-TW" sz="1800" b="1" smtClean="0">
                <a:latin typeface="微軟正黑體"/>
                <a:ea typeface="微軟正黑體"/>
                <a:cs typeface="微軟正黑體"/>
              </a:rPr>
              <a:t>15</a:t>
            </a:r>
            <a:r>
              <a:rPr lang="zh-TW" altLang="en-US" sz="1800" b="1" smtClean="0">
                <a:latin typeface="微軟正黑體"/>
                <a:ea typeface="微軟正黑體"/>
                <a:cs typeface="微軟正黑體"/>
              </a:rPr>
              <a:t>款</a:t>
            </a:r>
            <a:r>
              <a:rPr lang="en-US" altLang="zh-TW" sz="1800" b="1" smtClean="0">
                <a:latin typeface="微軟正黑體"/>
                <a:ea typeface="微軟正黑體"/>
                <a:cs typeface="微軟正黑體"/>
              </a:rPr>
              <a:t>)</a:t>
            </a:r>
            <a:r>
              <a:rPr lang="zh-TW" altLang="en-US" b="1" smtClean="0">
                <a:latin typeface="微軟正黑體"/>
                <a:ea typeface="微軟正黑體"/>
                <a:cs typeface="微軟正黑體"/>
              </a:rPr>
              <a:t>。</a:t>
            </a:r>
          </a:p>
          <a:p>
            <a:pPr marL="449263" indent="-449263" defTabSz="884238" eaLnBrk="1" fontAlgn="t" hangingPunct="1">
              <a:lnSpc>
                <a:spcPct val="120000"/>
              </a:lnSpc>
              <a:spcBef>
                <a:spcPct val="0"/>
              </a:spcBef>
              <a:spcAft>
                <a:spcPct val="25000"/>
              </a:spcAft>
              <a:buFont typeface="Wingdings" pitchFamily="2" charset="2"/>
              <a:buNone/>
            </a:pPr>
            <a:endParaRPr lang="zh-TW" altLang="en-US" b="1" smtClean="0">
              <a:latin typeface="微軟正黑體"/>
              <a:ea typeface="微軟正黑體"/>
              <a:cs typeface="微軟正黑體"/>
            </a:endParaRPr>
          </a:p>
          <a:p>
            <a:pPr marL="449263" indent="-449263" defTabSz="884238">
              <a:lnSpc>
                <a:spcPct val="120000"/>
              </a:lnSpc>
              <a:spcBef>
                <a:spcPct val="0"/>
              </a:spcBef>
              <a:spcAft>
                <a:spcPct val="25000"/>
              </a:spcAft>
              <a:buFont typeface="Arial" charset="0"/>
              <a:buNone/>
            </a:pPr>
            <a:r>
              <a:rPr lang="en-US" altLang="zh-TW" b="1" smtClean="0">
                <a:latin typeface="微軟正黑體"/>
                <a:ea typeface="微軟正黑體"/>
                <a:cs typeface="微軟正黑體"/>
              </a:rPr>
              <a:t>※</a:t>
            </a:r>
            <a:r>
              <a:rPr lang="zh-TW" altLang="en-US" b="1" smtClean="0">
                <a:solidFill>
                  <a:schemeClr val="folHlink"/>
                </a:solidFill>
                <a:latin typeface="微軟正黑體"/>
                <a:ea typeface="微軟正黑體"/>
                <a:cs typeface="微軟正黑體"/>
              </a:rPr>
              <a:t>保護區建蔽率</a:t>
            </a:r>
            <a:r>
              <a:rPr lang="en-US" altLang="zh-TW" b="1" smtClean="0">
                <a:solidFill>
                  <a:schemeClr val="folHlink"/>
                </a:solidFill>
                <a:latin typeface="微軟正黑體"/>
                <a:ea typeface="微軟正黑體"/>
                <a:cs typeface="微軟正黑體"/>
              </a:rPr>
              <a:t>20</a:t>
            </a:r>
            <a:r>
              <a:rPr lang="zh-TW" altLang="en-US" b="1" smtClean="0">
                <a:solidFill>
                  <a:schemeClr val="folHlink"/>
                </a:solidFill>
                <a:latin typeface="微軟正黑體"/>
                <a:ea typeface="微軟正黑體"/>
                <a:cs typeface="微軟正黑體"/>
              </a:rPr>
              <a:t>％</a:t>
            </a:r>
            <a:r>
              <a:rPr lang="en-US" altLang="zh-TW" sz="1800" b="1" smtClean="0">
                <a:solidFill>
                  <a:schemeClr val="folHlink"/>
                </a:solidFill>
                <a:latin typeface="微軟正黑體"/>
                <a:ea typeface="微軟正黑體"/>
                <a:cs typeface="微軟正黑體"/>
              </a:rPr>
              <a:t>( </a:t>
            </a:r>
            <a:r>
              <a:rPr lang="zh-TW" altLang="en-US" sz="1800" b="1" smtClean="0">
                <a:solidFill>
                  <a:schemeClr val="folHlink"/>
                </a:solidFill>
                <a:latin typeface="微軟正黑體"/>
                <a:ea typeface="微軟正黑體"/>
                <a:cs typeface="微軟正黑體"/>
              </a:rPr>
              <a:t>第</a:t>
            </a:r>
            <a:r>
              <a:rPr lang="en-US" altLang="zh-TW" sz="1800" b="1" smtClean="0">
                <a:solidFill>
                  <a:schemeClr val="folHlink"/>
                </a:solidFill>
                <a:latin typeface="微軟正黑體"/>
                <a:ea typeface="微軟正黑體"/>
                <a:cs typeface="微軟正黑體"/>
              </a:rPr>
              <a:t>32</a:t>
            </a:r>
            <a:r>
              <a:rPr lang="zh-TW" altLang="en-US" sz="1800" b="1" smtClean="0">
                <a:solidFill>
                  <a:schemeClr val="folHlink"/>
                </a:solidFill>
                <a:latin typeface="微軟正黑體"/>
                <a:ea typeface="微軟正黑體"/>
                <a:cs typeface="微軟正黑體"/>
              </a:rPr>
              <a:t>條</a:t>
            </a:r>
            <a:r>
              <a:rPr lang="en-US" altLang="zh-TW" sz="1800" b="1" smtClean="0">
                <a:solidFill>
                  <a:schemeClr val="folHlink"/>
                </a:solidFill>
                <a:latin typeface="微軟正黑體"/>
                <a:ea typeface="微軟正黑體"/>
                <a:cs typeface="微軟正黑體"/>
              </a:rPr>
              <a:t>)</a:t>
            </a:r>
            <a:r>
              <a:rPr lang="en-US" altLang="zh-TW" sz="1800" b="1" smtClean="0">
                <a:latin typeface="微軟正黑體"/>
                <a:ea typeface="微軟正黑體"/>
                <a:cs typeface="微軟正黑體"/>
              </a:rPr>
              <a:t> </a:t>
            </a:r>
          </a:p>
        </p:txBody>
      </p:sp>
      <p:sp>
        <p:nvSpPr>
          <p:cNvPr id="2" name="日期版面配置區 1"/>
          <p:cNvSpPr>
            <a:spLocks noGrp="1"/>
          </p:cNvSpPr>
          <p:nvPr>
            <p:ph type="dt" sz="quarter" idx="10"/>
          </p:nvPr>
        </p:nvSpPr>
        <p:spPr/>
        <p:txBody>
          <a:bodyPr/>
          <a:lstStyle/>
          <a:p>
            <a:pPr>
              <a:defRPr/>
            </a:pPr>
            <a:fld id="{5F19B5F7-51AB-48DA-8EA0-ED634B11DE22}"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2"/>
          <p:cNvSpPr>
            <a:spLocks noGrp="1"/>
          </p:cNvSpPr>
          <p:nvPr>
            <p:ph type="title" idx="4294967295"/>
          </p:nvPr>
        </p:nvSpPr>
        <p:spPr>
          <a:xfrm>
            <a:off x="611188" y="5516563"/>
            <a:ext cx="7772400" cy="911225"/>
          </a:xfrm>
        </p:spPr>
        <p:txBody>
          <a:bodyPr lIns="88368" tIns="44184" rIns="88368" bIns="44184"/>
          <a:lstStyle/>
          <a:p>
            <a:pPr algn="r" eaLnBrk="1" hangingPunct="1">
              <a:defRPr/>
            </a:pPr>
            <a:r>
              <a:rPr lang="zh-TW" altLang="en-US" sz="1600" b="1" dirty="0" smtClean="0">
                <a:solidFill>
                  <a:schemeClr val="accent1">
                    <a:lumMod val="50000"/>
                  </a:schemeClr>
                </a:solidFill>
                <a:latin typeface="微軟正黑體" panose="020B0604030504040204" pitchFamily="34" charset="-120"/>
                <a:ea typeface="微軟正黑體" panose="020B0604030504040204" pitchFamily="34" charset="-120"/>
              </a:rPr>
              <a:t>都市計畫法台灣省細則第</a:t>
            </a:r>
            <a:r>
              <a:rPr lang="en-US" altLang="zh-TW" sz="1600" b="1" dirty="0" smtClean="0">
                <a:solidFill>
                  <a:schemeClr val="accent1">
                    <a:lumMod val="50000"/>
                  </a:schemeClr>
                </a:solidFill>
                <a:latin typeface="微軟正黑體" panose="020B0604030504040204" pitchFamily="34" charset="-120"/>
                <a:ea typeface="微軟正黑體" panose="020B0604030504040204" pitchFamily="34" charset="-120"/>
              </a:rPr>
              <a:t>29</a:t>
            </a:r>
            <a:r>
              <a:rPr lang="zh-TW" altLang="en-US" sz="1600" b="1" dirty="0" smtClean="0">
                <a:solidFill>
                  <a:schemeClr val="accent1">
                    <a:lumMod val="50000"/>
                  </a:schemeClr>
                </a:solidFill>
                <a:latin typeface="微軟正黑體" panose="020B0604030504040204" pitchFamily="34" charset="-120"/>
                <a:ea typeface="微軟正黑體" panose="020B0604030504040204" pitchFamily="34" charset="-120"/>
              </a:rPr>
              <a:t>條</a:t>
            </a:r>
          </a:p>
        </p:txBody>
      </p:sp>
      <p:sp>
        <p:nvSpPr>
          <p:cNvPr id="390147" name="Rectangle 3"/>
          <p:cNvSpPr>
            <a:spLocks noGrp="1"/>
          </p:cNvSpPr>
          <p:nvPr>
            <p:ph type="body" idx="4294967295"/>
          </p:nvPr>
        </p:nvSpPr>
        <p:spPr>
          <a:xfrm>
            <a:off x="468313" y="1196975"/>
            <a:ext cx="8207375" cy="5111750"/>
          </a:xfrm>
        </p:spPr>
        <p:txBody>
          <a:bodyPr lIns="88368" tIns="44184" rIns="88368" bIns="44184"/>
          <a:lstStyle/>
          <a:p>
            <a:pPr marL="331788" indent="-331788" defTabSz="884238" eaLnBrk="1" fontAlgn="t" hangingPunct="1">
              <a:lnSpc>
                <a:spcPct val="150000"/>
              </a:lnSpc>
              <a:spcBef>
                <a:spcPts val="0"/>
              </a:spcBef>
              <a:spcAft>
                <a:spcPts val="600"/>
              </a:spcAft>
              <a:buFont typeface="Arial" pitchFamily="34" charset="0"/>
              <a:buNone/>
              <a:defRPr/>
            </a:pPr>
            <a:r>
              <a:rPr lang="en-US" altLang="zh-TW" b="1" dirty="0" smtClean="0">
                <a:latin typeface="微軟正黑體" pitchFamily="34" charset="-120"/>
                <a:ea typeface="微軟正黑體" pitchFamily="34" charset="-120"/>
              </a:rPr>
              <a:t>※</a:t>
            </a:r>
            <a:r>
              <a:rPr lang="zh-TW" altLang="en-US" b="1" u="sng" dirty="0" smtClean="0">
                <a:solidFill>
                  <a:schemeClr val="accent2">
                    <a:lumMod val="75000"/>
                  </a:schemeClr>
                </a:solidFill>
                <a:latin typeface="微軟正黑體" panose="020B0604030504040204" pitchFamily="34" charset="-120"/>
                <a:ea typeface="微軟正黑體" panose="020B0604030504040204" pitchFamily="34" charset="-120"/>
              </a:rPr>
              <a:t>農業區</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rPr>
              <a:t>為保持農業生產而劃定，除保持農業生產外，僅得申請興建農舍、農業產銷必要設施或</a:t>
            </a:r>
            <a:r>
              <a:rPr lang="zh-TW" altLang="en-US" b="1" u="sng" dirty="0" smtClean="0">
                <a:solidFill>
                  <a:schemeClr val="accent2">
                    <a:lumMod val="75000"/>
                  </a:schemeClr>
                </a:solidFill>
                <a:latin typeface="微軟正黑體" panose="020B0604030504040204" pitchFamily="34" charset="-120"/>
                <a:ea typeface="微軟正黑體" panose="020B0604030504040204" pitchFamily="34" charset="-120"/>
              </a:rPr>
              <a:t>休閒農業設施</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rPr>
              <a:t>。</a:t>
            </a:r>
          </a:p>
          <a:p>
            <a:pPr defTabSz="884238" eaLnBrk="1" fontAlgn="t" hangingPunct="1">
              <a:lnSpc>
                <a:spcPct val="150000"/>
              </a:lnSpc>
              <a:spcBef>
                <a:spcPts val="0"/>
              </a:spcBef>
              <a:spcAft>
                <a:spcPts val="600"/>
              </a:spcAft>
              <a:buFont typeface="Arial" pitchFamily="34" charset="0"/>
              <a:buNone/>
              <a:defRPr/>
            </a:pPr>
            <a:r>
              <a:rPr lang="zh-TW" altLang="en-US" dirty="0" smtClean="0">
                <a:latin typeface="微軟正黑體" pitchFamily="34" charset="-120"/>
                <a:ea typeface="微軟正黑體" pitchFamily="34" charset="-120"/>
              </a:rPr>
              <a:t> </a:t>
            </a:r>
            <a:r>
              <a:rPr lang="en-US" altLang="en-US" dirty="0" smtClean="0">
                <a:latin typeface="微軟正黑體" pitchFamily="34" charset="-120"/>
                <a:ea typeface="微軟正黑體" pitchFamily="34" charset="-120"/>
              </a:rPr>
              <a:t>◎</a:t>
            </a:r>
            <a:r>
              <a:rPr lang="zh-TW" altLang="en-US" b="1" u="sng" dirty="0" smtClean="0">
                <a:solidFill>
                  <a:srgbClr val="FF66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農業產銷必要設施之建蔽率不得超過</a:t>
            </a:r>
            <a:r>
              <a:rPr lang="en-US" altLang="zh-TW" b="1" u="sng" dirty="0" smtClean="0">
                <a:solidFill>
                  <a:srgbClr val="FF66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60%</a:t>
            </a:r>
            <a:r>
              <a:rPr lang="zh-TW" altLang="en-US" b="1" u="sng" dirty="0" smtClean="0">
                <a:solidFill>
                  <a:srgbClr val="FF66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，休閒農業設施之建蔽率不得超過</a:t>
            </a:r>
            <a:r>
              <a:rPr lang="en-US" altLang="zh-TW" b="1" u="sng" dirty="0" smtClean="0">
                <a:solidFill>
                  <a:srgbClr val="FF66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20%</a:t>
            </a:r>
            <a:r>
              <a:rPr lang="zh-TW" altLang="en-US" b="1" u="sng" dirty="0" smtClean="0">
                <a:solidFill>
                  <a:srgbClr val="FF66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b="1" u="sng" dirty="0" smtClean="0">
                <a:solidFill>
                  <a:srgbClr val="FF6600"/>
                </a:solidFill>
                <a:latin typeface="微軟正黑體" panose="020B0604030504040204" pitchFamily="34" charset="-120"/>
                <a:ea typeface="微軟正黑體" panose="020B0604030504040204" pitchFamily="34" charset="-120"/>
              </a:rPr>
              <a:t> </a:t>
            </a:r>
          </a:p>
          <a:p>
            <a:pPr marL="331788" indent="-331788" defTabSz="884238" eaLnBrk="1" fontAlgn="t" hangingPunct="1">
              <a:lnSpc>
                <a:spcPct val="150000"/>
              </a:lnSpc>
              <a:spcBef>
                <a:spcPts val="0"/>
              </a:spcBef>
              <a:spcAft>
                <a:spcPts val="600"/>
              </a:spcAft>
              <a:buFont typeface="Arial" pitchFamily="34" charset="0"/>
              <a:buNone/>
              <a:defRPr/>
            </a:pPr>
            <a:r>
              <a:rPr lang="zh-TW" altLang="en-US" dirty="0" smtClean="0">
                <a:latin typeface="微軟正黑體" pitchFamily="34" charset="-120"/>
                <a:ea typeface="微軟正黑體" pitchFamily="34" charset="-120"/>
              </a:rPr>
              <a:t> </a:t>
            </a:r>
            <a:r>
              <a:rPr lang="en-US" altLang="en-US" dirty="0" smtClean="0">
                <a:latin typeface="微軟正黑體" pitchFamily="34" charset="-120"/>
                <a:ea typeface="微軟正黑體" pitchFamily="34" charset="-120"/>
              </a:rPr>
              <a:t>◎</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rPr>
              <a:t>第一項</a:t>
            </a:r>
            <a:r>
              <a:rPr lang="zh-TW" altLang="en-US" b="1" u="sng" dirty="0" smtClean="0">
                <a:solidFill>
                  <a:schemeClr val="accent2">
                    <a:lumMod val="75000"/>
                  </a:schemeClr>
                </a:solidFill>
                <a:latin typeface="微軟正黑體" panose="020B0604030504040204" pitchFamily="34" charset="-120"/>
                <a:ea typeface="微軟正黑體" panose="020B0604030504040204" pitchFamily="34" charset="-120"/>
              </a:rPr>
              <a:t>農業用地內之農舍、農業產銷必要設施及休閒農業設施</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rPr>
              <a:t>，建蔽率應一併計算，合計不得超過</a:t>
            </a:r>
            <a:r>
              <a:rPr lang="en-US" altLang="zh-TW" b="1" u="sng" dirty="0" smtClean="0">
                <a:solidFill>
                  <a:srgbClr val="FF6600"/>
                </a:solidFill>
                <a:latin typeface="微軟正黑體" panose="020B0604030504040204" pitchFamily="34" charset="-120"/>
                <a:ea typeface="微軟正黑體" panose="020B0604030504040204" pitchFamily="34" charset="-120"/>
              </a:rPr>
              <a:t>60%</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rPr>
              <a:t>。 </a:t>
            </a:r>
          </a:p>
        </p:txBody>
      </p:sp>
      <p:sp>
        <p:nvSpPr>
          <p:cNvPr id="2" name="日期版面配置區 1"/>
          <p:cNvSpPr>
            <a:spLocks noGrp="1"/>
          </p:cNvSpPr>
          <p:nvPr>
            <p:ph type="dt" sz="quarter" idx="10"/>
          </p:nvPr>
        </p:nvSpPr>
        <p:spPr/>
        <p:txBody>
          <a:bodyPr/>
          <a:lstStyle/>
          <a:p>
            <a:pPr>
              <a:defRPr/>
            </a:pPr>
            <a:fld id="{6ABC46B3-98C8-4B61-894D-9877680CF1F8}"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24" name="Object 84"/>
          <p:cNvGraphicFramePr>
            <a:graphicFrameLocks noChangeAspect="1"/>
          </p:cNvGraphicFramePr>
          <p:nvPr/>
        </p:nvGraphicFramePr>
        <p:xfrm>
          <a:off x="1500188" y="4214813"/>
          <a:ext cx="1619250" cy="2324100"/>
        </p:xfrm>
        <a:graphic>
          <a:graphicData uri="http://schemas.openxmlformats.org/presentationml/2006/ole">
            <p:oleObj spid="_x0000_s35924" name="點陣圖影像" r:id="rId3" imgW="0" imgH="0" progId="PBrush">
              <p:embed/>
            </p:oleObj>
          </a:graphicData>
        </a:graphic>
      </p:graphicFrame>
      <p:sp>
        <p:nvSpPr>
          <p:cNvPr id="315395" name="Rectangle 3"/>
          <p:cNvSpPr>
            <a:spLocks noGrp="1"/>
          </p:cNvSpPr>
          <p:nvPr>
            <p:ph type="body" idx="1"/>
          </p:nvPr>
        </p:nvSpPr>
        <p:spPr>
          <a:xfrm>
            <a:off x="500063" y="1857375"/>
            <a:ext cx="4929187" cy="3101975"/>
          </a:xfrm>
        </p:spPr>
        <p:txBody>
          <a:bodyPr/>
          <a:lstStyle/>
          <a:p>
            <a:pPr>
              <a:buFont typeface="Wingdings" pitchFamily="2" charset="2"/>
              <a:buBlip>
                <a:blip r:embed="rId4"/>
              </a:buBlip>
              <a:defRPr/>
            </a:pPr>
            <a:r>
              <a:rPr lang="zh-TW" altLang="en-US" b="1" dirty="0" smtClean="0">
                <a:solidFill>
                  <a:srgbClr val="8B792D"/>
                </a:solidFill>
                <a:effectLst>
                  <a:outerShdw blurRad="38100" dist="38100" dir="2700000" algn="tl">
                    <a:srgbClr val="C0C0C0"/>
                  </a:outerShdw>
                </a:effectLst>
                <a:ea typeface="新細明體" pitchFamily="18" charset="-120"/>
              </a:rPr>
              <a:t>總則</a:t>
            </a:r>
            <a:r>
              <a:rPr lang="en-US" altLang="zh-TW" b="1" dirty="0" smtClean="0">
                <a:solidFill>
                  <a:srgbClr val="8B792D"/>
                </a:solidFill>
                <a:effectLst>
                  <a:outerShdw blurRad="38100" dist="38100" dir="2700000" algn="tl">
                    <a:srgbClr val="C0C0C0"/>
                  </a:outerShdw>
                </a:effectLst>
                <a:ea typeface="新細明體" pitchFamily="18" charset="-120"/>
              </a:rPr>
              <a:t>(</a:t>
            </a:r>
            <a:r>
              <a:rPr lang="zh-TW" altLang="en-US" b="1" dirty="0" smtClean="0">
                <a:solidFill>
                  <a:srgbClr val="8B792D"/>
                </a:solidFill>
                <a:effectLst>
                  <a:outerShdw blurRad="38100" dist="38100" dir="2700000" algn="tl">
                    <a:srgbClr val="C0C0C0"/>
                  </a:outerShdw>
                </a:effectLst>
                <a:ea typeface="新細明體" pitchFamily="18" charset="-120"/>
              </a:rPr>
              <a:t>第一章</a:t>
            </a:r>
            <a:r>
              <a:rPr lang="en-US" altLang="zh-TW" b="1" dirty="0" smtClean="0">
                <a:solidFill>
                  <a:srgbClr val="8B792D"/>
                </a:solidFill>
                <a:effectLst>
                  <a:outerShdw blurRad="38100" dist="38100" dir="2700000" algn="tl">
                    <a:srgbClr val="C0C0C0"/>
                  </a:outerShdw>
                </a:effectLst>
                <a:ea typeface="新細明體" pitchFamily="18" charset="-120"/>
              </a:rPr>
              <a:t>)</a:t>
            </a:r>
          </a:p>
          <a:p>
            <a:pPr>
              <a:buFont typeface="Wingdings" pitchFamily="2" charset="2"/>
              <a:buBlip>
                <a:blip r:embed="rId4"/>
              </a:buBlip>
              <a:defRPr/>
            </a:pPr>
            <a:endParaRPr lang="en-US" altLang="zh-TW" sz="1600" b="1" dirty="0" smtClean="0">
              <a:solidFill>
                <a:srgbClr val="8B792D"/>
              </a:solidFill>
              <a:effectLst>
                <a:outerShdw blurRad="38100" dist="38100" dir="2700000" algn="tl">
                  <a:srgbClr val="C0C0C0"/>
                </a:outerShdw>
              </a:effectLst>
              <a:ea typeface="新細明體" pitchFamily="18" charset="-120"/>
            </a:endParaRPr>
          </a:p>
          <a:p>
            <a:pPr>
              <a:buFont typeface="Wingdings" pitchFamily="2" charset="2"/>
              <a:buBlip>
                <a:blip r:embed="rId4"/>
              </a:buBlip>
              <a:defRPr/>
            </a:pPr>
            <a:r>
              <a:rPr lang="zh-TW" altLang="en-US" b="1" dirty="0" smtClean="0">
                <a:solidFill>
                  <a:srgbClr val="8B792D"/>
                </a:solidFill>
                <a:effectLst>
                  <a:outerShdw blurRad="38100" dist="38100" dir="2700000" algn="tl">
                    <a:srgbClr val="C0C0C0"/>
                  </a:outerShdw>
                </a:effectLst>
                <a:ea typeface="新細明體" pitchFamily="18" charset="-120"/>
              </a:rPr>
              <a:t>休閒農業區</a:t>
            </a:r>
            <a:r>
              <a:rPr lang="en-US" altLang="zh-TW" b="1" dirty="0" smtClean="0">
                <a:solidFill>
                  <a:srgbClr val="8B792D"/>
                </a:solidFill>
                <a:effectLst>
                  <a:outerShdw blurRad="38100" dist="38100" dir="2700000" algn="tl">
                    <a:srgbClr val="C0C0C0"/>
                  </a:outerShdw>
                </a:effectLst>
                <a:ea typeface="新細明體" pitchFamily="18" charset="-120"/>
              </a:rPr>
              <a:t>(</a:t>
            </a:r>
            <a:r>
              <a:rPr lang="zh-TW" altLang="en-US" b="1" dirty="0" smtClean="0">
                <a:solidFill>
                  <a:srgbClr val="8B792D"/>
                </a:solidFill>
                <a:effectLst>
                  <a:outerShdw blurRad="38100" dist="38100" dir="2700000" algn="tl">
                    <a:srgbClr val="C0C0C0"/>
                  </a:outerShdw>
                </a:effectLst>
                <a:ea typeface="新細明體" pitchFamily="18" charset="-120"/>
              </a:rPr>
              <a:t>第二章、第</a:t>
            </a:r>
            <a:r>
              <a:rPr lang="zh-TW" altLang="en-US" b="1" dirty="0">
                <a:solidFill>
                  <a:srgbClr val="8B792D"/>
                </a:solidFill>
                <a:effectLst>
                  <a:outerShdw blurRad="38100" dist="38100" dir="2700000" algn="tl">
                    <a:srgbClr val="C0C0C0"/>
                  </a:outerShdw>
                </a:effectLst>
                <a:ea typeface="新細明體" pitchFamily="18" charset="-120"/>
              </a:rPr>
              <a:t>四</a:t>
            </a:r>
            <a:r>
              <a:rPr lang="zh-TW" altLang="en-US" b="1" dirty="0" smtClean="0">
                <a:solidFill>
                  <a:srgbClr val="8B792D"/>
                </a:solidFill>
                <a:effectLst>
                  <a:outerShdw blurRad="38100" dist="38100" dir="2700000" algn="tl">
                    <a:srgbClr val="C0C0C0"/>
                  </a:outerShdw>
                </a:effectLst>
                <a:ea typeface="新細明體" pitchFamily="18" charset="-120"/>
              </a:rPr>
              <a:t>章</a:t>
            </a:r>
            <a:r>
              <a:rPr lang="en-US" altLang="zh-TW" b="1" dirty="0" smtClean="0">
                <a:solidFill>
                  <a:srgbClr val="8B792D"/>
                </a:solidFill>
                <a:effectLst>
                  <a:outerShdw blurRad="38100" dist="38100" dir="2700000" algn="tl">
                    <a:srgbClr val="C0C0C0"/>
                  </a:outerShdw>
                </a:effectLst>
                <a:ea typeface="新細明體" pitchFamily="18" charset="-120"/>
              </a:rPr>
              <a:t>)</a:t>
            </a:r>
          </a:p>
          <a:p>
            <a:pPr>
              <a:buFont typeface="Wingdings" pitchFamily="2" charset="2"/>
              <a:buBlip>
                <a:blip r:embed="rId4"/>
              </a:buBlip>
              <a:defRPr/>
            </a:pPr>
            <a:endParaRPr lang="en-US" altLang="zh-TW" sz="1600" b="1" dirty="0" smtClean="0">
              <a:solidFill>
                <a:srgbClr val="8B792D"/>
              </a:solidFill>
              <a:effectLst>
                <a:outerShdw blurRad="38100" dist="38100" dir="2700000" algn="tl">
                  <a:srgbClr val="C0C0C0"/>
                </a:outerShdw>
              </a:effectLst>
              <a:ea typeface="新細明體" pitchFamily="18" charset="-120"/>
            </a:endParaRPr>
          </a:p>
          <a:p>
            <a:pPr>
              <a:buFont typeface="Wingdings" pitchFamily="2" charset="2"/>
              <a:buBlip>
                <a:blip r:embed="rId4"/>
              </a:buBlip>
              <a:defRPr/>
            </a:pPr>
            <a:r>
              <a:rPr lang="zh-TW" altLang="en-US" b="1" dirty="0" smtClean="0">
                <a:solidFill>
                  <a:srgbClr val="7030A0"/>
                </a:solidFill>
                <a:effectLst>
                  <a:outerShdw blurRad="38100" dist="38100" dir="2700000" algn="tl">
                    <a:srgbClr val="C0C0C0"/>
                  </a:outerShdw>
                </a:effectLst>
                <a:ea typeface="新細明體" pitchFamily="18" charset="-120"/>
              </a:rPr>
              <a:t>休閒農場（第三章、第四章）</a:t>
            </a:r>
          </a:p>
        </p:txBody>
      </p:sp>
      <p:sp>
        <p:nvSpPr>
          <p:cNvPr id="6" name="Rectangle 2"/>
          <p:cNvSpPr>
            <a:spLocks noGrp="1"/>
          </p:cNvSpPr>
          <p:nvPr>
            <p:ph type="title"/>
          </p:nvPr>
        </p:nvSpPr>
        <p:spPr>
          <a:xfrm>
            <a:off x="142875" y="642938"/>
            <a:ext cx="6013450" cy="1143000"/>
          </a:xfrm>
        </p:spPr>
        <p:txBody>
          <a:bodyPr/>
          <a:lstStyle/>
          <a:p>
            <a:pPr algn="just">
              <a:buFontTx/>
              <a:buBlip>
                <a:blip r:embed="rId5"/>
              </a:buBlip>
              <a:defRPr/>
            </a:pPr>
            <a:r>
              <a:rPr lang="zh-TW" altLang="en-US" sz="3200" b="1" dirty="0" smtClean="0">
                <a:solidFill>
                  <a:schemeClr val="accent2">
                    <a:lumMod val="50000"/>
                  </a:schemeClr>
                </a:solidFill>
                <a:effectLst>
                  <a:outerShdw blurRad="38100" dist="38100" dir="2700000" algn="tl">
                    <a:srgbClr val="C0C0C0"/>
                  </a:outerShdw>
                </a:effectLst>
                <a:latin typeface="Times New Roman" pitchFamily="18" charset="0"/>
                <a:ea typeface="新細明體" pitchFamily="18" charset="-120"/>
              </a:rPr>
              <a:t>休閒農業輔導管理辦法</a:t>
            </a:r>
            <a:r>
              <a:rPr lang="zh-TW" altLang="en-US" sz="3200" b="1" dirty="0">
                <a:solidFill>
                  <a:schemeClr val="accent2">
                    <a:lumMod val="50000"/>
                  </a:schemeClr>
                </a:solidFill>
                <a:effectLst>
                  <a:outerShdw blurRad="38100" dist="38100" dir="2700000" algn="tl">
                    <a:srgbClr val="C0C0C0"/>
                  </a:outerShdw>
                </a:effectLst>
                <a:latin typeface="Times New Roman" pitchFamily="18" charset="0"/>
                <a:ea typeface="新細明體" pitchFamily="18" charset="-120"/>
              </a:rPr>
              <a:t>架構</a:t>
            </a:r>
            <a:endParaRPr lang="zh-TW" altLang="en-US" sz="3200" b="1" dirty="0" smtClean="0">
              <a:solidFill>
                <a:schemeClr val="accent2">
                  <a:lumMod val="50000"/>
                </a:schemeClr>
              </a:solidFill>
              <a:effectLst>
                <a:outerShdw blurRad="38100" dist="38100" dir="2700000" algn="tl">
                  <a:srgbClr val="C0C0C0"/>
                </a:outerShdw>
              </a:effectLst>
              <a:latin typeface="Times New Roman" pitchFamily="18" charset="0"/>
              <a:ea typeface="新細明體" pitchFamily="18" charset="-120"/>
            </a:endParaRPr>
          </a:p>
        </p:txBody>
      </p:sp>
      <p:sp>
        <p:nvSpPr>
          <p:cNvPr id="2" name="日期版面配置區 1"/>
          <p:cNvSpPr>
            <a:spLocks noGrp="1"/>
          </p:cNvSpPr>
          <p:nvPr>
            <p:ph type="dt" sz="quarter" idx="10"/>
          </p:nvPr>
        </p:nvSpPr>
        <p:spPr/>
        <p:txBody>
          <a:bodyPr/>
          <a:lstStyle/>
          <a:p>
            <a:pPr>
              <a:defRPr/>
            </a:pPr>
            <a:fld id="{349823AC-33A7-45E9-918F-F89B1BEDDA2B}" type="datetime1">
              <a:rPr lang="zh-TW" altLang="en-US"/>
              <a:pPr>
                <a:defRPr/>
              </a:pPr>
              <a:t>2018/10/31</a:t>
            </a:fld>
            <a:endParaRPr lang="en-US"/>
          </a:p>
        </p:txBody>
      </p:sp>
      <p:graphicFrame>
        <p:nvGraphicFramePr>
          <p:cNvPr id="7" name="內容版面配置區 5"/>
          <p:cNvGraphicFramePr>
            <a:graphicFrameLocks/>
          </p:cNvGraphicFramePr>
          <p:nvPr/>
        </p:nvGraphicFramePr>
        <p:xfrm>
          <a:off x="5143504" y="2928934"/>
          <a:ext cx="4214874" cy="28400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15395">
                                            <p:txEl>
                                              <p:pRg st="4" end="4"/>
                                            </p:txEl>
                                          </p:spTgt>
                                        </p:tgtEl>
                                        <p:attrNameLst>
                                          <p:attrName>r</p:attrName>
                                        </p:attrNameLst>
                                      </p:cBhvr>
                                    </p:animRot>
                                    <p:animRot by="-240000">
                                      <p:cBhvr>
                                        <p:cTn id="7" dur="200" fill="hold">
                                          <p:stCondLst>
                                            <p:cond delay="200"/>
                                          </p:stCondLst>
                                        </p:cTn>
                                        <p:tgtEl>
                                          <p:spTgt spid="315395">
                                            <p:txEl>
                                              <p:pRg st="4" end="4"/>
                                            </p:txEl>
                                          </p:spTgt>
                                        </p:tgtEl>
                                        <p:attrNameLst>
                                          <p:attrName>r</p:attrName>
                                        </p:attrNameLst>
                                      </p:cBhvr>
                                    </p:animRot>
                                    <p:animRot by="240000">
                                      <p:cBhvr>
                                        <p:cTn id="8" dur="200" fill="hold">
                                          <p:stCondLst>
                                            <p:cond delay="400"/>
                                          </p:stCondLst>
                                        </p:cTn>
                                        <p:tgtEl>
                                          <p:spTgt spid="315395">
                                            <p:txEl>
                                              <p:pRg st="4" end="4"/>
                                            </p:txEl>
                                          </p:spTgt>
                                        </p:tgtEl>
                                        <p:attrNameLst>
                                          <p:attrName>r</p:attrName>
                                        </p:attrNameLst>
                                      </p:cBhvr>
                                    </p:animRot>
                                    <p:animRot by="-240000">
                                      <p:cBhvr>
                                        <p:cTn id="9" dur="200" fill="hold">
                                          <p:stCondLst>
                                            <p:cond delay="600"/>
                                          </p:stCondLst>
                                        </p:cTn>
                                        <p:tgtEl>
                                          <p:spTgt spid="315395">
                                            <p:txEl>
                                              <p:pRg st="4" end="4"/>
                                            </p:txEl>
                                          </p:spTgt>
                                        </p:tgtEl>
                                        <p:attrNameLst>
                                          <p:attrName>r</p:attrName>
                                        </p:attrNameLst>
                                      </p:cBhvr>
                                    </p:animRot>
                                    <p:animRot by="120000">
                                      <p:cBhvr>
                                        <p:cTn id="10" dur="200" fill="hold">
                                          <p:stCondLst>
                                            <p:cond delay="800"/>
                                          </p:stCondLst>
                                        </p:cTn>
                                        <p:tgtEl>
                                          <p:spTgt spid="31539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p:cNvSpPr>
          <p:nvPr>
            <p:ph type="title"/>
          </p:nvPr>
        </p:nvSpPr>
        <p:spPr>
          <a:xfrm>
            <a:off x="1495425" y="682625"/>
            <a:ext cx="6985000" cy="1143000"/>
          </a:xfrm>
        </p:spPr>
        <p:txBody>
          <a:bodyPr/>
          <a:lstStyle/>
          <a:p>
            <a:pPr>
              <a:defRPr/>
            </a:pPr>
            <a:r>
              <a:rPr lang="zh-TW" altLang="en-US" sz="2800" b="1" dirty="0" smtClean="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申請休閒農場時，既存</a:t>
            </a:r>
            <a:r>
              <a:rPr lang="zh-TW" altLang="en-US" sz="2800" b="1" dirty="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沒有建照</a:t>
            </a:r>
            <a:r>
              <a:rPr lang="zh-TW" altLang="en-US" sz="2800" b="1" dirty="0" smtClean="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或合法</a:t>
            </a:r>
            <a:r>
              <a:rPr lang="zh-TW" altLang="en-US" sz="2800" b="1" dirty="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證明文件</a:t>
            </a:r>
            <a:r>
              <a:rPr lang="zh-TW" altLang="en-US" sz="2800" b="1" dirty="0" smtClean="0">
                <a:solidFill>
                  <a:schemeClr val="accent1">
                    <a:lumMod val="5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的老房子或水埤等設施，怎麼辦？</a:t>
            </a:r>
          </a:p>
        </p:txBody>
      </p:sp>
      <p:sp>
        <p:nvSpPr>
          <p:cNvPr id="159748" name="Rectangle 3"/>
          <p:cNvSpPr>
            <a:spLocks noGrp="1"/>
          </p:cNvSpPr>
          <p:nvPr>
            <p:ph type="body" idx="1"/>
          </p:nvPr>
        </p:nvSpPr>
        <p:spPr>
          <a:xfrm>
            <a:off x="971550" y="2060575"/>
            <a:ext cx="7345363" cy="3344863"/>
          </a:xfrm>
        </p:spPr>
        <p:txBody>
          <a:bodyPr/>
          <a:lstStyle/>
          <a:p>
            <a:pPr marL="173038" indent="-173038">
              <a:spcBef>
                <a:spcPts val="0"/>
              </a:spcBef>
              <a:spcAft>
                <a:spcPts val="600"/>
              </a:spcAft>
              <a:buFont typeface="Arial" pitchFamily="34" charset="0"/>
              <a:buChar char="•"/>
              <a:defRPr/>
            </a:pPr>
            <a:r>
              <a:rPr lang="zh-TW" altLang="en-US" b="1" dirty="0" smtClean="0">
                <a:solidFill>
                  <a:schemeClr val="accent6">
                    <a:lumMod val="75000"/>
                  </a:schemeClr>
                </a:solidFill>
                <a:latin typeface="微軟正黑體" panose="020B0604030504040204" pitchFamily="34" charset="-120"/>
                <a:ea typeface="微軟正黑體" panose="020B0604030504040204" pitchFamily="34" charset="-120"/>
              </a:rPr>
              <a:t>非都市土地可以檢附下列文件，申請認定從來使用，該等設施即可繼續做原來之使用：</a:t>
            </a:r>
            <a:endParaRPr lang="en-US" altLang="zh-TW" b="1" dirty="0" smtClean="0">
              <a:solidFill>
                <a:schemeClr val="accent6">
                  <a:lumMod val="75000"/>
                </a:schemeClr>
              </a:solidFill>
              <a:latin typeface="微軟正黑體" panose="020B0604030504040204" pitchFamily="34" charset="-120"/>
              <a:ea typeface="微軟正黑體" panose="020B0604030504040204" pitchFamily="34" charset="-120"/>
            </a:endParaRPr>
          </a:p>
          <a:p>
            <a:pPr marL="354013" indent="-169863">
              <a:spcBef>
                <a:spcPts val="0"/>
              </a:spcBef>
              <a:spcAft>
                <a:spcPts val="600"/>
              </a:spcAft>
              <a:buFont typeface="Arial" pitchFamily="34" charset="0"/>
              <a:buNone/>
              <a:defRPr/>
            </a:pPr>
            <a:r>
              <a:rPr lang="en-US" altLang="zh-TW" b="1" dirty="0" smtClean="0">
                <a:latin typeface="微軟正黑體" panose="020B0604030504040204" pitchFamily="34" charset="-120"/>
                <a:ea typeface="微軟正黑體" panose="020B0604030504040204" pitchFamily="34" charset="-120"/>
              </a:rPr>
              <a:t>1.</a:t>
            </a:r>
            <a:r>
              <a:rPr lang="zh-TW" altLang="en-US" b="1" dirty="0" smtClean="0">
                <a:latin typeface="微軟正黑體" panose="020B0604030504040204" pitchFamily="34" charset="-120"/>
                <a:ea typeface="微軟正黑體" panose="020B0604030504040204" pitchFamily="34" charset="-120"/>
              </a:rPr>
              <a:t>申請土地於</a:t>
            </a:r>
            <a:r>
              <a:rPr lang="en-US" altLang="zh-TW" b="1" dirty="0" smtClean="0">
                <a:solidFill>
                  <a:srgbClr val="CC3300"/>
                </a:solidFill>
                <a:latin typeface="微軟正黑體" panose="020B0604030504040204" pitchFamily="34" charset="-120"/>
                <a:ea typeface="微軟正黑體" panose="020B0604030504040204" pitchFamily="34" charset="-120"/>
              </a:rPr>
              <a:t>73</a:t>
            </a:r>
            <a:r>
              <a:rPr lang="zh-TW" altLang="en-US" b="1" dirty="0" smtClean="0">
                <a:solidFill>
                  <a:srgbClr val="CC3300"/>
                </a:solidFill>
                <a:latin typeface="微軟正黑體" panose="020B0604030504040204" pitchFamily="34" charset="-120"/>
                <a:ea typeface="微軟正黑體" panose="020B0604030504040204" pitchFamily="34" charset="-120"/>
              </a:rPr>
              <a:t>年</a:t>
            </a:r>
            <a:r>
              <a:rPr lang="en-US" altLang="zh-TW" b="1" dirty="0" smtClean="0">
                <a:solidFill>
                  <a:srgbClr val="CC3300"/>
                </a:solidFill>
                <a:latin typeface="微軟正黑體" panose="020B0604030504040204" pitchFamily="34" charset="-120"/>
                <a:ea typeface="微軟正黑體" panose="020B0604030504040204" pitchFamily="34" charset="-120"/>
              </a:rPr>
              <a:t>11</a:t>
            </a:r>
            <a:r>
              <a:rPr lang="zh-TW" altLang="en-US" b="1" dirty="0" smtClean="0">
                <a:solidFill>
                  <a:srgbClr val="CC3300"/>
                </a:solidFill>
                <a:latin typeface="微軟正黑體" panose="020B0604030504040204" pitchFamily="34" charset="-120"/>
                <a:ea typeface="微軟正黑體" panose="020B0604030504040204" pitchFamily="34" charset="-120"/>
              </a:rPr>
              <a:t>月</a:t>
            </a:r>
            <a:r>
              <a:rPr lang="en-US" altLang="zh-TW" b="1" dirty="0" smtClean="0">
                <a:solidFill>
                  <a:srgbClr val="CC3300"/>
                </a:solidFill>
                <a:latin typeface="微軟正黑體" panose="020B0604030504040204" pitchFamily="34" charset="-120"/>
                <a:ea typeface="微軟正黑體" panose="020B0604030504040204" pitchFamily="34" charset="-120"/>
              </a:rPr>
              <a:t>20</a:t>
            </a:r>
            <a:r>
              <a:rPr lang="zh-TW" altLang="en-US" b="1" dirty="0" smtClean="0">
                <a:solidFill>
                  <a:srgbClr val="CC3300"/>
                </a:solidFill>
                <a:latin typeface="微軟正黑體" panose="020B0604030504040204" pitchFamily="34" charset="-120"/>
                <a:ea typeface="微軟正黑體" panose="020B0604030504040204" pitchFamily="34" charset="-120"/>
              </a:rPr>
              <a:t>日</a:t>
            </a:r>
            <a:r>
              <a:rPr lang="zh-TW" altLang="en-US" b="1" dirty="0" smtClean="0">
                <a:latin typeface="微軟正黑體" panose="020B0604030504040204" pitchFamily="34" charset="-120"/>
                <a:ea typeface="微軟正黑體" panose="020B0604030504040204" pitchFamily="34" charset="-120"/>
              </a:rPr>
              <a:t>非都市土地使用編定公告前已作該種使用之證明文件。</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如：航照圖、地政事務所查證編定前使用現況之公文等</a:t>
            </a:r>
            <a:r>
              <a:rPr lang="en-US" altLang="zh-TW" b="1" dirty="0" smtClean="0">
                <a:latin typeface="微軟正黑體" panose="020B0604030504040204" pitchFamily="34" charset="-120"/>
                <a:ea typeface="微軟正黑體" panose="020B0604030504040204" pitchFamily="34" charset="-120"/>
              </a:rPr>
              <a:t>〉 </a:t>
            </a:r>
          </a:p>
          <a:p>
            <a:pPr marL="527050">
              <a:spcBef>
                <a:spcPts val="0"/>
              </a:spcBef>
              <a:spcAft>
                <a:spcPts val="600"/>
              </a:spcAft>
              <a:buFont typeface="Arial" pitchFamily="34" charset="0"/>
              <a:buNone/>
              <a:defRPr/>
            </a:pPr>
            <a:r>
              <a:rPr lang="en-US" altLang="zh-TW" b="1" dirty="0" smtClean="0">
                <a:latin typeface="微軟正黑體" panose="020B0604030504040204" pitchFamily="34" charset="-120"/>
                <a:ea typeface="微軟正黑體" panose="020B0604030504040204" pitchFamily="34" charset="-120"/>
              </a:rPr>
              <a:t>2.</a:t>
            </a:r>
            <a:r>
              <a:rPr lang="zh-TW" altLang="en-US" b="1" dirty="0" smtClean="0">
                <a:latin typeface="微軟正黑體" panose="020B0604030504040204" pitchFamily="34" charset="-120"/>
                <a:ea typeface="微軟正黑體" panose="020B0604030504040204" pitchFamily="34" charset="-120"/>
              </a:rPr>
              <a:t>土地登記簿謄本。 </a:t>
            </a:r>
          </a:p>
          <a:p>
            <a:pPr marL="527050">
              <a:spcBef>
                <a:spcPts val="0"/>
              </a:spcBef>
              <a:spcAft>
                <a:spcPts val="600"/>
              </a:spcAft>
              <a:buFont typeface="Arial" pitchFamily="34" charset="0"/>
              <a:buNone/>
              <a:defRPr/>
            </a:pPr>
            <a:r>
              <a:rPr lang="en-US" altLang="zh-TW" b="1" dirty="0" smtClean="0">
                <a:latin typeface="微軟正黑體" panose="020B0604030504040204" pitchFamily="34" charset="-120"/>
                <a:ea typeface="微軟正黑體" panose="020B0604030504040204" pitchFamily="34" charset="-120"/>
              </a:rPr>
              <a:t>3.</a:t>
            </a:r>
            <a:r>
              <a:rPr lang="zh-TW" altLang="en-US" b="1" dirty="0" smtClean="0">
                <a:latin typeface="微軟正黑體" panose="020B0604030504040204" pitchFamily="34" charset="-120"/>
                <a:ea typeface="微軟正黑體" panose="020B0604030504040204" pitchFamily="34" charset="-120"/>
              </a:rPr>
              <a:t>地籍圖謄本。 </a:t>
            </a:r>
          </a:p>
          <a:p>
            <a:pPr marL="527050">
              <a:spcBef>
                <a:spcPts val="0"/>
              </a:spcBef>
              <a:spcAft>
                <a:spcPts val="600"/>
              </a:spcAft>
              <a:buFont typeface="Arial" pitchFamily="34" charset="0"/>
              <a:buNone/>
              <a:defRPr/>
            </a:pPr>
            <a:r>
              <a:rPr lang="en-US" altLang="zh-TW" b="1" dirty="0" smtClean="0">
                <a:latin typeface="微軟正黑體" panose="020B0604030504040204" pitchFamily="34" charset="-120"/>
                <a:ea typeface="微軟正黑體" panose="020B0604030504040204" pitchFamily="34" charset="-120"/>
              </a:rPr>
              <a:t>4.</a:t>
            </a:r>
            <a:r>
              <a:rPr lang="zh-TW" altLang="en-US" b="1" dirty="0" smtClean="0">
                <a:latin typeface="微軟正黑體" panose="020B0604030504040204" pitchFamily="34" charset="-120"/>
                <a:ea typeface="微軟正黑體" panose="020B0604030504040204" pitchFamily="34" charset="-120"/>
              </a:rPr>
              <a:t>申請人、土地所有權人之身分證明文件。</a:t>
            </a:r>
            <a:r>
              <a:rPr lang="en-US" altLang="zh-TW" b="1" dirty="0">
                <a:latin typeface="微軟正黑體" panose="020B0604030504040204" pitchFamily="34" charset="-120"/>
                <a:ea typeface="微軟正黑體" panose="020B0604030504040204" pitchFamily="34" charset="-120"/>
                <a:cs typeface="Times New Roman" pitchFamily="18" charset="0"/>
              </a:rPr>
              <a:t/>
            </a:r>
            <a:br>
              <a:rPr lang="en-US" altLang="zh-TW" b="1" dirty="0">
                <a:latin typeface="微軟正黑體" panose="020B0604030504040204" pitchFamily="34" charset="-120"/>
                <a:ea typeface="微軟正黑體" panose="020B0604030504040204" pitchFamily="34" charset="-120"/>
                <a:cs typeface="Times New Roman" pitchFamily="18" charset="0"/>
              </a:rPr>
            </a:br>
            <a:r>
              <a:rPr lang="zh-TW" altLang="en-US" b="1" dirty="0" smtClean="0">
                <a:latin typeface="微軟正黑體" panose="020B0604030504040204" pitchFamily="34" charset="-120"/>
                <a:ea typeface="微軟正黑體" panose="020B0604030504040204" pitchFamily="34" charset="-120"/>
              </a:rPr>
              <a:t/>
            </a:r>
            <a:br>
              <a:rPr lang="zh-TW" altLang="en-US" b="1" dirty="0" smtClean="0">
                <a:latin typeface="微軟正黑體" panose="020B0604030504040204" pitchFamily="34" charset="-120"/>
                <a:ea typeface="微軟正黑體" panose="020B0604030504040204" pitchFamily="34" charset="-120"/>
              </a:rPr>
            </a:br>
            <a:endParaRPr lang="zh-TW" altLang="en-US" b="1" dirty="0" smtClean="0">
              <a:latin typeface="微軟正黑體" panose="020B0604030504040204" pitchFamily="34" charset="-120"/>
              <a:ea typeface="微軟正黑體" panose="020B0604030504040204" pitchFamily="34" charset="-120"/>
            </a:endParaRPr>
          </a:p>
        </p:txBody>
      </p:sp>
      <p:pic>
        <p:nvPicPr>
          <p:cNvPr id="184323" name="Picture 6" descr="C:\Users\huimei\AppData\Local\Microsoft\Windows\Temporary Internet Files\Content.IE5\ND1FW1A3\MC900334364[1].wmf"/>
          <p:cNvPicPr>
            <a:picLocks noChangeAspect="1" noChangeArrowheads="1"/>
          </p:cNvPicPr>
          <p:nvPr/>
        </p:nvPicPr>
        <p:blipFill>
          <a:blip r:embed="rId2"/>
          <a:srcRect/>
          <a:stretch>
            <a:fillRect/>
          </a:stretch>
        </p:blipFill>
        <p:spPr bwMode="auto">
          <a:xfrm>
            <a:off x="468313" y="692150"/>
            <a:ext cx="825500" cy="862013"/>
          </a:xfrm>
          <a:prstGeom prst="rect">
            <a:avLst/>
          </a:prstGeom>
          <a:noFill/>
          <a:ln w="9525">
            <a:noFill/>
            <a:miter lim="800000"/>
            <a:headEnd/>
            <a:tailEnd/>
          </a:ln>
        </p:spPr>
      </p:pic>
      <p:sp>
        <p:nvSpPr>
          <p:cNvPr id="2" name="日期版面配置區 1"/>
          <p:cNvSpPr>
            <a:spLocks noGrp="1"/>
          </p:cNvSpPr>
          <p:nvPr>
            <p:ph type="dt" sz="quarter" idx="10"/>
          </p:nvPr>
        </p:nvSpPr>
        <p:spPr/>
        <p:txBody>
          <a:bodyPr/>
          <a:lstStyle/>
          <a:p>
            <a:pPr>
              <a:defRPr/>
            </a:pPr>
            <a:fld id="{29A5CC44-5BA3-431C-ACCA-389201D7F234}" type="datetime1">
              <a:rPr lang="zh-TW" altLang="en-US"/>
              <a:pPr>
                <a:defRPr/>
              </a:pPr>
              <a:t>2018/10/31</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標題 1"/>
          <p:cNvSpPr>
            <a:spLocks noGrp="1"/>
          </p:cNvSpPr>
          <p:nvPr>
            <p:ph type="title"/>
          </p:nvPr>
        </p:nvSpPr>
        <p:spPr>
          <a:xfrm>
            <a:off x="1116013" y="636588"/>
            <a:ext cx="7272337" cy="1143000"/>
          </a:xfrm>
        </p:spPr>
        <p:txBody>
          <a:bodyPr/>
          <a:lstStyle/>
          <a:p>
            <a:pPr algn="just"/>
            <a:r>
              <a:rPr lang="zh-TW" altLang="en-US" sz="2800" b="1" smtClean="0">
                <a:latin typeface="微軟正黑體"/>
                <a:ea typeface="微軟正黑體"/>
                <a:cs typeface="微軟正黑體"/>
              </a:rPr>
              <a:t>申請籌設休閒農場範圍內之既有農業設施，擬變更做為「農業體驗設施」，其「免申請建築執照」審認標準為何？</a:t>
            </a:r>
          </a:p>
        </p:txBody>
      </p:sp>
      <p:sp>
        <p:nvSpPr>
          <p:cNvPr id="182275" name="內容版面配置區 2"/>
          <p:cNvSpPr>
            <a:spLocks noGrp="1"/>
          </p:cNvSpPr>
          <p:nvPr>
            <p:ph idx="1"/>
          </p:nvPr>
        </p:nvSpPr>
        <p:spPr>
          <a:xfrm>
            <a:off x="500063" y="2112963"/>
            <a:ext cx="8229600" cy="4745037"/>
          </a:xfrm>
        </p:spPr>
        <p:txBody>
          <a:bodyPr/>
          <a:lstStyle/>
          <a:p>
            <a:pPr marL="0" indent="12700">
              <a:lnSpc>
                <a:spcPts val="3200"/>
              </a:lnSpc>
              <a:spcBef>
                <a:spcPts val="0"/>
              </a:spcBef>
              <a:spcAft>
                <a:spcPts val="0"/>
              </a:spcAft>
              <a:buFont typeface="Arial" pitchFamily="34" charset="0"/>
              <a:buNone/>
              <a:defRPr/>
            </a:pPr>
            <a:r>
              <a:rPr lang="zh-TW" altLang="en-US" sz="2000" b="1" dirty="0" smtClean="0">
                <a:solidFill>
                  <a:srgbClr val="756525"/>
                </a:solidFill>
                <a:latin typeface="微軟正黑體" pitchFamily="34" charset="-120"/>
                <a:ea typeface="微軟正黑體" pitchFamily="34" charset="-120"/>
              </a:rPr>
              <a:t>農業用地上興建有</a:t>
            </a:r>
            <a:r>
              <a:rPr lang="zh-TW" altLang="en-US" sz="2000" b="1" dirty="0" smtClean="0">
                <a:solidFill>
                  <a:schemeClr val="accent1">
                    <a:lumMod val="50000"/>
                  </a:schemeClr>
                </a:solidFill>
                <a:latin typeface="微軟正黑體" pitchFamily="34" charset="-120"/>
                <a:ea typeface="微軟正黑體" pitchFamily="34" charset="-120"/>
              </a:rPr>
              <a:t>固定基礎之農業設施，應先申請農業設施之容許使用，並依法申請建築執照。</a:t>
            </a:r>
            <a:endParaRPr lang="en-US" altLang="zh-TW" sz="2000" b="1" dirty="0" smtClean="0">
              <a:solidFill>
                <a:schemeClr val="accent1">
                  <a:lumMod val="50000"/>
                </a:schemeClr>
              </a:solidFill>
              <a:latin typeface="微軟正黑體" pitchFamily="34" charset="-120"/>
              <a:ea typeface="微軟正黑體" pitchFamily="34" charset="-120"/>
            </a:endParaRPr>
          </a:p>
          <a:p>
            <a:pPr marL="892175" indent="-892175">
              <a:lnSpc>
                <a:spcPts val="3200"/>
              </a:lnSpc>
              <a:spcBef>
                <a:spcPts val="0"/>
              </a:spcBef>
              <a:spcAft>
                <a:spcPts val="0"/>
              </a:spcAft>
              <a:buFont typeface="Arial" pitchFamily="34" charset="0"/>
              <a:buNone/>
              <a:defRPr/>
            </a:pPr>
            <a:r>
              <a:rPr lang="zh-TW" altLang="en-US" sz="2000" b="1" dirty="0" smtClean="0">
                <a:solidFill>
                  <a:schemeClr val="accent1">
                    <a:lumMod val="50000"/>
                  </a:schemeClr>
                </a:solidFill>
                <a:latin typeface="微軟正黑體" pitchFamily="34" charset="-120"/>
                <a:ea typeface="微軟正黑體" pitchFamily="34" charset="-120"/>
              </a:rPr>
              <a:t>例外</a:t>
            </a:r>
            <a:r>
              <a:rPr lang="en-US" altLang="zh-TW" sz="2000" b="1" dirty="0" smtClean="0">
                <a:solidFill>
                  <a:schemeClr val="accent1">
                    <a:lumMod val="50000"/>
                  </a:schemeClr>
                </a:solidFill>
                <a:latin typeface="微軟正黑體" pitchFamily="34" charset="-120"/>
                <a:ea typeface="微軟正黑體" pitchFamily="34" charset="-120"/>
              </a:rPr>
              <a:t>1</a:t>
            </a:r>
            <a:r>
              <a:rPr lang="zh-TW" altLang="en-US" sz="2000" b="1" dirty="0" smtClean="0">
                <a:solidFill>
                  <a:schemeClr val="accent1">
                    <a:lumMod val="50000"/>
                  </a:schemeClr>
                </a:solidFill>
                <a:latin typeface="微軟正黑體" pitchFamily="34" charset="-120"/>
                <a:ea typeface="微軟正黑體" pitchFamily="34" charset="-120"/>
              </a:rPr>
              <a:t>：農業設施面積在</a:t>
            </a:r>
            <a:r>
              <a:rPr lang="en-US" altLang="zh-TW" sz="2000" b="1" dirty="0" smtClean="0">
                <a:solidFill>
                  <a:schemeClr val="accent1">
                    <a:lumMod val="50000"/>
                  </a:schemeClr>
                </a:solidFill>
                <a:latin typeface="微軟正黑體" pitchFamily="34" charset="-120"/>
                <a:ea typeface="微軟正黑體" pitchFamily="34" charset="-120"/>
              </a:rPr>
              <a:t>45</a:t>
            </a:r>
            <a:r>
              <a:rPr lang="zh-TW" altLang="en-US" sz="2000" b="1" dirty="0" smtClean="0">
                <a:solidFill>
                  <a:schemeClr val="accent1">
                    <a:lumMod val="50000"/>
                  </a:schemeClr>
                </a:solidFill>
                <a:latin typeface="微軟正黑體" pitchFamily="34" charset="-120"/>
                <a:ea typeface="微軟正黑體" pitchFamily="34" charset="-120"/>
              </a:rPr>
              <a:t>平方公尺以下，且屬</a:t>
            </a:r>
            <a:r>
              <a:rPr lang="en-US" altLang="zh-TW" sz="2000" b="1" dirty="0" smtClean="0">
                <a:solidFill>
                  <a:schemeClr val="accent1">
                    <a:lumMod val="50000"/>
                  </a:schemeClr>
                </a:solidFill>
                <a:latin typeface="微軟正黑體" pitchFamily="34" charset="-120"/>
                <a:ea typeface="微軟正黑體" pitchFamily="34" charset="-120"/>
              </a:rPr>
              <a:t>1</a:t>
            </a:r>
            <a:r>
              <a:rPr lang="zh-TW" altLang="en-US" sz="2000" b="1" dirty="0" smtClean="0">
                <a:solidFill>
                  <a:schemeClr val="accent1">
                    <a:lumMod val="50000"/>
                  </a:schemeClr>
                </a:solidFill>
                <a:latin typeface="微軟正黑體" pitchFamily="34" charset="-120"/>
                <a:ea typeface="微軟正黑體" pitchFamily="34" charset="-120"/>
              </a:rPr>
              <a:t>層樓之建築者，免申請建築執照。</a:t>
            </a:r>
            <a:r>
              <a:rPr lang="zh-TW" altLang="en-US" sz="2000" b="1" u="sng" dirty="0" smtClean="0">
                <a:solidFill>
                  <a:srgbClr val="FF6600"/>
                </a:solidFill>
                <a:latin typeface="微軟正黑體" panose="020B0604030504040204" pitchFamily="34" charset="-120"/>
                <a:ea typeface="微軟正黑體" panose="020B0604030504040204" pitchFamily="34" charset="-120"/>
              </a:rPr>
              <a:t>如</a:t>
            </a:r>
            <a:r>
              <a:rPr lang="zh-TW" altLang="en-US" sz="2000" b="1" u="sng" dirty="0">
                <a:solidFill>
                  <a:srgbClr val="FF6600"/>
                </a:solidFill>
                <a:latin typeface="微軟正黑體" panose="020B0604030504040204" pitchFamily="34" charset="-120"/>
                <a:ea typeface="微軟正黑體" panose="020B0604030504040204" pitchFamily="34" charset="-120"/>
              </a:rPr>
              <a:t>設置</a:t>
            </a:r>
            <a:r>
              <a:rPr lang="en-US" altLang="zh-TW" sz="2000" b="1" u="sng" dirty="0">
                <a:solidFill>
                  <a:srgbClr val="FF6600"/>
                </a:solidFill>
                <a:latin typeface="微軟正黑體" panose="020B0604030504040204" pitchFamily="34" charset="-120"/>
                <a:ea typeface="微軟正黑體" panose="020B0604030504040204" pitchFamily="34" charset="-120"/>
              </a:rPr>
              <a:t>1</a:t>
            </a:r>
            <a:r>
              <a:rPr lang="zh-TW" altLang="en-US" sz="2000" b="1" u="sng" dirty="0">
                <a:solidFill>
                  <a:srgbClr val="FF6600"/>
                </a:solidFill>
                <a:latin typeface="微軟正黑體" panose="020B0604030504040204" pitchFamily="34" charset="-120"/>
                <a:ea typeface="微軟正黑體" panose="020B0604030504040204" pitchFamily="34" charset="-120"/>
              </a:rPr>
              <a:t>處</a:t>
            </a:r>
            <a:r>
              <a:rPr lang="zh-TW" altLang="en-US" sz="2000" b="1" u="sng" dirty="0" smtClean="0">
                <a:solidFill>
                  <a:srgbClr val="FF6600"/>
                </a:solidFill>
                <a:latin typeface="微軟正黑體" panose="020B0604030504040204" pitchFamily="34" charset="-120"/>
                <a:ea typeface="微軟正黑體" panose="020B0604030504040204" pitchFamily="34" charset="-120"/>
              </a:rPr>
              <a:t>以上</a:t>
            </a:r>
            <a:r>
              <a:rPr lang="zh-TW" altLang="en-US" sz="2000" b="1" u="sng" dirty="0">
                <a:solidFill>
                  <a:srgbClr val="FF6600"/>
                </a:solidFill>
                <a:latin typeface="微軟正黑體" panose="020B0604030504040204" pitchFamily="34" charset="-120"/>
                <a:ea typeface="微軟正黑體" panose="020B0604030504040204" pitchFamily="34" charset="-120"/>
              </a:rPr>
              <a:t>，其總樓地板面積應合併檢討</a:t>
            </a:r>
            <a:r>
              <a:rPr lang="zh-TW" altLang="en-US" sz="2000" b="1" u="sng" dirty="0" smtClean="0">
                <a:solidFill>
                  <a:srgbClr val="FF6600"/>
                </a:solidFill>
                <a:latin typeface="微軟正黑體" panose="020B0604030504040204" pitchFamily="34" charset="-120"/>
                <a:ea typeface="微軟正黑體" panose="020B0604030504040204" pitchFamily="34" charset="-120"/>
              </a:rPr>
              <a:t>。</a:t>
            </a:r>
            <a:endParaRPr lang="en-US" altLang="zh-TW" sz="2000" b="1" u="sng" dirty="0" smtClean="0">
              <a:solidFill>
                <a:srgbClr val="FF6600"/>
              </a:solidFill>
              <a:latin typeface="微軟正黑體" panose="020B0604030504040204" pitchFamily="34" charset="-120"/>
              <a:ea typeface="微軟正黑體" panose="020B0604030504040204" pitchFamily="34" charset="-120"/>
            </a:endParaRPr>
          </a:p>
          <a:p>
            <a:pPr marL="892175" indent="-892175" algn="r">
              <a:lnSpc>
                <a:spcPts val="3200"/>
              </a:lnSpc>
              <a:spcBef>
                <a:spcPts val="0"/>
              </a:spcBef>
              <a:spcAft>
                <a:spcPts val="0"/>
              </a:spcAft>
              <a:buFont typeface="Arial" pitchFamily="34" charset="0"/>
              <a:buNone/>
              <a:defRPr/>
            </a:pPr>
            <a:r>
              <a:rPr lang="en-US" altLang="zh-TW" sz="1100" b="1" u="sng"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100" b="1" dirty="0" smtClean="0">
                <a:solidFill>
                  <a:schemeClr val="bg1">
                    <a:lumMod val="50000"/>
                  </a:schemeClr>
                </a:solidFill>
                <a:latin typeface="微軟正黑體" pitchFamily="34" charset="-120"/>
                <a:ea typeface="微軟正黑體" pitchFamily="34" charset="-120"/>
              </a:rPr>
              <a:t>內政部</a:t>
            </a:r>
            <a:r>
              <a:rPr lang="en-US" altLang="zh-TW" sz="1100" b="1" dirty="0">
                <a:solidFill>
                  <a:schemeClr val="bg1">
                    <a:lumMod val="50000"/>
                  </a:schemeClr>
                </a:solidFill>
                <a:latin typeface="微軟正黑體" panose="020B0604030504040204" pitchFamily="34" charset="-120"/>
                <a:ea typeface="微軟正黑體" panose="020B0604030504040204" pitchFamily="34" charset="-120"/>
              </a:rPr>
              <a:t>90</a:t>
            </a:r>
            <a:r>
              <a:rPr lang="zh-TW" altLang="en-US" sz="1100" b="1" dirty="0">
                <a:solidFill>
                  <a:schemeClr val="bg1">
                    <a:lumMod val="50000"/>
                  </a:schemeClr>
                </a:solidFill>
                <a:latin typeface="微軟正黑體" panose="020B0604030504040204" pitchFamily="34" charset="-120"/>
                <a:ea typeface="微軟正黑體" panose="020B0604030504040204" pitchFamily="34" charset="-120"/>
              </a:rPr>
              <a:t>年</a:t>
            </a:r>
            <a:r>
              <a:rPr lang="en-US" altLang="zh-TW" sz="1100" b="1" dirty="0">
                <a:solidFill>
                  <a:schemeClr val="bg1">
                    <a:lumMod val="50000"/>
                  </a:schemeClr>
                </a:solidFill>
                <a:latin typeface="微軟正黑體" panose="020B0604030504040204" pitchFamily="34" charset="-120"/>
                <a:ea typeface="微軟正黑體" panose="020B0604030504040204" pitchFamily="34" charset="-120"/>
              </a:rPr>
              <a:t>9</a:t>
            </a:r>
            <a:r>
              <a:rPr lang="zh-TW" altLang="en-US" sz="1100" b="1" dirty="0">
                <a:solidFill>
                  <a:schemeClr val="bg1">
                    <a:lumMod val="50000"/>
                  </a:schemeClr>
                </a:solidFill>
                <a:latin typeface="微軟正黑體" panose="020B0604030504040204" pitchFamily="34" charset="-120"/>
                <a:ea typeface="微軟正黑體" panose="020B0604030504040204" pitchFamily="34" charset="-120"/>
              </a:rPr>
              <a:t>月</a:t>
            </a:r>
            <a:r>
              <a:rPr lang="en-US" altLang="zh-TW" sz="1100" b="1" dirty="0">
                <a:solidFill>
                  <a:schemeClr val="bg1">
                    <a:lumMod val="50000"/>
                  </a:schemeClr>
                </a:solidFill>
                <a:latin typeface="微軟正黑體" panose="020B0604030504040204" pitchFamily="34" charset="-120"/>
                <a:ea typeface="微軟正黑體" panose="020B0604030504040204" pitchFamily="34" charset="-120"/>
              </a:rPr>
              <a:t>14</a:t>
            </a:r>
            <a:r>
              <a:rPr lang="zh-TW" altLang="en-US" sz="1100" b="1" dirty="0">
                <a:solidFill>
                  <a:schemeClr val="bg1">
                    <a:lumMod val="50000"/>
                  </a:schemeClr>
                </a:solidFill>
                <a:latin typeface="微軟正黑體" panose="020B0604030504040204" pitchFamily="34" charset="-120"/>
                <a:ea typeface="微軟正黑體" panose="020B0604030504040204" pitchFamily="34" charset="-120"/>
              </a:rPr>
              <a:t>日台</a:t>
            </a:r>
            <a:r>
              <a:rPr lang="en-US" altLang="zh-TW" sz="1100" b="1" dirty="0">
                <a:solidFill>
                  <a:schemeClr val="bg1">
                    <a:lumMod val="50000"/>
                  </a:schemeClr>
                </a:solidFill>
                <a:latin typeface="微軟正黑體" panose="020B0604030504040204" pitchFamily="34" charset="-120"/>
                <a:ea typeface="微軟正黑體" panose="020B0604030504040204" pitchFamily="34" charset="-120"/>
              </a:rPr>
              <a:t>90</a:t>
            </a:r>
            <a:r>
              <a:rPr lang="zh-TW" altLang="en-US" sz="1100" b="1" dirty="0">
                <a:solidFill>
                  <a:schemeClr val="bg1">
                    <a:lumMod val="50000"/>
                  </a:schemeClr>
                </a:solidFill>
                <a:latin typeface="微軟正黑體" panose="020B0604030504040204" pitchFamily="34" charset="-120"/>
                <a:ea typeface="微軟正黑體" panose="020B0604030504040204" pitchFamily="34" charset="-120"/>
              </a:rPr>
              <a:t>內營字第</a:t>
            </a:r>
            <a:r>
              <a:rPr lang="en-US" altLang="zh-TW" sz="1100" b="1" dirty="0">
                <a:solidFill>
                  <a:schemeClr val="bg1">
                    <a:lumMod val="50000"/>
                  </a:schemeClr>
                </a:solidFill>
                <a:latin typeface="微軟正黑體" panose="020B0604030504040204" pitchFamily="34" charset="-120"/>
                <a:ea typeface="微軟正黑體" panose="020B0604030504040204" pitchFamily="34" charset="-120"/>
              </a:rPr>
              <a:t>9012691</a:t>
            </a:r>
            <a:r>
              <a:rPr lang="zh-TW" altLang="en-US" sz="1100" b="1" dirty="0">
                <a:solidFill>
                  <a:schemeClr val="bg1">
                    <a:lumMod val="50000"/>
                  </a:schemeClr>
                </a:solidFill>
                <a:latin typeface="微軟正黑體" panose="020B0604030504040204" pitchFamily="34" charset="-120"/>
                <a:ea typeface="微軟正黑體" panose="020B0604030504040204" pitchFamily="34" charset="-120"/>
              </a:rPr>
              <a:t>號函</a:t>
            </a:r>
            <a:r>
              <a:rPr lang="zh-TW" altLang="en-US" sz="1100" b="1" dirty="0" smtClean="0">
                <a:solidFill>
                  <a:schemeClr val="bg1">
                    <a:lumMod val="50000"/>
                  </a:schemeClr>
                </a:solidFill>
                <a:latin typeface="微軟正黑體" panose="020B0604030504040204" pitchFamily="34" charset="-120"/>
                <a:ea typeface="微軟正黑體" panose="020B0604030504040204" pitchFamily="34" charset="-120"/>
              </a:rPr>
              <a:t>規定</a:t>
            </a:r>
            <a:r>
              <a:rPr lang="en-US" altLang="zh-TW" sz="1100" b="1" dirty="0" smtClean="0">
                <a:solidFill>
                  <a:schemeClr val="bg1">
                    <a:lumMod val="50000"/>
                  </a:schemeClr>
                </a:solidFill>
                <a:latin typeface="微軟正黑體" panose="020B0604030504040204" pitchFamily="34" charset="-120"/>
                <a:ea typeface="微軟正黑體" panose="020B0604030504040204" pitchFamily="34" charset="-120"/>
              </a:rPr>
              <a:t>)</a:t>
            </a:r>
            <a:endParaRPr lang="en-US" altLang="zh-TW" sz="1100" b="1" dirty="0">
              <a:solidFill>
                <a:schemeClr val="bg1">
                  <a:lumMod val="50000"/>
                </a:schemeClr>
              </a:solidFill>
              <a:latin typeface="微軟正黑體" pitchFamily="34" charset="-120"/>
              <a:ea typeface="微軟正黑體" pitchFamily="34" charset="-120"/>
            </a:endParaRPr>
          </a:p>
          <a:p>
            <a:pPr marL="892175" indent="-892175">
              <a:lnSpc>
                <a:spcPts val="3200"/>
              </a:lnSpc>
              <a:spcBef>
                <a:spcPts val="0"/>
              </a:spcBef>
              <a:spcAft>
                <a:spcPts val="0"/>
              </a:spcAft>
              <a:buFont typeface="Arial" pitchFamily="34" charset="0"/>
              <a:buNone/>
              <a:defRPr/>
            </a:pPr>
            <a:endParaRPr lang="en-US" altLang="zh-TW" sz="2000" b="1" u="sng" dirty="0" smtClean="0">
              <a:solidFill>
                <a:srgbClr val="FF6600"/>
              </a:solidFill>
              <a:latin typeface="微軟正黑體" panose="020B0604030504040204" pitchFamily="34" charset="-120"/>
              <a:ea typeface="微軟正黑體" panose="020B0604030504040204" pitchFamily="34" charset="-120"/>
            </a:endParaRPr>
          </a:p>
          <a:p>
            <a:pPr marL="892175" indent="-892175">
              <a:lnSpc>
                <a:spcPts val="3200"/>
              </a:lnSpc>
              <a:spcBef>
                <a:spcPts val="0"/>
              </a:spcBef>
              <a:spcAft>
                <a:spcPts val="0"/>
              </a:spcAft>
              <a:buFont typeface="Arial" pitchFamily="34" charset="0"/>
              <a:buNone/>
              <a:defRPr/>
            </a:pPr>
            <a:r>
              <a:rPr lang="zh-TW" altLang="en-US" sz="2000" b="1" dirty="0" smtClean="0">
                <a:solidFill>
                  <a:srgbClr val="756525"/>
                </a:solidFill>
                <a:latin typeface="微軟正黑體" pitchFamily="34" charset="-120"/>
                <a:ea typeface="微軟正黑體" pitchFamily="34" charset="-120"/>
              </a:rPr>
              <a:t>例外</a:t>
            </a:r>
            <a:r>
              <a:rPr lang="en-US" altLang="zh-TW" sz="2000" b="1" dirty="0" smtClean="0">
                <a:solidFill>
                  <a:srgbClr val="756525"/>
                </a:solidFill>
                <a:latin typeface="微軟正黑體" pitchFamily="34" charset="-120"/>
                <a:ea typeface="微軟正黑體" pitchFamily="34" charset="-120"/>
              </a:rPr>
              <a:t>2</a:t>
            </a:r>
            <a:r>
              <a:rPr lang="zh-TW" altLang="en-US" sz="2000" b="1" dirty="0" smtClean="0">
                <a:solidFill>
                  <a:srgbClr val="756525"/>
                </a:solidFill>
                <a:latin typeface="微軟正黑體" pitchFamily="34" charset="-120"/>
                <a:ea typeface="微軟正黑體" pitchFamily="34" charset="-120"/>
              </a:rPr>
              <a:t>：</a:t>
            </a:r>
            <a:r>
              <a:rPr lang="zh-TW" altLang="en-US" sz="2000" b="1" dirty="0" smtClean="0">
                <a:solidFill>
                  <a:schemeClr val="accent1">
                    <a:lumMod val="50000"/>
                  </a:schemeClr>
                </a:solidFill>
                <a:latin typeface="微軟正黑體" pitchFamily="34" charset="-120"/>
                <a:ea typeface="微軟正黑體" pitchFamily="34" charset="-120"/>
              </a:rPr>
              <a:t>農業發展條例條例</a:t>
            </a:r>
            <a:r>
              <a:rPr lang="en-US" altLang="zh-TW" sz="2000" b="1" dirty="0" smtClean="0">
                <a:solidFill>
                  <a:srgbClr val="756525"/>
                </a:solidFill>
                <a:latin typeface="微軟正黑體" pitchFamily="34" charset="-120"/>
                <a:ea typeface="微軟正黑體" pitchFamily="34" charset="-120"/>
              </a:rPr>
              <a:t>92</a:t>
            </a:r>
            <a:r>
              <a:rPr lang="zh-TW" altLang="en-US" sz="2000" b="1" dirty="0" smtClean="0">
                <a:solidFill>
                  <a:srgbClr val="756525"/>
                </a:solidFill>
                <a:latin typeface="微軟正黑體" pitchFamily="34" charset="-120"/>
                <a:ea typeface="微軟正黑體" pitchFamily="34" charset="-120"/>
              </a:rPr>
              <a:t>年</a:t>
            </a:r>
            <a:r>
              <a:rPr lang="en-US" altLang="zh-TW" sz="2000" b="1" dirty="0" smtClean="0">
                <a:solidFill>
                  <a:srgbClr val="756525"/>
                </a:solidFill>
                <a:latin typeface="微軟正黑體" pitchFamily="34" charset="-120"/>
                <a:ea typeface="微軟正黑體" pitchFamily="34" charset="-120"/>
              </a:rPr>
              <a:t>1</a:t>
            </a:r>
            <a:r>
              <a:rPr lang="zh-TW" altLang="en-US" sz="2000" b="1" dirty="0" smtClean="0">
                <a:solidFill>
                  <a:srgbClr val="756525"/>
                </a:solidFill>
                <a:latin typeface="微軟正黑體" pitchFamily="34" charset="-120"/>
                <a:ea typeface="微軟正黑體" pitchFamily="34" charset="-120"/>
              </a:rPr>
              <a:t>月</a:t>
            </a:r>
            <a:r>
              <a:rPr lang="en-US" altLang="zh-TW" sz="2000" b="1" dirty="0" smtClean="0">
                <a:solidFill>
                  <a:srgbClr val="756525"/>
                </a:solidFill>
                <a:latin typeface="微軟正黑體" pitchFamily="34" charset="-120"/>
                <a:ea typeface="微軟正黑體" pitchFamily="34" charset="-120"/>
              </a:rPr>
              <a:t>13</a:t>
            </a:r>
            <a:r>
              <a:rPr lang="zh-TW" altLang="en-US" sz="2000" b="1" dirty="0" smtClean="0">
                <a:solidFill>
                  <a:srgbClr val="756525"/>
                </a:solidFill>
                <a:latin typeface="微軟正黑體" pitchFamily="34" charset="-120"/>
                <a:ea typeface="微軟正黑體" pitchFamily="34" charset="-120"/>
              </a:rPr>
              <a:t>日修正施行前，已興建有固定基礎之農業設施，面積在</a:t>
            </a:r>
            <a:r>
              <a:rPr lang="en-US" altLang="zh-TW" sz="2000" b="1" dirty="0" smtClean="0">
                <a:solidFill>
                  <a:srgbClr val="756525"/>
                </a:solidFill>
                <a:latin typeface="微軟正黑體" pitchFamily="34" charset="-120"/>
                <a:ea typeface="微軟正黑體" pitchFamily="34" charset="-120"/>
              </a:rPr>
              <a:t>250</a:t>
            </a:r>
            <a:r>
              <a:rPr lang="zh-TW" altLang="en-US" sz="2000" b="1" dirty="0" smtClean="0">
                <a:solidFill>
                  <a:srgbClr val="756525"/>
                </a:solidFill>
                <a:latin typeface="微軟正黑體" pitchFamily="34" charset="-120"/>
                <a:ea typeface="微軟正黑體" pitchFamily="34" charset="-120"/>
              </a:rPr>
              <a:t>平方公尺以下而無安全顧慮者，得免申請建築執照。其</a:t>
            </a:r>
            <a:r>
              <a:rPr lang="zh-TW" altLang="en-US" sz="2000" b="1" u="sng" dirty="0" smtClean="0">
                <a:solidFill>
                  <a:srgbClr val="FF6600"/>
                </a:solidFill>
                <a:latin typeface="微軟正黑體" pitchFamily="34" charset="-120"/>
                <a:ea typeface="微軟正黑體" pitchFamily="34" charset="-120"/>
              </a:rPr>
              <a:t>建築時點之認定，得以建築主管機關違章查報之資料、或房屋稅籍證明、或航照圖等資料認定之。</a:t>
            </a:r>
            <a:endParaRPr lang="en-US" altLang="zh-TW" sz="1100" b="1" dirty="0" smtClean="0">
              <a:solidFill>
                <a:schemeClr val="bg1">
                  <a:lumMod val="50000"/>
                </a:schemeClr>
              </a:solidFill>
              <a:latin typeface="微軟正黑體" pitchFamily="34" charset="-120"/>
              <a:ea typeface="微軟正黑體" pitchFamily="34" charset="-120"/>
            </a:endParaRPr>
          </a:p>
          <a:p>
            <a:pPr>
              <a:lnSpc>
                <a:spcPts val="3200"/>
              </a:lnSpc>
              <a:spcBef>
                <a:spcPct val="0"/>
              </a:spcBef>
              <a:spcAft>
                <a:spcPts val="600"/>
              </a:spcAft>
              <a:buFont typeface="Arial" pitchFamily="34" charset="0"/>
              <a:buChar char="•"/>
              <a:defRPr/>
            </a:pPr>
            <a:endParaRPr lang="zh-TW" altLang="en-US" sz="1800" b="1" u="sng" dirty="0" smtClean="0">
              <a:solidFill>
                <a:srgbClr val="756525"/>
              </a:solidFill>
              <a:latin typeface="微軟正黑體" pitchFamily="34" charset="-120"/>
              <a:ea typeface="微軟正黑體" pitchFamily="34" charset="-120"/>
            </a:endParaRPr>
          </a:p>
          <a:p>
            <a:pPr>
              <a:lnSpc>
                <a:spcPts val="3200"/>
              </a:lnSpc>
              <a:spcBef>
                <a:spcPct val="0"/>
              </a:spcBef>
              <a:spcAft>
                <a:spcPts val="600"/>
              </a:spcAft>
              <a:buFont typeface="Arial" pitchFamily="34" charset="0"/>
              <a:buChar char="•"/>
              <a:defRPr/>
            </a:pPr>
            <a:endParaRPr lang="zh-TW" altLang="en-US" sz="1800" dirty="0" smtClean="0">
              <a:solidFill>
                <a:srgbClr val="756525"/>
              </a:solidFill>
              <a:ea typeface="新細明體" pitchFamily="18" charset="-120"/>
            </a:endParaRPr>
          </a:p>
        </p:txBody>
      </p:sp>
      <p:sp>
        <p:nvSpPr>
          <p:cNvPr id="4" name="日期版面配置區 3"/>
          <p:cNvSpPr>
            <a:spLocks noGrp="1"/>
          </p:cNvSpPr>
          <p:nvPr>
            <p:ph type="dt" sz="quarter" idx="10"/>
          </p:nvPr>
        </p:nvSpPr>
        <p:spPr/>
        <p:txBody>
          <a:bodyPr/>
          <a:lstStyle/>
          <a:p>
            <a:pPr>
              <a:defRPr/>
            </a:pPr>
            <a:fld id="{D30334E7-C301-4EB8-9A1D-797A96FE2C49}" type="datetime1">
              <a:rPr lang="zh-TW" altLang="en-US"/>
              <a:pPr>
                <a:defRPr/>
              </a:pPr>
              <a:t>2018/10/31</a:t>
            </a:fld>
            <a:endParaRPr lang="en-US"/>
          </a:p>
        </p:txBody>
      </p:sp>
      <p:pic>
        <p:nvPicPr>
          <p:cNvPr id="185348" name="Picture 6" descr="C:\Users\huimei\AppData\Local\Microsoft\Windows\Temporary Internet Files\Content.IE5\ND1FW1A3\MC900334364[1].wmf"/>
          <p:cNvPicPr>
            <a:picLocks noChangeAspect="1" noChangeArrowheads="1"/>
          </p:cNvPicPr>
          <p:nvPr/>
        </p:nvPicPr>
        <p:blipFill>
          <a:blip r:embed="rId2"/>
          <a:srcRect/>
          <a:stretch>
            <a:fillRect/>
          </a:stretch>
        </p:blipFill>
        <p:spPr bwMode="auto">
          <a:xfrm>
            <a:off x="198438" y="777875"/>
            <a:ext cx="825500" cy="862013"/>
          </a:xfrm>
          <a:prstGeom prst="rect">
            <a:avLst/>
          </a:prstGeom>
          <a:noFill/>
          <a:ln w="9525">
            <a:noFill/>
            <a:miter lim="800000"/>
            <a:headEnd/>
            <a:tailEnd/>
          </a:ln>
        </p:spPr>
      </p:pic>
      <p:sp>
        <p:nvSpPr>
          <p:cNvPr id="7" name="文字方塊 6"/>
          <p:cNvSpPr txBox="1"/>
          <p:nvPr/>
        </p:nvSpPr>
        <p:spPr>
          <a:xfrm>
            <a:off x="5214938" y="6357938"/>
            <a:ext cx="3195637" cy="277812"/>
          </a:xfrm>
          <a:prstGeom prst="rect">
            <a:avLst/>
          </a:prstGeom>
          <a:noFill/>
        </p:spPr>
        <p:txBody>
          <a:bodyPr wrap="none">
            <a:spAutoFit/>
          </a:bodyPr>
          <a:lstStyle/>
          <a:p>
            <a:pPr>
              <a:defRPr/>
            </a:pPr>
            <a:r>
              <a:rPr lang="en-US" altLang="zh-TW" sz="1200" b="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1200" b="0" dirty="0">
                <a:solidFill>
                  <a:schemeClr val="bg1">
                    <a:lumMod val="50000"/>
                  </a:schemeClr>
                </a:solidFill>
                <a:latin typeface="微軟正黑體" panose="020B0604030504040204" pitchFamily="34" charset="-120"/>
                <a:ea typeface="微軟正黑體" panose="020B0604030504040204" pitchFamily="34" charset="-120"/>
              </a:rPr>
              <a:t>農委會</a:t>
            </a:r>
            <a:r>
              <a:rPr lang="en-US" altLang="zh-TW" sz="1200" b="0" dirty="0">
                <a:solidFill>
                  <a:schemeClr val="bg1">
                    <a:lumMod val="50000"/>
                  </a:schemeClr>
                </a:solidFill>
                <a:latin typeface="微軟正黑體" panose="020B0604030504040204" pitchFamily="34" charset="-120"/>
                <a:ea typeface="微軟正黑體" panose="020B0604030504040204" pitchFamily="34" charset="-120"/>
              </a:rPr>
              <a:t>1031029</a:t>
            </a:r>
            <a:r>
              <a:rPr lang="zh-TW" altLang="en-US" sz="1200" b="0" dirty="0">
                <a:solidFill>
                  <a:schemeClr val="bg1">
                    <a:lumMod val="50000"/>
                  </a:schemeClr>
                </a:solidFill>
                <a:latin typeface="微軟正黑體" panose="020B0604030504040204" pitchFamily="34" charset="-120"/>
                <a:ea typeface="微軟正黑體" panose="020B0604030504040204" pitchFamily="34" charset="-120"/>
              </a:rPr>
              <a:t>農輔字第</a:t>
            </a:r>
            <a:r>
              <a:rPr lang="en-US" altLang="zh-TW" sz="1200" b="0" dirty="0">
                <a:solidFill>
                  <a:schemeClr val="bg1">
                    <a:lumMod val="50000"/>
                  </a:schemeClr>
                </a:solidFill>
                <a:latin typeface="微軟正黑體" panose="020B0604030504040204" pitchFamily="34" charset="-120"/>
                <a:ea typeface="微軟正黑體" panose="020B0604030504040204" pitchFamily="34" charset="-120"/>
              </a:rPr>
              <a:t>1030729944</a:t>
            </a:r>
            <a:r>
              <a:rPr lang="zh-TW" altLang="en-US" sz="1200" b="0" dirty="0">
                <a:solidFill>
                  <a:schemeClr val="bg1">
                    <a:lumMod val="50000"/>
                  </a:schemeClr>
                </a:solidFill>
                <a:latin typeface="微軟正黑體" panose="020B0604030504040204" pitchFamily="34" charset="-120"/>
                <a:ea typeface="微軟正黑體" panose="020B0604030504040204" pitchFamily="34" charset="-120"/>
              </a:rPr>
              <a:t>號函</a:t>
            </a:r>
            <a:r>
              <a:rPr lang="en-US" altLang="zh-TW" sz="1200" b="0" dirty="0">
                <a:solidFill>
                  <a:schemeClr val="bg1">
                    <a:lumMod val="50000"/>
                  </a:schemeClr>
                </a:solidFill>
                <a:latin typeface="微軟正黑體" panose="020B0604030504040204" pitchFamily="34" charset="-120"/>
                <a:ea typeface="微軟正黑體" panose="020B0604030504040204" pitchFamily="34" charset="-120"/>
              </a:rPr>
              <a:t>)</a:t>
            </a:r>
            <a:endParaRPr lang="zh-TW" altLang="en-US" sz="1200" b="0" dirty="0">
              <a:solidFill>
                <a:schemeClr val="bg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571500"/>
            <a:ext cx="7400925" cy="1131888"/>
          </a:xfrm>
        </p:spPr>
        <p:txBody>
          <a:bodyPr/>
          <a:lstStyle/>
          <a:p>
            <a:pPr>
              <a:defRPr/>
            </a:pPr>
            <a:r>
              <a:rPr lang="zh-TW" altLang="en-US" sz="3200" b="1" dirty="0" smtClean="0">
                <a:solidFill>
                  <a:schemeClr val="accent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農舍建築基地座落於休閒農場範圍內土地疑義</a:t>
            </a:r>
            <a:endParaRPr lang="zh-TW" altLang="en-US" sz="3200" b="1" dirty="0">
              <a:solidFill>
                <a:schemeClr val="accent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86370" name="內容版面配置區 2"/>
          <p:cNvSpPr>
            <a:spLocks noGrp="1"/>
          </p:cNvSpPr>
          <p:nvPr>
            <p:ph idx="1"/>
          </p:nvPr>
        </p:nvSpPr>
        <p:spPr>
          <a:xfrm>
            <a:off x="500063" y="1928813"/>
            <a:ext cx="8229600" cy="4525962"/>
          </a:xfrm>
        </p:spPr>
        <p:txBody>
          <a:bodyPr/>
          <a:lstStyle/>
          <a:p>
            <a:pPr>
              <a:lnSpc>
                <a:spcPts val="3000"/>
              </a:lnSpc>
              <a:spcBef>
                <a:spcPct val="0"/>
              </a:spcBef>
              <a:spcAft>
                <a:spcPts val="1200"/>
              </a:spcAft>
            </a:pPr>
            <a:r>
              <a:rPr lang="zh-TW" altLang="en-US" b="1" smtClean="0">
                <a:latin typeface="微軟正黑體"/>
                <a:ea typeface="微軟正黑體"/>
                <a:cs typeface="微軟正黑體"/>
              </a:rPr>
              <a:t>農舍係供農地所有權人經營農業所需而自用之構造物。倘農地所有權人將土地同意供他人使用，則已無為自身經營農業所需而興建農舍之需求。</a:t>
            </a:r>
            <a:endParaRPr lang="en-US" altLang="zh-TW" b="1" smtClean="0">
              <a:latin typeface="微軟正黑體"/>
              <a:ea typeface="微軟正黑體"/>
              <a:cs typeface="微軟正黑體"/>
            </a:endParaRPr>
          </a:p>
          <a:p>
            <a:pPr>
              <a:lnSpc>
                <a:spcPts val="3000"/>
              </a:lnSpc>
              <a:spcBef>
                <a:spcPct val="0"/>
              </a:spcBef>
              <a:spcAft>
                <a:spcPts val="1200"/>
              </a:spcAft>
            </a:pPr>
            <a:r>
              <a:rPr lang="zh-TW" altLang="en-US" b="1" u="sng" smtClean="0">
                <a:solidFill>
                  <a:srgbClr val="FF6600"/>
                </a:solidFill>
                <a:latin typeface="微軟正黑體"/>
                <a:ea typeface="微軟正黑體"/>
                <a:cs typeface="微軟正黑體"/>
              </a:rPr>
              <a:t>休閒農場內非負責人所有之土地，其所有權人既已出具土地使用同意書，其申請興建農舍已不符土地所有權人經營農業所需且應供自用之原則</a:t>
            </a:r>
            <a:r>
              <a:rPr lang="zh-TW" altLang="en-US" b="1" smtClean="0">
                <a:latin typeface="微軟正黑體"/>
                <a:ea typeface="微軟正黑體"/>
                <a:cs typeface="微軟正黑體"/>
              </a:rPr>
              <a:t>；惟倘經貴府依個案審認前開</a:t>
            </a:r>
            <a:r>
              <a:rPr lang="zh-TW" altLang="en-US" b="1" u="sng" smtClean="0">
                <a:solidFill>
                  <a:srgbClr val="FF6600"/>
                </a:solidFill>
                <a:latin typeface="微軟正黑體"/>
                <a:ea typeface="微軟正黑體"/>
                <a:cs typeface="微軟正黑體"/>
              </a:rPr>
              <a:t>土地所有權人確與休閒農場負責人有</a:t>
            </a:r>
            <a:r>
              <a:rPr lang="zh-TW" altLang="en-US" b="1" u="sng" smtClean="0">
                <a:solidFill>
                  <a:srgbClr val="C00000"/>
                </a:solidFill>
                <a:latin typeface="微軟正黑體"/>
                <a:ea typeface="微軟正黑體"/>
                <a:cs typeface="微軟正黑體"/>
              </a:rPr>
              <a:t>共同經營</a:t>
            </a:r>
            <a:r>
              <a:rPr lang="zh-TW" altLang="en-US" b="1" u="sng" smtClean="0">
                <a:solidFill>
                  <a:srgbClr val="FF6600"/>
                </a:solidFill>
                <a:latin typeface="微軟正黑體"/>
                <a:ea typeface="微軟正黑體"/>
                <a:cs typeface="微軟正黑體"/>
              </a:rPr>
              <a:t>之事實，且為農業所需，得依農業用地興建農舍辦法申請興建農舍</a:t>
            </a:r>
            <a:r>
              <a:rPr lang="zh-TW" altLang="en-US" b="1" smtClean="0">
                <a:latin typeface="微軟正黑體"/>
                <a:ea typeface="微軟正黑體"/>
                <a:cs typeface="微軟正黑體"/>
              </a:rPr>
              <a:t>，並應注意各項設施面積使用上限規定。</a:t>
            </a:r>
            <a:endParaRPr lang="en-US" altLang="zh-TW" b="1" smtClean="0">
              <a:latin typeface="微軟正黑體"/>
              <a:ea typeface="微軟正黑體"/>
              <a:cs typeface="微軟正黑體"/>
            </a:endParaRPr>
          </a:p>
        </p:txBody>
      </p:sp>
      <p:sp>
        <p:nvSpPr>
          <p:cNvPr id="4" name="日期版面配置區 3"/>
          <p:cNvSpPr>
            <a:spLocks noGrp="1"/>
          </p:cNvSpPr>
          <p:nvPr>
            <p:ph type="dt" sz="quarter" idx="10"/>
          </p:nvPr>
        </p:nvSpPr>
        <p:spPr/>
        <p:txBody>
          <a:bodyPr/>
          <a:lstStyle/>
          <a:p>
            <a:pPr>
              <a:defRPr/>
            </a:pPr>
            <a:fld id="{ADB991F1-7E55-4D4E-BA60-0C8F34E95C16}" type="datetime1">
              <a:rPr lang="zh-TW" altLang="en-US"/>
              <a:pPr>
                <a:defRPr/>
              </a:pPr>
              <a:t>2018/10/31</a:t>
            </a:fld>
            <a:endParaRPr lang="en-US"/>
          </a:p>
        </p:txBody>
      </p:sp>
      <p:sp>
        <p:nvSpPr>
          <p:cNvPr id="186372" name="文字方塊 5"/>
          <p:cNvSpPr txBox="1">
            <a:spLocks noChangeArrowheads="1"/>
          </p:cNvSpPr>
          <p:nvPr/>
        </p:nvSpPr>
        <p:spPr bwMode="auto">
          <a:xfrm>
            <a:off x="4429125" y="6286500"/>
            <a:ext cx="4016375" cy="338138"/>
          </a:xfrm>
          <a:prstGeom prst="rect">
            <a:avLst/>
          </a:prstGeom>
          <a:noFill/>
          <a:ln w="9525">
            <a:noFill/>
            <a:miter lim="800000"/>
            <a:headEnd/>
            <a:tailEnd/>
          </a:ln>
        </p:spPr>
        <p:txBody>
          <a:bodyPr wrap="none">
            <a:spAutoFit/>
          </a:bodyPr>
          <a:lstStyle/>
          <a:p>
            <a:r>
              <a:rPr lang="en-US" altLang="zh-TW" sz="1600" b="0">
                <a:latin typeface="微軟正黑體"/>
                <a:ea typeface="微軟正黑體"/>
                <a:cs typeface="微軟正黑體"/>
              </a:rPr>
              <a:t>102</a:t>
            </a:r>
            <a:r>
              <a:rPr lang="zh-TW" altLang="en-US" sz="1600" b="0">
                <a:latin typeface="微軟正黑體"/>
                <a:ea typeface="微軟正黑體"/>
                <a:cs typeface="微軟正黑體"/>
              </a:rPr>
              <a:t>年</a:t>
            </a:r>
            <a:r>
              <a:rPr lang="en-US" altLang="zh-TW" sz="1600" b="0">
                <a:latin typeface="微軟正黑體"/>
                <a:ea typeface="微軟正黑體"/>
                <a:cs typeface="微軟正黑體"/>
              </a:rPr>
              <a:t>6</a:t>
            </a:r>
            <a:r>
              <a:rPr lang="zh-TW" altLang="en-US" sz="1600" b="0">
                <a:latin typeface="微軟正黑體"/>
                <a:ea typeface="微軟正黑體"/>
                <a:cs typeface="微軟正黑體"/>
              </a:rPr>
              <a:t>月</a:t>
            </a:r>
            <a:r>
              <a:rPr lang="en-US" altLang="zh-TW" sz="1600" b="0">
                <a:latin typeface="微軟正黑體"/>
                <a:ea typeface="微軟正黑體"/>
                <a:cs typeface="微軟正黑體"/>
              </a:rPr>
              <a:t>6</a:t>
            </a:r>
            <a:r>
              <a:rPr lang="zh-TW" altLang="en-US" sz="1600" b="0">
                <a:latin typeface="微軟正黑體"/>
                <a:ea typeface="微軟正黑體"/>
                <a:cs typeface="微軟正黑體"/>
              </a:rPr>
              <a:t>日水保農字第</a:t>
            </a:r>
            <a:r>
              <a:rPr lang="en-US" altLang="zh-TW" sz="1600" b="0">
                <a:latin typeface="微軟正黑體"/>
                <a:ea typeface="微軟正黑體"/>
                <a:cs typeface="微軟正黑體"/>
              </a:rPr>
              <a:t>1021809872</a:t>
            </a:r>
            <a:r>
              <a:rPr lang="zh-TW" altLang="en-US" sz="1600" b="0">
                <a:latin typeface="微軟正黑體"/>
                <a:ea typeface="微軟正黑體"/>
                <a:cs typeface="微軟正黑體"/>
              </a:rPr>
              <a:t>號函</a:t>
            </a:r>
          </a:p>
        </p:txBody>
      </p:sp>
      <p:pic>
        <p:nvPicPr>
          <p:cNvPr id="186373" name="Picture 6" descr="C:\Users\huimei\AppData\Local\Microsoft\Windows\Temporary Internet Files\Content.IE5\ND1FW1A3\MC900334364[1].wmf"/>
          <p:cNvPicPr>
            <a:picLocks noChangeAspect="1" noChangeArrowheads="1"/>
          </p:cNvPicPr>
          <p:nvPr/>
        </p:nvPicPr>
        <p:blipFill>
          <a:blip r:embed="rId2"/>
          <a:srcRect/>
          <a:stretch>
            <a:fillRect/>
          </a:stretch>
        </p:blipFill>
        <p:spPr bwMode="auto">
          <a:xfrm>
            <a:off x="357188" y="500063"/>
            <a:ext cx="827087" cy="86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p:cNvSpPr>
          <p:nvPr>
            <p:ph type="body" idx="1"/>
          </p:nvPr>
        </p:nvSpPr>
        <p:spPr>
          <a:xfrm>
            <a:off x="323850" y="1843088"/>
            <a:ext cx="8640763" cy="4681537"/>
          </a:xfrm>
        </p:spPr>
        <p:txBody>
          <a:bodyPr/>
          <a:lstStyle/>
          <a:p>
            <a:pPr>
              <a:spcBef>
                <a:spcPct val="0"/>
              </a:spcBef>
              <a:spcAft>
                <a:spcPts val="1200"/>
              </a:spcAft>
              <a:buFont typeface="Arial" charset="0"/>
              <a:buNone/>
            </a:pPr>
            <a:r>
              <a:rPr lang="en-US" altLang="zh-TW" sz="2000" b="1" smtClean="0">
                <a:latin typeface="微軟正黑體"/>
                <a:ea typeface="微軟正黑體"/>
                <a:cs typeface="微軟正黑體"/>
              </a:rPr>
              <a:t>※</a:t>
            </a:r>
            <a:r>
              <a:rPr lang="zh-TW" altLang="en-US" sz="2800" b="1" smtClean="0">
                <a:latin typeface="微軟正黑體"/>
                <a:ea typeface="微軟正黑體"/>
                <a:cs typeface="微軟正黑體"/>
              </a:rPr>
              <a:t>全國法規資料庫</a:t>
            </a:r>
            <a:r>
              <a:rPr lang="en-US" altLang="zh-TW" sz="2000" b="1" smtClean="0">
                <a:latin typeface="微軟正黑體"/>
                <a:ea typeface="微軟正黑體"/>
                <a:cs typeface="微軟正黑體"/>
              </a:rPr>
              <a:t>(</a:t>
            </a:r>
            <a:r>
              <a:rPr lang="en-US" altLang="zh-TW" sz="2000" b="1" u="sng" smtClean="0">
                <a:solidFill>
                  <a:schemeClr val="hlink"/>
                </a:solidFill>
                <a:latin typeface="微軟正黑體"/>
                <a:ea typeface="微軟正黑體"/>
                <a:cs typeface="微軟正黑體"/>
              </a:rPr>
              <a:t>http://law.moj.gov.tw/</a:t>
            </a:r>
            <a:r>
              <a:rPr lang="en-US" altLang="zh-TW" sz="2000" b="1" smtClean="0">
                <a:latin typeface="微軟正黑體"/>
                <a:ea typeface="微軟正黑體"/>
                <a:cs typeface="微軟正黑體"/>
              </a:rPr>
              <a:t>)</a:t>
            </a:r>
          </a:p>
          <a:p>
            <a:pPr>
              <a:spcBef>
                <a:spcPct val="0"/>
              </a:spcBef>
              <a:spcAft>
                <a:spcPts val="1200"/>
              </a:spcAft>
              <a:buFont typeface="Arial" charset="0"/>
              <a:buNone/>
            </a:pPr>
            <a:r>
              <a:rPr lang="en-US" altLang="zh-TW" sz="2000" b="1" smtClean="0">
                <a:latin typeface="微軟正黑體"/>
                <a:ea typeface="微軟正黑體"/>
                <a:cs typeface="微軟正黑體"/>
              </a:rPr>
              <a:t>※</a:t>
            </a:r>
            <a:r>
              <a:rPr lang="zh-TW" altLang="en-US" sz="2800" b="1" smtClean="0">
                <a:latin typeface="微軟正黑體"/>
                <a:ea typeface="微軟正黑體"/>
                <a:cs typeface="微軟正黑體"/>
              </a:rPr>
              <a:t>農委會農地法規檢索系統 </a:t>
            </a:r>
            <a:r>
              <a:rPr lang="en-US" altLang="zh-TW" sz="2000" b="1" smtClean="0">
                <a:latin typeface="微軟正黑體"/>
                <a:ea typeface="微軟正黑體"/>
                <a:cs typeface="微軟正黑體"/>
              </a:rPr>
              <a:t>(</a:t>
            </a:r>
            <a:r>
              <a:rPr lang="en-US" altLang="zh-TW" sz="2000" b="1" smtClean="0">
                <a:latin typeface="微軟正黑體"/>
                <a:ea typeface="微軟正黑體"/>
                <a:cs typeface="微軟正黑體"/>
                <a:hlinkClick r:id="rId3"/>
              </a:rPr>
              <a:t>http://talis.coa.gov.tw/ALRIS/</a:t>
            </a:r>
            <a:r>
              <a:rPr lang="en-US" altLang="zh-TW" sz="2000" b="1" smtClean="0">
                <a:latin typeface="微軟正黑體"/>
                <a:ea typeface="微軟正黑體"/>
                <a:cs typeface="微軟正黑體"/>
              </a:rPr>
              <a:t>)</a:t>
            </a:r>
          </a:p>
          <a:p>
            <a:pPr>
              <a:spcBef>
                <a:spcPct val="0"/>
              </a:spcBef>
              <a:buFont typeface="Arial" charset="0"/>
              <a:buNone/>
            </a:pPr>
            <a:r>
              <a:rPr lang="en-US" altLang="zh-TW" sz="2000" b="1" smtClean="0">
                <a:latin typeface="微軟正黑體"/>
                <a:ea typeface="微軟正黑體"/>
                <a:cs typeface="微軟正黑體"/>
              </a:rPr>
              <a:t>※</a:t>
            </a:r>
            <a:r>
              <a:rPr lang="zh-TW" altLang="en-US" sz="2800" b="1" smtClean="0">
                <a:latin typeface="微軟正黑體"/>
                <a:ea typeface="微軟正黑體"/>
                <a:cs typeface="微軟正黑體"/>
              </a:rPr>
              <a:t>休閒農場籌設、變更、籌設時程展延、核發許可登記證、停業、復業、換證及結束營業之相關申請流程圖、申請書、勾稽事項表、會勘紀錄表及審查表</a:t>
            </a:r>
            <a:r>
              <a:rPr lang="en-US" altLang="zh-TW" sz="2000" b="1" smtClean="0">
                <a:latin typeface="微軟正黑體"/>
                <a:ea typeface="微軟正黑體"/>
                <a:cs typeface="微軟正黑體"/>
              </a:rPr>
              <a:t>(</a:t>
            </a:r>
            <a:r>
              <a:rPr lang="en-US" altLang="zh-TW" sz="2000" b="1" smtClean="0">
                <a:latin typeface="微軟正黑體"/>
                <a:ea typeface="微軟正黑體"/>
                <a:cs typeface="微軟正黑體"/>
                <a:hlinkClick r:id="rId4"/>
              </a:rPr>
              <a:t>http://www.coa.gov.tw/theme_data.php?theme=publication&amp;id=2898)--</a:t>
            </a:r>
            <a:r>
              <a:rPr lang="zh-TW" altLang="en-US" sz="2000" b="1" smtClean="0">
                <a:latin typeface="微軟正黑體"/>
                <a:ea typeface="微軟正黑體"/>
                <a:cs typeface="微軟正黑體"/>
              </a:rPr>
              <a:t>配合修正中</a:t>
            </a:r>
            <a:endParaRPr lang="en-US" altLang="zh-TW" sz="2000" b="1" smtClean="0">
              <a:latin typeface="微軟正黑體"/>
              <a:ea typeface="微軟正黑體"/>
              <a:cs typeface="微軟正黑體"/>
            </a:endParaRPr>
          </a:p>
          <a:p>
            <a:pPr>
              <a:spcBef>
                <a:spcPct val="0"/>
              </a:spcBef>
              <a:buFont typeface="Arial" charset="0"/>
              <a:buNone/>
            </a:pPr>
            <a:r>
              <a:rPr lang="en-US" altLang="zh-TW" sz="2800" b="1" smtClean="0">
                <a:latin typeface="微軟正黑體"/>
                <a:ea typeface="微軟正黑體"/>
                <a:cs typeface="微軟正黑體"/>
              </a:rPr>
              <a:t>※</a:t>
            </a:r>
            <a:r>
              <a:rPr lang="zh-TW" altLang="en-US" sz="2800" b="1" smtClean="0">
                <a:latin typeface="微軟正黑體"/>
                <a:ea typeface="微軟正黑體"/>
                <a:cs typeface="微軟正黑體"/>
              </a:rPr>
              <a:t>休閒農業輔導管理辦法解釋彙編 </a:t>
            </a:r>
            <a:r>
              <a:rPr lang="en-US" altLang="zh-TW" sz="2800" b="1" smtClean="0">
                <a:latin typeface="微軟正黑體"/>
                <a:ea typeface="微軟正黑體"/>
                <a:cs typeface="微軟正黑體"/>
              </a:rPr>
              <a:t>(105 </a:t>
            </a:r>
            <a:r>
              <a:rPr lang="zh-TW" altLang="en-US" sz="2800" b="1" smtClean="0">
                <a:latin typeface="微軟正黑體"/>
                <a:ea typeface="微軟正黑體"/>
                <a:cs typeface="微軟正黑體"/>
              </a:rPr>
              <a:t>年 </a:t>
            </a:r>
            <a:r>
              <a:rPr lang="en-US" altLang="zh-TW" sz="2800" b="1" smtClean="0">
                <a:latin typeface="微軟正黑體"/>
                <a:ea typeface="微軟正黑體"/>
                <a:cs typeface="微軟正黑體"/>
              </a:rPr>
              <a:t>7 </a:t>
            </a:r>
            <a:r>
              <a:rPr lang="zh-TW" altLang="en-US" sz="2800" b="1" smtClean="0">
                <a:latin typeface="微軟正黑體"/>
                <a:ea typeface="微軟正黑體"/>
                <a:cs typeface="微軟正黑體"/>
              </a:rPr>
              <a:t>月版</a:t>
            </a:r>
            <a:r>
              <a:rPr lang="en-US" altLang="zh-TW" sz="2800" b="1" smtClean="0">
                <a:latin typeface="微軟正黑體"/>
                <a:ea typeface="微軟正黑體"/>
                <a:cs typeface="微軟正黑體"/>
              </a:rPr>
              <a:t>)</a:t>
            </a:r>
            <a:r>
              <a:rPr lang="zh-TW" altLang="en-US" sz="2800" b="1" smtClean="0">
                <a:latin typeface="微軟正黑體"/>
                <a:ea typeface="微軟正黑體"/>
                <a:cs typeface="微軟正黑體"/>
              </a:rPr>
              <a:t> </a:t>
            </a:r>
            <a:r>
              <a:rPr lang="en-US" altLang="zh-TW" sz="2800" b="1" smtClean="0">
                <a:latin typeface="微軟正黑體"/>
                <a:ea typeface="微軟正黑體"/>
                <a:cs typeface="微軟正黑體"/>
              </a:rPr>
              <a:t>(</a:t>
            </a:r>
            <a:r>
              <a:rPr lang="en-US" altLang="zh-TW" sz="2000" b="1" smtClean="0">
                <a:latin typeface="微軟正黑體"/>
                <a:ea typeface="微軟正黑體"/>
                <a:cs typeface="微軟正黑體"/>
                <a:hlinkClick r:id="rId5"/>
              </a:rPr>
              <a:t>http://www.coa.gov.tw/files/web_structure/2505124/16982.pdf</a:t>
            </a:r>
            <a:r>
              <a:rPr lang="en-US" altLang="zh-TW" sz="2800" b="1" smtClean="0">
                <a:latin typeface="微軟正黑體"/>
                <a:ea typeface="微軟正黑體"/>
                <a:cs typeface="微軟正黑體"/>
              </a:rPr>
              <a:t>)</a:t>
            </a:r>
          </a:p>
          <a:p>
            <a:pPr>
              <a:spcBef>
                <a:spcPct val="0"/>
              </a:spcBef>
              <a:buFont typeface="Arial" charset="0"/>
              <a:buNone/>
            </a:pPr>
            <a:endParaRPr lang="en-US" altLang="zh-TW" sz="2800" b="1" smtClean="0">
              <a:latin typeface="微軟正黑體"/>
              <a:ea typeface="微軟正黑體"/>
              <a:cs typeface="微軟正黑體"/>
            </a:endParaRPr>
          </a:p>
        </p:txBody>
      </p:sp>
      <p:sp>
        <p:nvSpPr>
          <p:cNvPr id="189446" name="Rectangle 7"/>
          <p:cNvSpPr>
            <a:spLocks noChangeArrowheads="1"/>
          </p:cNvSpPr>
          <p:nvPr/>
        </p:nvSpPr>
        <p:spPr bwMode="auto">
          <a:xfrm>
            <a:off x="1722438" y="569913"/>
            <a:ext cx="6853237" cy="1076325"/>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spcBef>
                <a:spcPct val="20000"/>
              </a:spcBef>
              <a:buFont typeface="Arial" pitchFamily="34" charset="0"/>
              <a:buChar char="•"/>
              <a:defRPr sz="2400">
                <a:solidFill>
                  <a:srgbClr val="AF9738"/>
                </a:solidFill>
                <a:latin typeface="Calibri" pitchFamily="34" charset="0"/>
              </a:defRPr>
            </a:lvl1pPr>
            <a:lvl2pPr marL="742950" indent="-285750" eaLnBrk="0" hangingPunct="0">
              <a:spcBef>
                <a:spcPct val="20000"/>
              </a:spcBef>
              <a:buFont typeface="Arial" pitchFamily="34" charset="0"/>
              <a:buChar char="–"/>
              <a:defRPr sz="2000">
                <a:solidFill>
                  <a:srgbClr val="AF9738"/>
                </a:solidFill>
                <a:latin typeface="Calibri" pitchFamily="34" charset="0"/>
              </a:defRPr>
            </a:lvl2pPr>
            <a:lvl3pPr marL="1143000" indent="-228600" eaLnBrk="0" hangingPunct="0">
              <a:spcBef>
                <a:spcPct val="20000"/>
              </a:spcBef>
              <a:buFont typeface="Arial" pitchFamily="34" charset="0"/>
              <a:buChar char="•"/>
              <a:defRPr>
                <a:solidFill>
                  <a:srgbClr val="AF9738"/>
                </a:solidFill>
                <a:latin typeface="Calibri" pitchFamily="34" charset="0"/>
              </a:defRPr>
            </a:lvl3pPr>
            <a:lvl4pPr marL="1600200" indent="-228600" eaLnBrk="0" hangingPunct="0">
              <a:spcBef>
                <a:spcPct val="20000"/>
              </a:spcBef>
              <a:buFont typeface="Arial" pitchFamily="34" charset="0"/>
              <a:buChar char="–"/>
              <a:defRPr sz="1600">
                <a:solidFill>
                  <a:srgbClr val="AF9738"/>
                </a:solidFill>
                <a:latin typeface="Calibri" pitchFamily="34" charset="0"/>
              </a:defRPr>
            </a:lvl4pPr>
            <a:lvl5pPr marL="2057400" indent="-228600" eaLnBrk="0" hangingPunct="0">
              <a:spcBef>
                <a:spcPct val="20000"/>
              </a:spcBef>
              <a:buFont typeface="Arial" pitchFamily="34"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pitchFamily="34" charset="0"/>
              <a:buChar char="»"/>
              <a:defRPr sz="1600">
                <a:solidFill>
                  <a:srgbClr val="AF9738"/>
                </a:solidFill>
                <a:latin typeface="Calibri" pitchFamily="34" charset="0"/>
              </a:defRPr>
            </a:lvl9pPr>
          </a:lstStyle>
          <a:p>
            <a:pPr eaLnBrk="1" hangingPunct="1">
              <a:spcBef>
                <a:spcPct val="0"/>
              </a:spcBef>
              <a:buFontTx/>
              <a:buNone/>
              <a:defRPr/>
            </a:pPr>
            <a:r>
              <a:rPr lang="zh-TW" altLang="en-US" sz="32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休閒農場的法令規定、申請書件和解釋函</a:t>
            </a:r>
            <a:r>
              <a:rPr lang="en-US" altLang="zh-TW" sz="32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a:t>
            </a:r>
          </a:p>
        </p:txBody>
      </p:sp>
      <p:pic>
        <p:nvPicPr>
          <p:cNvPr id="187395" name="Picture 6" descr="C:\Users\huimei\AppData\Local\Microsoft\Windows\Temporary Internet Files\Content.IE5\ND1FW1A3\MC900334364[1].wmf"/>
          <p:cNvPicPr>
            <a:picLocks noChangeAspect="1" noChangeArrowheads="1"/>
          </p:cNvPicPr>
          <p:nvPr/>
        </p:nvPicPr>
        <p:blipFill>
          <a:blip r:embed="rId6"/>
          <a:srcRect/>
          <a:stretch>
            <a:fillRect/>
          </a:stretch>
        </p:blipFill>
        <p:spPr bwMode="auto">
          <a:xfrm>
            <a:off x="827088" y="677863"/>
            <a:ext cx="825500" cy="86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6" descr="C:\Users\huimei\AppData\Local\Microsoft\Windows\Temporary Internet Files\Content.IE5\ND1FW1A3\MC900334364[1].wmf"/>
          <p:cNvPicPr>
            <a:picLocks noChangeAspect="1" noChangeArrowheads="1"/>
          </p:cNvPicPr>
          <p:nvPr/>
        </p:nvPicPr>
        <p:blipFill>
          <a:blip r:embed="rId2"/>
          <a:srcRect/>
          <a:stretch>
            <a:fillRect/>
          </a:stretch>
        </p:blipFill>
        <p:spPr bwMode="auto">
          <a:xfrm>
            <a:off x="596900" y="409575"/>
            <a:ext cx="825500" cy="862013"/>
          </a:xfrm>
          <a:prstGeom prst="rect">
            <a:avLst/>
          </a:prstGeom>
          <a:noFill/>
          <a:ln w="9525">
            <a:noFill/>
            <a:miter lim="800000"/>
            <a:headEnd/>
            <a:tailEnd/>
          </a:ln>
        </p:spPr>
      </p:pic>
      <p:sp>
        <p:nvSpPr>
          <p:cNvPr id="4" name="文字方塊 3"/>
          <p:cNvSpPr txBox="1"/>
          <p:nvPr/>
        </p:nvSpPr>
        <p:spPr>
          <a:xfrm>
            <a:off x="1403350" y="409575"/>
            <a:ext cx="6948488" cy="584200"/>
          </a:xfrm>
          <a:prstGeom prst="rect">
            <a:avLst/>
          </a:prstGeom>
          <a:noFill/>
        </p:spPr>
        <p:txBody>
          <a:bodyPr wrap="none">
            <a:spAutoFit/>
          </a:bodyPr>
          <a:lstStyle/>
          <a:p>
            <a:pPr>
              <a:defRPr/>
            </a:pPr>
            <a:r>
              <a:rPr lang="zh-TW" altLang="en-US" sz="32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申設或經營休閒農場之優惠貸款措施</a:t>
            </a:r>
          </a:p>
        </p:txBody>
      </p:sp>
      <p:sp>
        <p:nvSpPr>
          <p:cNvPr id="5" name="文字方塊 4"/>
          <p:cNvSpPr txBox="1"/>
          <p:nvPr/>
        </p:nvSpPr>
        <p:spPr>
          <a:xfrm>
            <a:off x="1403350" y="1000125"/>
            <a:ext cx="7345363" cy="738188"/>
          </a:xfrm>
          <a:prstGeom prst="rect">
            <a:avLst/>
          </a:prstGeom>
          <a:noFill/>
        </p:spPr>
        <p:txBody>
          <a:bodyPr>
            <a:spAutoFit/>
          </a:bodyPr>
          <a:lstStyle/>
          <a:p>
            <a:pPr>
              <a:defRPr/>
            </a:pPr>
            <a:r>
              <a:rPr lang="en-US" altLang="zh-TW" sz="1400" b="0" dirty="0"/>
              <a:t>105</a:t>
            </a:r>
            <a:r>
              <a:rPr lang="zh-TW" altLang="en-US" sz="1400" b="0" dirty="0"/>
              <a:t>年</a:t>
            </a:r>
            <a:r>
              <a:rPr lang="en-US" altLang="zh-TW" sz="1400" b="0" dirty="0"/>
              <a:t>3</a:t>
            </a:r>
            <a:r>
              <a:rPr lang="zh-TW" altLang="en-US" sz="1400" b="0" dirty="0"/>
              <a:t>月</a:t>
            </a:r>
            <a:r>
              <a:rPr lang="en-US" altLang="zh-TW" sz="1400" b="0" dirty="0"/>
              <a:t>18</a:t>
            </a:r>
            <a:r>
              <a:rPr lang="zh-TW" altLang="en-US" sz="1400" b="0" dirty="0"/>
              <a:t>日行政院農業委員會農金字第</a:t>
            </a:r>
            <a:r>
              <a:rPr lang="en-US" altLang="zh-TW" sz="1400" b="0" dirty="0"/>
              <a:t>1055084021N</a:t>
            </a:r>
            <a:r>
              <a:rPr lang="zh-TW" altLang="en-US" sz="1400" b="0" dirty="0"/>
              <a:t>號令修正</a:t>
            </a:r>
            <a:r>
              <a:rPr lang="zh-TW" altLang="en-US" sz="1400" dirty="0">
                <a:solidFill>
                  <a:schemeClr val="accent6">
                    <a:lumMod val="50000"/>
                  </a:schemeClr>
                </a:solidFill>
                <a:latin typeface="標楷體"/>
                <a:ea typeface="標楷體"/>
              </a:rPr>
              <a:t>「</a:t>
            </a:r>
            <a:r>
              <a:rPr lang="zh-TW" altLang="en-US" sz="1400" dirty="0"/>
              <a:t>休閒農場貸款要點</a:t>
            </a:r>
            <a:r>
              <a:rPr lang="zh-TW" altLang="en-US" sz="1400" dirty="0">
                <a:latin typeface="標楷體"/>
                <a:ea typeface="標楷體"/>
              </a:rPr>
              <a:t>」</a:t>
            </a:r>
            <a:endParaRPr lang="zh-TW" altLang="en-US" sz="1400" dirty="0"/>
          </a:p>
          <a:p>
            <a:pPr>
              <a:defRPr/>
            </a:pPr>
            <a:r>
              <a:rPr lang="zh-TW" altLang="en-US" sz="1400" dirty="0">
                <a:solidFill>
                  <a:srgbClr val="FF6600"/>
                </a:solidFill>
                <a:latin typeface="標楷體"/>
                <a:ea typeface="標楷體"/>
              </a:rPr>
              <a:t>」</a:t>
            </a:r>
            <a:endParaRPr lang="zh-TW" altLang="zh-TW" sz="1400" dirty="0">
              <a:solidFill>
                <a:srgbClr val="FF6600"/>
              </a:solidFill>
              <a:latin typeface="微軟正黑體" panose="020B0604030504040204" pitchFamily="34" charset="-120"/>
              <a:ea typeface="微軟正黑體" panose="020B0604030504040204" pitchFamily="34" charset="-120"/>
            </a:endParaRPr>
          </a:p>
          <a:p>
            <a:pPr>
              <a:defRPr/>
            </a:pPr>
            <a:endParaRPr lang="zh-TW" altLang="en-US" sz="1400" dirty="0">
              <a:solidFill>
                <a:schemeClr val="accent6">
                  <a:lumMod val="50000"/>
                </a:schemeClr>
              </a:solidFill>
              <a:latin typeface="微軟正黑體" panose="020B0604030504040204" pitchFamily="34" charset="-120"/>
              <a:ea typeface="微軟正黑體" panose="020B0604030504040204" pitchFamily="34" charset="-120"/>
            </a:endParaRPr>
          </a:p>
        </p:txBody>
      </p:sp>
      <p:grpSp>
        <p:nvGrpSpPr>
          <p:cNvPr id="189444" name="群組 19"/>
          <p:cNvGrpSpPr>
            <a:grpSpLocks/>
          </p:cNvGrpSpPr>
          <p:nvPr/>
        </p:nvGrpSpPr>
        <p:grpSpPr bwMode="auto">
          <a:xfrm>
            <a:off x="785813" y="1370013"/>
            <a:ext cx="8013700" cy="5184775"/>
            <a:chOff x="759302" y="1369457"/>
            <a:chExt cx="8013196" cy="5184576"/>
          </a:xfrm>
        </p:grpSpPr>
        <p:sp>
          <p:nvSpPr>
            <p:cNvPr id="189446" name="矩形 20"/>
            <p:cNvSpPr>
              <a:spLocks noChangeArrowheads="1"/>
            </p:cNvSpPr>
            <p:nvPr/>
          </p:nvSpPr>
          <p:spPr bwMode="auto">
            <a:xfrm>
              <a:off x="806952" y="1369457"/>
              <a:ext cx="7941761" cy="5184576"/>
            </a:xfrm>
            <a:prstGeom prst="rect">
              <a:avLst/>
            </a:prstGeom>
            <a:noFill/>
            <a:ln w="9525">
              <a:noFill/>
              <a:miter lim="800000"/>
              <a:headEnd/>
              <a:tailEnd/>
            </a:ln>
          </p:spPr>
          <p:txBody>
            <a:bodyPr anchor="ctr"/>
            <a:lstStyle/>
            <a:p>
              <a:endParaRPr lang="zh-TW" altLang="en-US"/>
            </a:p>
          </p:txBody>
        </p:sp>
        <p:sp>
          <p:nvSpPr>
            <p:cNvPr id="22" name="手繪多邊形 21"/>
            <p:cNvSpPr/>
            <p:nvPr/>
          </p:nvSpPr>
          <p:spPr>
            <a:xfrm>
              <a:off x="807270" y="1373858"/>
              <a:ext cx="7941443" cy="310934"/>
            </a:xfrm>
            <a:custGeom>
              <a:avLst/>
              <a:gdLst>
                <a:gd name="connsiteX0" fmla="*/ 0 w 7941443"/>
                <a:gd name="connsiteY0" fmla="*/ 51823 h 310934"/>
                <a:gd name="connsiteX1" fmla="*/ 51823 w 7941443"/>
                <a:gd name="connsiteY1" fmla="*/ 0 h 310934"/>
                <a:gd name="connsiteX2" fmla="*/ 7889620 w 7941443"/>
                <a:gd name="connsiteY2" fmla="*/ 0 h 310934"/>
                <a:gd name="connsiteX3" fmla="*/ 7941443 w 7941443"/>
                <a:gd name="connsiteY3" fmla="*/ 51823 h 310934"/>
                <a:gd name="connsiteX4" fmla="*/ 7941443 w 7941443"/>
                <a:gd name="connsiteY4" fmla="*/ 259111 h 310934"/>
                <a:gd name="connsiteX5" fmla="*/ 7889620 w 7941443"/>
                <a:gd name="connsiteY5" fmla="*/ 310934 h 310934"/>
                <a:gd name="connsiteX6" fmla="*/ 51823 w 7941443"/>
                <a:gd name="connsiteY6" fmla="*/ 310934 h 310934"/>
                <a:gd name="connsiteX7" fmla="*/ 0 w 7941443"/>
                <a:gd name="connsiteY7" fmla="*/ 259111 h 310934"/>
                <a:gd name="connsiteX8" fmla="*/ 0 w 7941443"/>
                <a:gd name="connsiteY8" fmla="*/ 51823 h 31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1443" h="310934">
                  <a:moveTo>
                    <a:pt x="0" y="51823"/>
                  </a:moveTo>
                  <a:cubicBezTo>
                    <a:pt x="0" y="23202"/>
                    <a:pt x="23202" y="0"/>
                    <a:pt x="51823" y="0"/>
                  </a:cubicBezTo>
                  <a:lnTo>
                    <a:pt x="7889620" y="0"/>
                  </a:lnTo>
                  <a:cubicBezTo>
                    <a:pt x="7918241" y="0"/>
                    <a:pt x="7941443" y="23202"/>
                    <a:pt x="7941443" y="51823"/>
                  </a:cubicBezTo>
                  <a:lnTo>
                    <a:pt x="7941443" y="259111"/>
                  </a:lnTo>
                  <a:cubicBezTo>
                    <a:pt x="7941443" y="287732"/>
                    <a:pt x="7918241" y="310934"/>
                    <a:pt x="7889620" y="310934"/>
                  </a:cubicBezTo>
                  <a:lnTo>
                    <a:pt x="51823" y="310934"/>
                  </a:lnTo>
                  <a:cubicBezTo>
                    <a:pt x="23202" y="310934"/>
                    <a:pt x="0" y="287732"/>
                    <a:pt x="0" y="259111"/>
                  </a:cubicBezTo>
                  <a:lnTo>
                    <a:pt x="0" y="51823"/>
                  </a:lnTo>
                  <a:close/>
                </a:path>
              </a:pathLst>
            </a:custGeom>
            <a:ln>
              <a:no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8519" tIns="68519" rIns="68519" bIns="68519" spcCol="1270" anchor="ctr"/>
            <a:lstStyle/>
            <a:p>
              <a:pPr defTabSz="622300">
                <a:spcAft>
                  <a:spcPts val="0"/>
                </a:spcAft>
                <a:defRPr/>
              </a:pPr>
              <a:r>
                <a:rPr lang="zh-TW" altLang="en-US" sz="1400" dirty="0">
                  <a:latin typeface="微軟正黑體" pitchFamily="34" charset="-120"/>
                  <a:ea typeface="微軟正黑體" pitchFamily="34" charset="-120"/>
                </a:rPr>
                <a:t>貸款用途：</a:t>
              </a:r>
            </a:p>
          </p:txBody>
        </p:sp>
        <p:sp>
          <p:nvSpPr>
            <p:cNvPr id="23" name="手繪多邊形 22"/>
            <p:cNvSpPr/>
            <p:nvPr/>
          </p:nvSpPr>
          <p:spPr>
            <a:xfrm>
              <a:off x="806924" y="1685357"/>
              <a:ext cx="7941762" cy="515918"/>
            </a:xfrm>
            <a:custGeom>
              <a:avLst/>
              <a:gdLst>
                <a:gd name="connsiteX0" fmla="*/ 0 w 7941443"/>
                <a:gd name="connsiteY0" fmla="*/ 0 h 516006"/>
                <a:gd name="connsiteX1" fmla="*/ 7941443 w 7941443"/>
                <a:gd name="connsiteY1" fmla="*/ 0 h 516006"/>
                <a:gd name="connsiteX2" fmla="*/ 7941443 w 7941443"/>
                <a:gd name="connsiteY2" fmla="*/ 516006 h 516006"/>
                <a:gd name="connsiteX3" fmla="*/ 0 w 7941443"/>
                <a:gd name="connsiteY3" fmla="*/ 516006 h 516006"/>
                <a:gd name="connsiteX4" fmla="*/ 0 w 7941443"/>
                <a:gd name="connsiteY4" fmla="*/ 0 h 51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1443" h="516006">
                  <a:moveTo>
                    <a:pt x="0" y="0"/>
                  </a:moveTo>
                  <a:lnTo>
                    <a:pt x="7941443" y="0"/>
                  </a:lnTo>
                  <a:lnTo>
                    <a:pt x="7941443" y="516006"/>
                  </a:lnTo>
                  <a:lnTo>
                    <a:pt x="0" y="51600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52141" tIns="15240" rIns="85344" bIns="15240" spcCol="1270" anchor="ctr"/>
            <a:lstStyle/>
            <a:p>
              <a:pPr marL="114300" lvl="1" indent="-114300" defTabSz="533400">
                <a:spcAft>
                  <a:spcPts val="0"/>
                </a:spcAft>
                <a:buFontTx/>
                <a:buChar char="••"/>
                <a:defRPr/>
              </a:pPr>
              <a:r>
                <a:rPr lang="zh-TW" altLang="en-US" sz="1200" b="0" dirty="0">
                  <a:latin typeface="微軟正黑體" pitchFamily="34" charset="-120"/>
                  <a:ea typeface="微軟正黑體" pitchFamily="34" charset="-120"/>
                </a:rPr>
                <a:t>經營休閒農場所需建造、改善休閒農業設施之資本支出或經營所需週轉金。但購地所需資金非在本貸款核貸用途之列。</a:t>
              </a:r>
              <a:endParaRPr lang="zh-TW" altLang="en-US" sz="1200" dirty="0">
                <a:solidFill>
                  <a:schemeClr val="accent6">
                    <a:lumMod val="50000"/>
                  </a:schemeClr>
                </a:solidFill>
                <a:latin typeface="微軟正黑體" pitchFamily="34" charset="-120"/>
                <a:ea typeface="微軟正黑體" pitchFamily="34" charset="-120"/>
              </a:endParaRPr>
            </a:p>
          </p:txBody>
        </p:sp>
        <p:sp>
          <p:nvSpPr>
            <p:cNvPr id="24" name="手繪多邊形 23"/>
            <p:cNvSpPr/>
            <p:nvPr/>
          </p:nvSpPr>
          <p:spPr>
            <a:xfrm>
              <a:off x="807270" y="2200799"/>
              <a:ext cx="7941443" cy="310934"/>
            </a:xfrm>
            <a:custGeom>
              <a:avLst/>
              <a:gdLst>
                <a:gd name="connsiteX0" fmla="*/ 0 w 7941443"/>
                <a:gd name="connsiteY0" fmla="*/ 51823 h 310934"/>
                <a:gd name="connsiteX1" fmla="*/ 51823 w 7941443"/>
                <a:gd name="connsiteY1" fmla="*/ 0 h 310934"/>
                <a:gd name="connsiteX2" fmla="*/ 7889620 w 7941443"/>
                <a:gd name="connsiteY2" fmla="*/ 0 h 310934"/>
                <a:gd name="connsiteX3" fmla="*/ 7941443 w 7941443"/>
                <a:gd name="connsiteY3" fmla="*/ 51823 h 310934"/>
                <a:gd name="connsiteX4" fmla="*/ 7941443 w 7941443"/>
                <a:gd name="connsiteY4" fmla="*/ 259111 h 310934"/>
                <a:gd name="connsiteX5" fmla="*/ 7889620 w 7941443"/>
                <a:gd name="connsiteY5" fmla="*/ 310934 h 310934"/>
                <a:gd name="connsiteX6" fmla="*/ 51823 w 7941443"/>
                <a:gd name="connsiteY6" fmla="*/ 310934 h 310934"/>
                <a:gd name="connsiteX7" fmla="*/ 0 w 7941443"/>
                <a:gd name="connsiteY7" fmla="*/ 259111 h 310934"/>
                <a:gd name="connsiteX8" fmla="*/ 0 w 7941443"/>
                <a:gd name="connsiteY8" fmla="*/ 51823 h 31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1443" h="310934">
                  <a:moveTo>
                    <a:pt x="0" y="51823"/>
                  </a:moveTo>
                  <a:cubicBezTo>
                    <a:pt x="0" y="23202"/>
                    <a:pt x="23202" y="0"/>
                    <a:pt x="51823" y="0"/>
                  </a:cubicBezTo>
                  <a:lnTo>
                    <a:pt x="7889620" y="0"/>
                  </a:lnTo>
                  <a:cubicBezTo>
                    <a:pt x="7918241" y="0"/>
                    <a:pt x="7941443" y="23202"/>
                    <a:pt x="7941443" y="51823"/>
                  </a:cubicBezTo>
                  <a:lnTo>
                    <a:pt x="7941443" y="259111"/>
                  </a:lnTo>
                  <a:cubicBezTo>
                    <a:pt x="7941443" y="287732"/>
                    <a:pt x="7918241" y="310934"/>
                    <a:pt x="7889620" y="310934"/>
                  </a:cubicBezTo>
                  <a:lnTo>
                    <a:pt x="51823" y="310934"/>
                  </a:lnTo>
                  <a:cubicBezTo>
                    <a:pt x="23202" y="310934"/>
                    <a:pt x="0" y="287732"/>
                    <a:pt x="0" y="259111"/>
                  </a:cubicBezTo>
                  <a:lnTo>
                    <a:pt x="0" y="51823"/>
                  </a:lnTo>
                  <a:close/>
                </a:path>
              </a:pathLst>
            </a:custGeom>
            <a:ln>
              <a:no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8519" tIns="68519" rIns="68519" bIns="68519" spcCol="1270" anchor="ctr"/>
            <a:lstStyle/>
            <a:p>
              <a:pPr defTabSz="622300">
                <a:spcAft>
                  <a:spcPts val="0"/>
                </a:spcAft>
                <a:defRPr/>
              </a:pPr>
              <a:r>
                <a:rPr lang="zh-TW" altLang="en-US" sz="1400" dirty="0">
                  <a:latin typeface="微軟正黑體" pitchFamily="34" charset="-120"/>
                  <a:ea typeface="微軟正黑體" pitchFamily="34" charset="-120"/>
                </a:rPr>
                <a:t>對象：</a:t>
              </a:r>
            </a:p>
          </p:txBody>
        </p:sp>
        <p:sp>
          <p:nvSpPr>
            <p:cNvPr id="25" name="手繪多邊形 24"/>
            <p:cNvSpPr/>
            <p:nvPr/>
          </p:nvSpPr>
          <p:spPr>
            <a:xfrm>
              <a:off x="830735" y="2571148"/>
              <a:ext cx="7941763" cy="433371"/>
            </a:xfrm>
            <a:custGeom>
              <a:avLst/>
              <a:gdLst>
                <a:gd name="connsiteX0" fmla="*/ 0 w 7941443"/>
                <a:gd name="connsiteY0" fmla="*/ 0 h 434822"/>
                <a:gd name="connsiteX1" fmla="*/ 7941443 w 7941443"/>
                <a:gd name="connsiteY1" fmla="*/ 0 h 434822"/>
                <a:gd name="connsiteX2" fmla="*/ 7941443 w 7941443"/>
                <a:gd name="connsiteY2" fmla="*/ 434822 h 434822"/>
                <a:gd name="connsiteX3" fmla="*/ 0 w 7941443"/>
                <a:gd name="connsiteY3" fmla="*/ 434822 h 434822"/>
                <a:gd name="connsiteX4" fmla="*/ 0 w 7941443"/>
                <a:gd name="connsiteY4" fmla="*/ 0 h 434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1443" h="434822">
                  <a:moveTo>
                    <a:pt x="0" y="0"/>
                  </a:moveTo>
                  <a:lnTo>
                    <a:pt x="7941443" y="0"/>
                  </a:lnTo>
                  <a:lnTo>
                    <a:pt x="7941443" y="434822"/>
                  </a:lnTo>
                  <a:lnTo>
                    <a:pt x="0" y="434822"/>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52141" tIns="15240" rIns="85344" bIns="15240" spcCol="1270" anchor="ctr"/>
            <a:lstStyle/>
            <a:p>
              <a:pPr marL="114300" lvl="1" indent="-114300" defTabSz="533400">
                <a:spcAft>
                  <a:spcPts val="0"/>
                </a:spcAft>
                <a:buFontTx/>
                <a:buChar char="••"/>
                <a:defRPr/>
              </a:pPr>
              <a:r>
                <a:rPr lang="zh-TW" altLang="en-US" sz="1200" b="0" dirty="0">
                  <a:latin typeface="微軟正黑體" pitchFamily="34" charset="-120"/>
                  <a:ea typeface="微軟正黑體" pitchFamily="34" charset="-120"/>
                </a:rPr>
                <a:t>依據休閒農業輔導管理辦法規定，已取得休閒農場籌設同意文件或休閒農場許可登記證之自然人或法人。於籌設期限未能取得休閒農場登記證者，貸款轉為一般放款，不予利息差額補貼。</a:t>
              </a:r>
              <a:endParaRPr lang="zh-TW" altLang="en-US" sz="1200" dirty="0">
                <a:solidFill>
                  <a:schemeClr val="accent6">
                    <a:lumMod val="50000"/>
                  </a:schemeClr>
                </a:solidFill>
                <a:latin typeface="微軟正黑體" pitchFamily="34" charset="-120"/>
                <a:ea typeface="微軟正黑體" pitchFamily="34" charset="-120"/>
              </a:endParaRPr>
            </a:p>
          </p:txBody>
        </p:sp>
        <p:sp>
          <p:nvSpPr>
            <p:cNvPr id="26" name="手繪多邊形 25"/>
            <p:cNvSpPr/>
            <p:nvPr/>
          </p:nvSpPr>
          <p:spPr>
            <a:xfrm>
              <a:off x="830736" y="3071189"/>
              <a:ext cx="7941444" cy="310934"/>
            </a:xfrm>
            <a:custGeom>
              <a:avLst/>
              <a:gdLst>
                <a:gd name="connsiteX0" fmla="*/ 0 w 7941443"/>
                <a:gd name="connsiteY0" fmla="*/ 51823 h 310934"/>
                <a:gd name="connsiteX1" fmla="*/ 51823 w 7941443"/>
                <a:gd name="connsiteY1" fmla="*/ 0 h 310934"/>
                <a:gd name="connsiteX2" fmla="*/ 7889620 w 7941443"/>
                <a:gd name="connsiteY2" fmla="*/ 0 h 310934"/>
                <a:gd name="connsiteX3" fmla="*/ 7941443 w 7941443"/>
                <a:gd name="connsiteY3" fmla="*/ 51823 h 310934"/>
                <a:gd name="connsiteX4" fmla="*/ 7941443 w 7941443"/>
                <a:gd name="connsiteY4" fmla="*/ 259111 h 310934"/>
                <a:gd name="connsiteX5" fmla="*/ 7889620 w 7941443"/>
                <a:gd name="connsiteY5" fmla="*/ 310934 h 310934"/>
                <a:gd name="connsiteX6" fmla="*/ 51823 w 7941443"/>
                <a:gd name="connsiteY6" fmla="*/ 310934 h 310934"/>
                <a:gd name="connsiteX7" fmla="*/ 0 w 7941443"/>
                <a:gd name="connsiteY7" fmla="*/ 259111 h 310934"/>
                <a:gd name="connsiteX8" fmla="*/ 0 w 7941443"/>
                <a:gd name="connsiteY8" fmla="*/ 51823 h 31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1443" h="310934">
                  <a:moveTo>
                    <a:pt x="0" y="51823"/>
                  </a:moveTo>
                  <a:cubicBezTo>
                    <a:pt x="0" y="23202"/>
                    <a:pt x="23202" y="0"/>
                    <a:pt x="51823" y="0"/>
                  </a:cubicBezTo>
                  <a:lnTo>
                    <a:pt x="7889620" y="0"/>
                  </a:lnTo>
                  <a:cubicBezTo>
                    <a:pt x="7918241" y="0"/>
                    <a:pt x="7941443" y="23202"/>
                    <a:pt x="7941443" y="51823"/>
                  </a:cubicBezTo>
                  <a:lnTo>
                    <a:pt x="7941443" y="259111"/>
                  </a:lnTo>
                  <a:cubicBezTo>
                    <a:pt x="7941443" y="287732"/>
                    <a:pt x="7918241" y="310934"/>
                    <a:pt x="7889620" y="310934"/>
                  </a:cubicBezTo>
                  <a:lnTo>
                    <a:pt x="51823" y="310934"/>
                  </a:lnTo>
                  <a:cubicBezTo>
                    <a:pt x="23202" y="310934"/>
                    <a:pt x="0" y="287732"/>
                    <a:pt x="0" y="259111"/>
                  </a:cubicBezTo>
                  <a:lnTo>
                    <a:pt x="0" y="51823"/>
                  </a:lnTo>
                  <a:close/>
                </a:path>
              </a:pathLst>
            </a:custGeom>
            <a:ln>
              <a:no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8519" tIns="68519" rIns="68519" bIns="68519" spcCol="1270" anchor="ctr"/>
            <a:lstStyle/>
            <a:p>
              <a:pPr defTabSz="622300">
                <a:spcAft>
                  <a:spcPts val="0"/>
                </a:spcAft>
                <a:defRPr/>
              </a:pPr>
              <a:r>
                <a:rPr lang="zh-TW" altLang="en-US" sz="1400" dirty="0">
                  <a:latin typeface="微軟正黑體" pitchFamily="34" charset="-120"/>
                  <a:ea typeface="微軟正黑體" pitchFamily="34" charset="-120"/>
                </a:rPr>
                <a:t>額度：</a:t>
              </a:r>
            </a:p>
          </p:txBody>
        </p:sp>
        <p:sp>
          <p:nvSpPr>
            <p:cNvPr id="27" name="手繪多邊形 26"/>
            <p:cNvSpPr/>
            <p:nvPr/>
          </p:nvSpPr>
          <p:spPr>
            <a:xfrm>
              <a:off x="759302" y="3285495"/>
              <a:ext cx="7941762" cy="1150894"/>
            </a:xfrm>
            <a:custGeom>
              <a:avLst/>
              <a:gdLst>
                <a:gd name="connsiteX0" fmla="*/ 0 w 7941443"/>
                <a:gd name="connsiteY0" fmla="*/ 0 h 1293748"/>
                <a:gd name="connsiteX1" fmla="*/ 7941443 w 7941443"/>
                <a:gd name="connsiteY1" fmla="*/ 0 h 1293748"/>
                <a:gd name="connsiteX2" fmla="*/ 7941443 w 7941443"/>
                <a:gd name="connsiteY2" fmla="*/ 1293748 h 1293748"/>
                <a:gd name="connsiteX3" fmla="*/ 0 w 7941443"/>
                <a:gd name="connsiteY3" fmla="*/ 1293748 h 1293748"/>
                <a:gd name="connsiteX4" fmla="*/ 0 w 7941443"/>
                <a:gd name="connsiteY4" fmla="*/ 0 h 129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1443" h="1293748">
                  <a:moveTo>
                    <a:pt x="0" y="0"/>
                  </a:moveTo>
                  <a:lnTo>
                    <a:pt x="7941443" y="0"/>
                  </a:lnTo>
                  <a:lnTo>
                    <a:pt x="7941443" y="1293748"/>
                  </a:lnTo>
                  <a:lnTo>
                    <a:pt x="0" y="1293748"/>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52141" tIns="15240" rIns="85344" bIns="15240" anchor="ctr"/>
            <a:lstStyle>
              <a:lvl1pPr marL="342900" indent="-342900" defTabSz="533400" eaLnBrk="0" hangingPunct="0">
                <a:defRPr kumimoji="1" sz="2000" b="1">
                  <a:solidFill>
                    <a:schemeClr val="tx1"/>
                  </a:solidFill>
                  <a:latin typeface="Times New Roman" pitchFamily="18" charset="0"/>
                  <a:ea typeface="標楷體" pitchFamily="65" charset="-120"/>
                </a:defRPr>
              </a:lvl1pPr>
              <a:lvl2pPr marL="114300" indent="-114300" defTabSz="533400" eaLnBrk="0" hangingPunct="0">
                <a:defRPr kumimoji="1" sz="2000" b="1">
                  <a:solidFill>
                    <a:schemeClr val="tx1"/>
                  </a:solidFill>
                  <a:latin typeface="Times New Roman" pitchFamily="18" charset="0"/>
                  <a:ea typeface="標楷體" pitchFamily="65" charset="-120"/>
                </a:defRPr>
              </a:lvl2pPr>
              <a:lvl3pPr marL="114300" indent="-57150" defTabSz="533400" eaLnBrk="0" hangingPunct="0">
                <a:defRPr kumimoji="1" sz="2000" b="1">
                  <a:solidFill>
                    <a:schemeClr val="tx1"/>
                  </a:solidFill>
                  <a:latin typeface="Times New Roman" pitchFamily="18" charset="0"/>
                  <a:ea typeface="標楷體" pitchFamily="65" charset="-120"/>
                </a:defRPr>
              </a:lvl3pPr>
              <a:lvl4pPr marL="1600200" indent="-228600" defTabSz="533400" eaLnBrk="0" hangingPunct="0">
                <a:defRPr kumimoji="1" sz="2000" b="1">
                  <a:solidFill>
                    <a:schemeClr val="tx1"/>
                  </a:solidFill>
                  <a:latin typeface="Times New Roman" pitchFamily="18" charset="0"/>
                  <a:ea typeface="標楷體" pitchFamily="65" charset="-120"/>
                </a:defRPr>
              </a:lvl4pPr>
              <a:lvl5pPr marL="2057400" indent="-228600" defTabSz="533400" eaLnBrk="0" hangingPunct="0">
                <a:defRPr kumimoji="1" sz="2000" b="1">
                  <a:solidFill>
                    <a:schemeClr val="tx1"/>
                  </a:solidFill>
                  <a:latin typeface="Times New Roman" pitchFamily="18" charset="0"/>
                  <a:ea typeface="標楷體" pitchFamily="65" charset="-120"/>
                </a:defRPr>
              </a:lvl5pPr>
              <a:lvl6pPr marL="2514600" indent="-228600" defTabSz="533400" eaLnBrk="0" fontAlgn="base" hangingPunct="0">
                <a:spcBef>
                  <a:spcPct val="0"/>
                </a:spcBef>
                <a:spcAft>
                  <a:spcPct val="0"/>
                </a:spcAft>
                <a:defRPr kumimoji="1" sz="2000" b="1">
                  <a:solidFill>
                    <a:schemeClr val="tx1"/>
                  </a:solidFill>
                  <a:latin typeface="Times New Roman" pitchFamily="18" charset="0"/>
                  <a:ea typeface="標楷體" pitchFamily="65" charset="-120"/>
                </a:defRPr>
              </a:lvl6pPr>
              <a:lvl7pPr marL="2971800" indent="-228600" defTabSz="533400" eaLnBrk="0" fontAlgn="base" hangingPunct="0">
                <a:spcBef>
                  <a:spcPct val="0"/>
                </a:spcBef>
                <a:spcAft>
                  <a:spcPct val="0"/>
                </a:spcAft>
                <a:defRPr kumimoji="1" sz="2000" b="1">
                  <a:solidFill>
                    <a:schemeClr val="tx1"/>
                  </a:solidFill>
                  <a:latin typeface="Times New Roman" pitchFamily="18" charset="0"/>
                  <a:ea typeface="標楷體" pitchFamily="65" charset="-120"/>
                </a:defRPr>
              </a:lvl7pPr>
              <a:lvl8pPr marL="3429000" indent="-228600" defTabSz="533400" eaLnBrk="0" fontAlgn="base" hangingPunct="0">
                <a:spcBef>
                  <a:spcPct val="0"/>
                </a:spcBef>
                <a:spcAft>
                  <a:spcPct val="0"/>
                </a:spcAft>
                <a:defRPr kumimoji="1" sz="2000" b="1">
                  <a:solidFill>
                    <a:schemeClr val="tx1"/>
                  </a:solidFill>
                  <a:latin typeface="Times New Roman" pitchFamily="18" charset="0"/>
                  <a:ea typeface="標楷體" pitchFamily="65" charset="-120"/>
                </a:defRPr>
              </a:lvl8pPr>
              <a:lvl9pPr marL="3886200" indent="-228600" defTabSz="533400" eaLnBrk="0" fontAlgn="base" hangingPunct="0">
                <a:spcBef>
                  <a:spcPct val="0"/>
                </a:spcBef>
                <a:spcAft>
                  <a:spcPct val="0"/>
                </a:spcAft>
                <a:defRPr kumimoji="1" sz="2000" b="1">
                  <a:solidFill>
                    <a:schemeClr val="tx1"/>
                  </a:solidFill>
                  <a:latin typeface="Times New Roman" pitchFamily="18" charset="0"/>
                  <a:ea typeface="標楷體" pitchFamily="65" charset="-120"/>
                </a:defRPr>
              </a:lvl9pPr>
            </a:lstStyle>
            <a:p>
              <a:pPr lvl="1" eaLnBrk="1" hangingPunct="1">
                <a:buFontTx/>
                <a:buChar char="•"/>
                <a:defRPr/>
              </a:pPr>
              <a:r>
                <a:rPr lang="zh-TW" altLang="en-US" sz="1200" dirty="0" smtClean="0">
                  <a:solidFill>
                    <a:srgbClr val="FF6600"/>
                  </a:solidFill>
                  <a:latin typeface="微軟正黑體" pitchFamily="34" charset="-120"/>
                  <a:ea typeface="微軟正黑體" pitchFamily="34" charset="-120"/>
                </a:rPr>
                <a:t>資本支出</a:t>
              </a:r>
              <a:r>
                <a:rPr lang="en-US" altLang="zh-TW" sz="1200" dirty="0" smtClean="0">
                  <a:solidFill>
                    <a:srgbClr val="FF6600"/>
                  </a:solidFill>
                  <a:latin typeface="微軟正黑體" pitchFamily="34" charset="-120"/>
                  <a:ea typeface="微軟正黑體" pitchFamily="34" charset="-120"/>
                </a:rPr>
                <a:t>(</a:t>
              </a:r>
              <a:r>
                <a:rPr lang="zh-TW" altLang="en-US" sz="1200" dirty="0" smtClean="0">
                  <a:solidFill>
                    <a:srgbClr val="FF6600"/>
                  </a:solidFill>
                  <a:latin typeface="微軟正黑體" pitchFamily="34" charset="-120"/>
                  <a:ea typeface="微軟正黑體" pitchFamily="34" charset="-120"/>
                </a:rPr>
                <a:t>建造、改善</a:t>
              </a:r>
              <a:r>
                <a:rPr lang="en-US" altLang="zh-TW" sz="1200" dirty="0" smtClean="0">
                  <a:solidFill>
                    <a:srgbClr val="FF6600"/>
                  </a:solidFill>
                  <a:latin typeface="微軟正黑體" pitchFamily="34" charset="-120"/>
                  <a:ea typeface="微軟正黑體" pitchFamily="34" charset="-120"/>
                </a:rPr>
                <a:t>)</a:t>
              </a:r>
              <a:endParaRPr lang="zh-TW" altLang="en-US" sz="1200" dirty="0" smtClean="0">
                <a:solidFill>
                  <a:srgbClr val="FF6600"/>
                </a:solidFill>
                <a:latin typeface="微軟正黑體" pitchFamily="34" charset="-120"/>
                <a:ea typeface="微軟正黑體" pitchFamily="34" charset="-120"/>
              </a:endParaRPr>
            </a:p>
            <a:p>
              <a:pPr lvl="2" eaLnBrk="1" hangingPunct="1">
                <a:buFontTx/>
                <a:buChar char="•"/>
                <a:defRPr/>
              </a:pPr>
              <a:r>
                <a:rPr lang="zh-TW" altLang="en-US" sz="1100" b="0" dirty="0" smtClean="0">
                  <a:solidFill>
                    <a:srgbClr val="000000"/>
                  </a:solidFill>
                  <a:latin typeface="微軟正黑體" pitchFamily="34" charset="-120"/>
                  <a:ea typeface="微軟正黑體" pitchFamily="34" charset="-120"/>
                </a:rPr>
                <a:t>符合休閒農業輔導管理辦法第</a:t>
              </a:r>
              <a:r>
                <a:rPr lang="en-US" altLang="zh-TW" sz="1100" b="0" dirty="0" smtClean="0">
                  <a:solidFill>
                    <a:srgbClr val="000000"/>
                  </a:solidFill>
                  <a:latin typeface="微軟正黑體" pitchFamily="34" charset="-120"/>
                  <a:ea typeface="微軟正黑體" pitchFamily="34" charset="-120"/>
                </a:rPr>
                <a:t>19</a:t>
              </a:r>
              <a:r>
                <a:rPr lang="zh-TW" altLang="en-US" sz="1100" b="0" dirty="0" smtClean="0">
                  <a:solidFill>
                    <a:srgbClr val="000000"/>
                  </a:solidFill>
                  <a:latin typeface="微軟正黑體" pitchFamily="34" charset="-120"/>
                  <a:ea typeface="微軟正黑體" pitchFamily="34" charset="-120"/>
                </a:rPr>
                <a:t>條第</a:t>
              </a:r>
              <a:r>
                <a:rPr lang="en-US" altLang="zh-TW" sz="1100" b="0" dirty="0" smtClean="0">
                  <a:solidFill>
                    <a:srgbClr val="000000"/>
                  </a:solidFill>
                  <a:latin typeface="微軟正黑體" pitchFamily="34" charset="-120"/>
                  <a:ea typeface="微軟正黑體" pitchFamily="34" charset="-120"/>
                </a:rPr>
                <a:t>1</a:t>
              </a:r>
              <a:r>
                <a:rPr lang="zh-TW" altLang="en-US" sz="1100" b="0" dirty="0" smtClean="0">
                  <a:solidFill>
                    <a:srgbClr val="000000"/>
                  </a:solidFill>
                  <a:latin typeface="微軟正黑體" pitchFamily="34" charset="-120"/>
                  <a:ea typeface="微軟正黑體" pitchFamily="34" charset="-120"/>
                </a:rPr>
                <a:t>項第</a:t>
              </a:r>
              <a:r>
                <a:rPr lang="en-US" altLang="zh-TW" sz="1100" b="0" dirty="0" smtClean="0">
                  <a:solidFill>
                    <a:srgbClr val="000000"/>
                  </a:solidFill>
                  <a:latin typeface="微軟正黑體" pitchFamily="34" charset="-120"/>
                  <a:ea typeface="微軟正黑體" pitchFamily="34" charset="-120"/>
                </a:rPr>
                <a:t>1</a:t>
              </a:r>
              <a:r>
                <a:rPr lang="zh-TW" altLang="en-US" sz="1100" b="0" dirty="0" smtClean="0">
                  <a:solidFill>
                    <a:srgbClr val="000000"/>
                  </a:solidFill>
                  <a:latin typeface="微軟正黑體" pitchFamily="34" charset="-120"/>
                  <a:ea typeface="微軟正黑體" pitchFamily="34" charset="-120"/>
                </a:rPr>
                <a:t>款至第</a:t>
              </a:r>
              <a:r>
                <a:rPr lang="en-US" altLang="zh-TW" sz="1100" b="0" dirty="0" smtClean="0">
                  <a:solidFill>
                    <a:srgbClr val="000000"/>
                  </a:solidFill>
                  <a:latin typeface="微軟正黑體" pitchFamily="34" charset="-120"/>
                  <a:ea typeface="微軟正黑體" pitchFamily="34" charset="-120"/>
                </a:rPr>
                <a:t>4</a:t>
              </a:r>
              <a:r>
                <a:rPr lang="zh-TW" altLang="en-US" sz="1100" b="0" dirty="0" smtClean="0">
                  <a:solidFill>
                    <a:srgbClr val="000000"/>
                  </a:solidFill>
                  <a:latin typeface="微軟正黑體" pitchFamily="34" charset="-120"/>
                  <a:ea typeface="微軟正黑體" pitchFamily="34" charset="-120"/>
                </a:rPr>
                <a:t>款者，每一借款人最高貸款額度</a:t>
              </a:r>
              <a:r>
                <a:rPr lang="en-US" altLang="zh-TW" sz="1100" b="0" dirty="0" smtClean="0">
                  <a:solidFill>
                    <a:srgbClr val="000000"/>
                  </a:solidFill>
                  <a:latin typeface="微軟正黑體" pitchFamily="34" charset="-120"/>
                  <a:ea typeface="微軟正黑體" pitchFamily="34" charset="-120"/>
                </a:rPr>
                <a:t>2,000</a:t>
              </a:r>
              <a:r>
                <a:rPr lang="zh-TW" altLang="en-US" sz="1100" b="0" dirty="0" smtClean="0">
                  <a:solidFill>
                    <a:srgbClr val="000000"/>
                  </a:solidFill>
                  <a:latin typeface="微軟正黑體" pitchFamily="34" charset="-120"/>
                  <a:ea typeface="微軟正黑體" pitchFamily="34" charset="-120"/>
                </a:rPr>
                <a:t>萬元。</a:t>
              </a:r>
              <a:endParaRPr lang="zh-TW" altLang="en-US" sz="1100" dirty="0" smtClean="0">
                <a:solidFill>
                  <a:srgbClr val="645773"/>
                </a:solidFill>
                <a:latin typeface="微軟正黑體" pitchFamily="34" charset="-120"/>
                <a:ea typeface="微軟正黑體" pitchFamily="34" charset="-120"/>
              </a:endParaRPr>
            </a:p>
            <a:p>
              <a:pPr lvl="2" eaLnBrk="1" hangingPunct="1">
                <a:buFontTx/>
                <a:buChar char="•"/>
                <a:defRPr/>
              </a:pPr>
              <a:r>
                <a:rPr lang="zh-TW" altLang="en-US" sz="1100" b="0" dirty="0" smtClean="0">
                  <a:solidFill>
                    <a:srgbClr val="000000"/>
                  </a:solidFill>
                  <a:latin typeface="微軟正黑體" pitchFamily="34" charset="-120"/>
                  <a:ea typeface="微軟正黑體" pitchFamily="34" charset="-120"/>
                </a:rPr>
                <a:t>符合休閒農業輔導管理辦法第</a:t>
              </a:r>
              <a:r>
                <a:rPr lang="en-US" altLang="zh-TW" sz="1100" b="0" dirty="0" smtClean="0">
                  <a:solidFill>
                    <a:srgbClr val="000000"/>
                  </a:solidFill>
                  <a:latin typeface="微軟正黑體" pitchFamily="34" charset="-120"/>
                  <a:ea typeface="微軟正黑體" pitchFamily="34" charset="-120"/>
                </a:rPr>
                <a:t>19</a:t>
              </a:r>
              <a:r>
                <a:rPr lang="zh-TW" altLang="en-US" sz="1100" b="0" dirty="0" smtClean="0">
                  <a:solidFill>
                    <a:srgbClr val="000000"/>
                  </a:solidFill>
                  <a:latin typeface="微軟正黑體" pitchFamily="34" charset="-120"/>
                  <a:ea typeface="微軟正黑體" pitchFamily="34" charset="-120"/>
                </a:rPr>
                <a:t>條第</a:t>
              </a:r>
              <a:r>
                <a:rPr lang="en-US" altLang="zh-TW" sz="1100" b="0" dirty="0" smtClean="0">
                  <a:solidFill>
                    <a:srgbClr val="000000"/>
                  </a:solidFill>
                  <a:latin typeface="微軟正黑體" pitchFamily="34" charset="-120"/>
                  <a:ea typeface="微軟正黑體" pitchFamily="34" charset="-120"/>
                </a:rPr>
                <a:t>1</a:t>
              </a:r>
              <a:r>
                <a:rPr lang="zh-TW" altLang="en-US" sz="1100" b="0" dirty="0" smtClean="0">
                  <a:solidFill>
                    <a:srgbClr val="000000"/>
                  </a:solidFill>
                  <a:latin typeface="微軟正黑體" pitchFamily="34" charset="-120"/>
                  <a:ea typeface="微軟正黑體" pitchFamily="34" charset="-120"/>
                </a:rPr>
                <a:t>項第</a:t>
              </a:r>
              <a:r>
                <a:rPr lang="en-US" altLang="zh-TW" sz="1100" b="0" dirty="0" smtClean="0">
                  <a:solidFill>
                    <a:srgbClr val="000000"/>
                  </a:solidFill>
                  <a:latin typeface="微軟正黑體" pitchFamily="34" charset="-120"/>
                  <a:ea typeface="微軟正黑體" pitchFamily="34" charset="-120"/>
                </a:rPr>
                <a:t>5</a:t>
              </a:r>
              <a:r>
                <a:rPr lang="zh-TW" altLang="en-US" sz="1100" b="0" dirty="0" smtClean="0">
                  <a:solidFill>
                    <a:srgbClr val="000000"/>
                  </a:solidFill>
                  <a:latin typeface="微軟正黑體" pitchFamily="34" charset="-120"/>
                  <a:ea typeface="微軟正黑體" pitchFamily="34" charset="-120"/>
                </a:rPr>
                <a:t>款至第</a:t>
              </a:r>
              <a:r>
                <a:rPr lang="en-US" altLang="zh-TW" sz="1100" b="0" dirty="0" smtClean="0">
                  <a:solidFill>
                    <a:srgbClr val="000000"/>
                  </a:solidFill>
                  <a:latin typeface="微軟正黑體" pitchFamily="34" charset="-120"/>
                  <a:ea typeface="微軟正黑體" pitchFamily="34" charset="-120"/>
                </a:rPr>
                <a:t>22</a:t>
              </a:r>
              <a:r>
                <a:rPr lang="zh-TW" altLang="en-US" sz="1100" b="0" dirty="0" smtClean="0">
                  <a:solidFill>
                    <a:srgbClr val="000000"/>
                  </a:solidFill>
                  <a:latin typeface="微軟正黑體" pitchFamily="34" charset="-120"/>
                  <a:ea typeface="微軟正黑體" pitchFamily="34" charset="-120"/>
                </a:rPr>
                <a:t>款者，每一借款人最高貸款額度</a:t>
              </a:r>
              <a:r>
                <a:rPr lang="en-US" altLang="zh-TW" sz="1100" b="0" dirty="0" smtClean="0">
                  <a:solidFill>
                    <a:srgbClr val="000000"/>
                  </a:solidFill>
                  <a:latin typeface="微軟正黑體" pitchFamily="34" charset="-120"/>
                  <a:ea typeface="微軟正黑體" pitchFamily="34" charset="-120"/>
                </a:rPr>
                <a:t>800</a:t>
              </a:r>
              <a:r>
                <a:rPr lang="zh-TW" altLang="en-US" sz="1100" b="0" dirty="0" smtClean="0">
                  <a:solidFill>
                    <a:srgbClr val="000000"/>
                  </a:solidFill>
                  <a:latin typeface="微軟正黑體" pitchFamily="34" charset="-120"/>
                  <a:ea typeface="微軟正黑體" pitchFamily="34" charset="-120"/>
                </a:rPr>
                <a:t>萬元。</a:t>
              </a:r>
              <a:endParaRPr lang="zh-TW" altLang="en-US" sz="1100" dirty="0" smtClean="0">
                <a:solidFill>
                  <a:srgbClr val="645773"/>
                </a:solidFill>
                <a:latin typeface="微軟正黑體" pitchFamily="34" charset="-120"/>
                <a:ea typeface="微軟正黑體" pitchFamily="34" charset="-120"/>
              </a:endParaRPr>
            </a:p>
            <a:p>
              <a:pPr lvl="1" eaLnBrk="1" hangingPunct="1">
                <a:buFontTx/>
                <a:buChar char="•"/>
                <a:defRPr/>
              </a:pPr>
              <a:r>
                <a:rPr lang="zh-TW" altLang="en-US" sz="1200" dirty="0" smtClean="0">
                  <a:solidFill>
                    <a:srgbClr val="FF6600"/>
                  </a:solidFill>
                  <a:latin typeface="微軟正黑體" pitchFamily="34" charset="-120"/>
                  <a:ea typeface="微軟正黑體" pitchFamily="34" charset="-120"/>
                </a:rPr>
                <a:t>週轉金</a:t>
              </a:r>
              <a:r>
                <a:rPr lang="zh-TW" altLang="en-US" sz="1200" dirty="0" smtClean="0">
                  <a:solidFill>
                    <a:srgbClr val="47513A"/>
                  </a:solidFill>
                  <a:latin typeface="微軟正黑體" pitchFamily="34" charset="-120"/>
                  <a:ea typeface="微軟正黑體" pitchFamily="34" charset="-120"/>
                </a:rPr>
                <a:t>每一借款人最高貸款額度為新臺幣</a:t>
              </a:r>
              <a:r>
                <a:rPr lang="en-US" altLang="zh-TW" sz="1200" dirty="0" smtClean="0">
                  <a:solidFill>
                    <a:srgbClr val="47513A"/>
                  </a:solidFill>
                  <a:latin typeface="微軟正黑體" pitchFamily="34" charset="-120"/>
                  <a:ea typeface="微軟正黑體" pitchFamily="34" charset="-120"/>
                </a:rPr>
                <a:t>1,000</a:t>
              </a:r>
              <a:r>
                <a:rPr lang="zh-TW" altLang="en-US" sz="1200" dirty="0" smtClean="0">
                  <a:solidFill>
                    <a:srgbClr val="47513A"/>
                  </a:solidFill>
                  <a:latin typeface="微軟正黑體" pitchFamily="34" charset="-120"/>
                  <a:ea typeface="微軟正黑體" pitchFamily="34" charset="-120"/>
                </a:rPr>
                <a:t>萬元。</a:t>
              </a:r>
            </a:p>
          </p:txBody>
        </p:sp>
        <p:sp>
          <p:nvSpPr>
            <p:cNvPr id="28" name="手繪多邊形 27"/>
            <p:cNvSpPr/>
            <p:nvPr/>
          </p:nvSpPr>
          <p:spPr>
            <a:xfrm>
              <a:off x="830737" y="4285588"/>
              <a:ext cx="7941443" cy="310934"/>
            </a:xfrm>
            <a:custGeom>
              <a:avLst/>
              <a:gdLst>
                <a:gd name="connsiteX0" fmla="*/ 0 w 7941443"/>
                <a:gd name="connsiteY0" fmla="*/ 51823 h 310934"/>
                <a:gd name="connsiteX1" fmla="*/ 51823 w 7941443"/>
                <a:gd name="connsiteY1" fmla="*/ 0 h 310934"/>
                <a:gd name="connsiteX2" fmla="*/ 7889620 w 7941443"/>
                <a:gd name="connsiteY2" fmla="*/ 0 h 310934"/>
                <a:gd name="connsiteX3" fmla="*/ 7941443 w 7941443"/>
                <a:gd name="connsiteY3" fmla="*/ 51823 h 310934"/>
                <a:gd name="connsiteX4" fmla="*/ 7941443 w 7941443"/>
                <a:gd name="connsiteY4" fmla="*/ 259111 h 310934"/>
                <a:gd name="connsiteX5" fmla="*/ 7889620 w 7941443"/>
                <a:gd name="connsiteY5" fmla="*/ 310934 h 310934"/>
                <a:gd name="connsiteX6" fmla="*/ 51823 w 7941443"/>
                <a:gd name="connsiteY6" fmla="*/ 310934 h 310934"/>
                <a:gd name="connsiteX7" fmla="*/ 0 w 7941443"/>
                <a:gd name="connsiteY7" fmla="*/ 259111 h 310934"/>
                <a:gd name="connsiteX8" fmla="*/ 0 w 7941443"/>
                <a:gd name="connsiteY8" fmla="*/ 51823 h 31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1443" h="310934">
                  <a:moveTo>
                    <a:pt x="0" y="51823"/>
                  </a:moveTo>
                  <a:cubicBezTo>
                    <a:pt x="0" y="23202"/>
                    <a:pt x="23202" y="0"/>
                    <a:pt x="51823" y="0"/>
                  </a:cubicBezTo>
                  <a:lnTo>
                    <a:pt x="7889620" y="0"/>
                  </a:lnTo>
                  <a:cubicBezTo>
                    <a:pt x="7918241" y="0"/>
                    <a:pt x="7941443" y="23202"/>
                    <a:pt x="7941443" y="51823"/>
                  </a:cubicBezTo>
                  <a:lnTo>
                    <a:pt x="7941443" y="259111"/>
                  </a:lnTo>
                  <a:cubicBezTo>
                    <a:pt x="7941443" y="287732"/>
                    <a:pt x="7918241" y="310934"/>
                    <a:pt x="7889620" y="310934"/>
                  </a:cubicBezTo>
                  <a:lnTo>
                    <a:pt x="51823" y="310934"/>
                  </a:lnTo>
                  <a:cubicBezTo>
                    <a:pt x="23202" y="310934"/>
                    <a:pt x="0" y="287732"/>
                    <a:pt x="0" y="259111"/>
                  </a:cubicBezTo>
                  <a:lnTo>
                    <a:pt x="0" y="51823"/>
                  </a:lnTo>
                  <a:close/>
                </a:path>
              </a:pathLst>
            </a:custGeom>
            <a:ln>
              <a:no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8519" tIns="68519" rIns="68519" bIns="68519" spcCol="1270" anchor="ctr"/>
            <a:lstStyle/>
            <a:p>
              <a:pPr defTabSz="622300">
                <a:spcAft>
                  <a:spcPts val="0"/>
                </a:spcAft>
                <a:defRPr/>
              </a:pPr>
              <a:r>
                <a:rPr lang="zh-TW" altLang="en-US" sz="1400" dirty="0">
                  <a:latin typeface="微軟正黑體" pitchFamily="34" charset="-120"/>
                  <a:ea typeface="微軟正黑體" pitchFamily="34" charset="-120"/>
                </a:rPr>
                <a:t>利率：</a:t>
              </a:r>
            </a:p>
          </p:txBody>
        </p:sp>
        <p:sp>
          <p:nvSpPr>
            <p:cNvPr id="29" name="手繪多邊形 28"/>
            <p:cNvSpPr/>
            <p:nvPr/>
          </p:nvSpPr>
          <p:spPr>
            <a:xfrm>
              <a:off x="759302" y="4571321"/>
              <a:ext cx="7941762" cy="673074"/>
            </a:xfrm>
            <a:custGeom>
              <a:avLst/>
              <a:gdLst>
                <a:gd name="connsiteX0" fmla="*/ 0 w 7941443"/>
                <a:gd name="connsiteY0" fmla="*/ 0 h 673631"/>
                <a:gd name="connsiteX1" fmla="*/ 7941443 w 7941443"/>
                <a:gd name="connsiteY1" fmla="*/ 0 h 673631"/>
                <a:gd name="connsiteX2" fmla="*/ 7941443 w 7941443"/>
                <a:gd name="connsiteY2" fmla="*/ 673631 h 673631"/>
                <a:gd name="connsiteX3" fmla="*/ 0 w 7941443"/>
                <a:gd name="connsiteY3" fmla="*/ 673631 h 673631"/>
                <a:gd name="connsiteX4" fmla="*/ 0 w 7941443"/>
                <a:gd name="connsiteY4" fmla="*/ 0 h 673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1443" h="673631">
                  <a:moveTo>
                    <a:pt x="0" y="0"/>
                  </a:moveTo>
                  <a:lnTo>
                    <a:pt x="7941443" y="0"/>
                  </a:lnTo>
                  <a:lnTo>
                    <a:pt x="7941443" y="673631"/>
                  </a:lnTo>
                  <a:lnTo>
                    <a:pt x="0" y="673631"/>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52141" tIns="15240" rIns="85344" bIns="15240" spcCol="1270" anchor="ctr"/>
            <a:lstStyle/>
            <a:p>
              <a:pPr marL="114300" lvl="1" indent="-114300" defTabSz="533400">
                <a:spcAft>
                  <a:spcPts val="0"/>
                </a:spcAft>
                <a:buFontTx/>
                <a:buChar char="••"/>
                <a:defRPr/>
              </a:pPr>
              <a:r>
                <a:rPr lang="zh-TW" altLang="en-US" sz="1200" b="0" dirty="0">
                  <a:latin typeface="微軟正黑體" pitchFamily="34" charset="-120"/>
                  <a:ea typeface="微軟正黑體" pitchFamily="34" charset="-120"/>
                </a:rPr>
                <a:t>本貸款利率依辦理政策性農業專案貸款辦法相關規定辦理</a:t>
              </a:r>
              <a:endParaRPr lang="zh-TW" sz="1200" dirty="0">
                <a:solidFill>
                  <a:schemeClr val="accent6">
                    <a:lumMod val="50000"/>
                  </a:schemeClr>
                </a:solidFill>
                <a:latin typeface="微軟正黑體" pitchFamily="34" charset="-120"/>
                <a:ea typeface="微軟正黑體" pitchFamily="34" charset="-120"/>
              </a:endParaRPr>
            </a:p>
            <a:p>
              <a:pPr marL="114300" lvl="1" indent="-114300" defTabSz="533400">
                <a:spcAft>
                  <a:spcPts val="0"/>
                </a:spcAft>
                <a:buFontTx/>
                <a:buChar char="••"/>
                <a:defRPr/>
              </a:pPr>
              <a:r>
                <a:rPr lang="zh-TW" sz="1200" dirty="0">
                  <a:solidFill>
                    <a:schemeClr val="accent6">
                      <a:lumMod val="50000"/>
                    </a:schemeClr>
                  </a:solidFill>
                  <a:latin typeface="微軟正黑體" pitchFamily="34" charset="-120"/>
                  <a:ea typeface="微軟正黑體" pitchFamily="34" charset="-120"/>
                </a:rPr>
                <a:t>借款人為自然人：</a:t>
              </a:r>
              <a:r>
                <a:rPr lang="en-US" altLang="zh-TW" sz="1200" dirty="0">
                  <a:solidFill>
                    <a:schemeClr val="accent6">
                      <a:lumMod val="50000"/>
                    </a:schemeClr>
                  </a:solidFill>
                  <a:latin typeface="微軟正黑體" pitchFamily="34" charset="-120"/>
                  <a:ea typeface="微軟正黑體" pitchFamily="34" charset="-120"/>
                </a:rPr>
                <a:t>1.29</a:t>
              </a:r>
              <a:r>
                <a:rPr lang="en-US" sz="1200" dirty="0">
                  <a:solidFill>
                    <a:schemeClr val="accent6">
                      <a:lumMod val="50000"/>
                    </a:schemeClr>
                  </a:solidFill>
                  <a:latin typeface="微軟正黑體" pitchFamily="34" charset="-120"/>
                  <a:ea typeface="微軟正黑體" pitchFamily="34" charset="-120"/>
                </a:rPr>
                <a:t/>
              </a:r>
              <a:br>
                <a:rPr lang="en-US" sz="1200" dirty="0">
                  <a:solidFill>
                    <a:schemeClr val="accent6">
                      <a:lumMod val="50000"/>
                    </a:schemeClr>
                  </a:solidFill>
                  <a:latin typeface="微軟正黑體" pitchFamily="34" charset="-120"/>
                  <a:ea typeface="微軟正黑體" pitchFamily="34" charset="-120"/>
                </a:rPr>
              </a:br>
              <a:r>
                <a:rPr lang="zh-TW" sz="1200" dirty="0">
                  <a:solidFill>
                    <a:schemeClr val="accent6">
                      <a:lumMod val="50000"/>
                    </a:schemeClr>
                  </a:solidFill>
                  <a:latin typeface="微軟正黑體" pitchFamily="34" charset="-120"/>
                  <a:ea typeface="微軟正黑體" pitchFamily="34" charset="-120"/>
                </a:rPr>
                <a:t>借款人為法人：</a:t>
              </a:r>
              <a:r>
                <a:rPr lang="en-US" altLang="zh-TW" sz="1200" dirty="0">
                  <a:solidFill>
                    <a:schemeClr val="accent6">
                      <a:lumMod val="50000"/>
                    </a:schemeClr>
                  </a:solidFill>
                  <a:latin typeface="微軟正黑體" pitchFamily="34" charset="-120"/>
                  <a:ea typeface="微軟正黑體" pitchFamily="34" charset="-120"/>
                </a:rPr>
                <a:t>1.79</a:t>
              </a:r>
              <a:endParaRPr lang="zh-TW" sz="1200" dirty="0">
                <a:solidFill>
                  <a:schemeClr val="accent6">
                    <a:lumMod val="50000"/>
                  </a:schemeClr>
                </a:solidFill>
                <a:latin typeface="微軟正黑體" pitchFamily="34" charset="-120"/>
                <a:ea typeface="微軟正黑體" pitchFamily="34" charset="-120"/>
              </a:endParaRPr>
            </a:p>
          </p:txBody>
        </p:sp>
        <p:sp>
          <p:nvSpPr>
            <p:cNvPr id="30" name="手繪多邊形 29"/>
            <p:cNvSpPr/>
            <p:nvPr/>
          </p:nvSpPr>
          <p:spPr>
            <a:xfrm>
              <a:off x="830736" y="5214246"/>
              <a:ext cx="7941444" cy="310934"/>
            </a:xfrm>
            <a:custGeom>
              <a:avLst/>
              <a:gdLst>
                <a:gd name="connsiteX0" fmla="*/ 0 w 7941443"/>
                <a:gd name="connsiteY0" fmla="*/ 51823 h 310934"/>
                <a:gd name="connsiteX1" fmla="*/ 51823 w 7941443"/>
                <a:gd name="connsiteY1" fmla="*/ 0 h 310934"/>
                <a:gd name="connsiteX2" fmla="*/ 7889620 w 7941443"/>
                <a:gd name="connsiteY2" fmla="*/ 0 h 310934"/>
                <a:gd name="connsiteX3" fmla="*/ 7941443 w 7941443"/>
                <a:gd name="connsiteY3" fmla="*/ 51823 h 310934"/>
                <a:gd name="connsiteX4" fmla="*/ 7941443 w 7941443"/>
                <a:gd name="connsiteY4" fmla="*/ 259111 h 310934"/>
                <a:gd name="connsiteX5" fmla="*/ 7889620 w 7941443"/>
                <a:gd name="connsiteY5" fmla="*/ 310934 h 310934"/>
                <a:gd name="connsiteX6" fmla="*/ 51823 w 7941443"/>
                <a:gd name="connsiteY6" fmla="*/ 310934 h 310934"/>
                <a:gd name="connsiteX7" fmla="*/ 0 w 7941443"/>
                <a:gd name="connsiteY7" fmla="*/ 259111 h 310934"/>
                <a:gd name="connsiteX8" fmla="*/ 0 w 7941443"/>
                <a:gd name="connsiteY8" fmla="*/ 51823 h 31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1443" h="310934">
                  <a:moveTo>
                    <a:pt x="0" y="51823"/>
                  </a:moveTo>
                  <a:cubicBezTo>
                    <a:pt x="0" y="23202"/>
                    <a:pt x="23202" y="0"/>
                    <a:pt x="51823" y="0"/>
                  </a:cubicBezTo>
                  <a:lnTo>
                    <a:pt x="7889620" y="0"/>
                  </a:lnTo>
                  <a:cubicBezTo>
                    <a:pt x="7918241" y="0"/>
                    <a:pt x="7941443" y="23202"/>
                    <a:pt x="7941443" y="51823"/>
                  </a:cubicBezTo>
                  <a:lnTo>
                    <a:pt x="7941443" y="259111"/>
                  </a:lnTo>
                  <a:cubicBezTo>
                    <a:pt x="7941443" y="287732"/>
                    <a:pt x="7918241" y="310934"/>
                    <a:pt x="7889620" y="310934"/>
                  </a:cubicBezTo>
                  <a:lnTo>
                    <a:pt x="51823" y="310934"/>
                  </a:lnTo>
                  <a:cubicBezTo>
                    <a:pt x="23202" y="310934"/>
                    <a:pt x="0" y="287732"/>
                    <a:pt x="0" y="259111"/>
                  </a:cubicBezTo>
                  <a:lnTo>
                    <a:pt x="0" y="51823"/>
                  </a:lnTo>
                  <a:close/>
                </a:path>
              </a:pathLst>
            </a:custGeom>
            <a:ln>
              <a:no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8519" tIns="68519" rIns="68519" bIns="68519" spcCol="1270" anchor="ctr"/>
            <a:lstStyle/>
            <a:p>
              <a:pPr defTabSz="622300">
                <a:spcAft>
                  <a:spcPts val="0"/>
                </a:spcAft>
                <a:defRPr/>
              </a:pPr>
              <a:r>
                <a:rPr lang="zh-TW" altLang="en-US" sz="1400" dirty="0">
                  <a:latin typeface="微軟正黑體" pitchFamily="34" charset="-120"/>
                  <a:ea typeface="微軟正黑體" pitchFamily="34" charset="-120"/>
                </a:rPr>
                <a:t>期限：</a:t>
              </a:r>
            </a:p>
          </p:txBody>
        </p:sp>
        <p:sp>
          <p:nvSpPr>
            <p:cNvPr id="31" name="手繪多邊形 30"/>
            <p:cNvSpPr/>
            <p:nvPr/>
          </p:nvSpPr>
          <p:spPr>
            <a:xfrm>
              <a:off x="759302" y="5642843"/>
              <a:ext cx="7941762" cy="195255"/>
            </a:xfrm>
            <a:custGeom>
              <a:avLst/>
              <a:gdLst>
                <a:gd name="connsiteX0" fmla="*/ 0 w 7941443"/>
                <a:gd name="connsiteY0" fmla="*/ 0 h 195978"/>
                <a:gd name="connsiteX1" fmla="*/ 7941443 w 7941443"/>
                <a:gd name="connsiteY1" fmla="*/ 0 h 195978"/>
                <a:gd name="connsiteX2" fmla="*/ 7941443 w 7941443"/>
                <a:gd name="connsiteY2" fmla="*/ 195978 h 195978"/>
                <a:gd name="connsiteX3" fmla="*/ 0 w 7941443"/>
                <a:gd name="connsiteY3" fmla="*/ 195978 h 195978"/>
                <a:gd name="connsiteX4" fmla="*/ 0 w 7941443"/>
                <a:gd name="connsiteY4" fmla="*/ 0 h 19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1443" h="195978">
                  <a:moveTo>
                    <a:pt x="0" y="0"/>
                  </a:moveTo>
                  <a:lnTo>
                    <a:pt x="7941443" y="0"/>
                  </a:lnTo>
                  <a:lnTo>
                    <a:pt x="7941443" y="195978"/>
                  </a:lnTo>
                  <a:lnTo>
                    <a:pt x="0" y="195978"/>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52141" tIns="15240" rIns="85344" bIns="15240" spcCol="1270" anchor="ctr"/>
            <a:lstStyle/>
            <a:p>
              <a:pPr marL="114300" lvl="1" indent="-114300" defTabSz="533400">
                <a:spcAft>
                  <a:spcPts val="0"/>
                </a:spcAft>
                <a:buFontTx/>
                <a:buChar char="••"/>
                <a:defRPr/>
              </a:pPr>
              <a:r>
                <a:rPr lang="zh-TW" altLang="en-US" sz="1200" b="0" dirty="0">
                  <a:latin typeface="微軟正黑體" pitchFamily="34" charset="-120"/>
                  <a:ea typeface="微軟正黑體" pitchFamily="34" charset="-120"/>
                </a:rPr>
                <a:t>本貸款期限依貸款額度及購置設備耐用年限覈實貸放，其中資本支出最長十五年，週轉金最長四年。</a:t>
              </a:r>
              <a:endParaRPr lang="zh-TW" altLang="en-US" sz="1200" dirty="0">
                <a:solidFill>
                  <a:schemeClr val="accent6">
                    <a:lumMod val="50000"/>
                  </a:schemeClr>
                </a:solidFill>
                <a:latin typeface="微軟正黑體" pitchFamily="34" charset="-120"/>
                <a:ea typeface="微軟正黑體" pitchFamily="34" charset="-120"/>
              </a:endParaRPr>
            </a:p>
          </p:txBody>
        </p:sp>
        <p:sp>
          <p:nvSpPr>
            <p:cNvPr id="153600" name="手繪多邊形 153599"/>
            <p:cNvSpPr/>
            <p:nvPr/>
          </p:nvSpPr>
          <p:spPr>
            <a:xfrm>
              <a:off x="830737" y="5857164"/>
              <a:ext cx="7941444" cy="310934"/>
            </a:xfrm>
            <a:custGeom>
              <a:avLst/>
              <a:gdLst>
                <a:gd name="connsiteX0" fmla="*/ 0 w 7941443"/>
                <a:gd name="connsiteY0" fmla="*/ 51823 h 310934"/>
                <a:gd name="connsiteX1" fmla="*/ 51823 w 7941443"/>
                <a:gd name="connsiteY1" fmla="*/ 0 h 310934"/>
                <a:gd name="connsiteX2" fmla="*/ 7889620 w 7941443"/>
                <a:gd name="connsiteY2" fmla="*/ 0 h 310934"/>
                <a:gd name="connsiteX3" fmla="*/ 7941443 w 7941443"/>
                <a:gd name="connsiteY3" fmla="*/ 51823 h 310934"/>
                <a:gd name="connsiteX4" fmla="*/ 7941443 w 7941443"/>
                <a:gd name="connsiteY4" fmla="*/ 259111 h 310934"/>
                <a:gd name="connsiteX5" fmla="*/ 7889620 w 7941443"/>
                <a:gd name="connsiteY5" fmla="*/ 310934 h 310934"/>
                <a:gd name="connsiteX6" fmla="*/ 51823 w 7941443"/>
                <a:gd name="connsiteY6" fmla="*/ 310934 h 310934"/>
                <a:gd name="connsiteX7" fmla="*/ 0 w 7941443"/>
                <a:gd name="connsiteY7" fmla="*/ 259111 h 310934"/>
                <a:gd name="connsiteX8" fmla="*/ 0 w 7941443"/>
                <a:gd name="connsiteY8" fmla="*/ 51823 h 31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1443" h="310934">
                  <a:moveTo>
                    <a:pt x="0" y="51823"/>
                  </a:moveTo>
                  <a:cubicBezTo>
                    <a:pt x="0" y="23202"/>
                    <a:pt x="23202" y="0"/>
                    <a:pt x="51823" y="0"/>
                  </a:cubicBezTo>
                  <a:lnTo>
                    <a:pt x="7889620" y="0"/>
                  </a:lnTo>
                  <a:cubicBezTo>
                    <a:pt x="7918241" y="0"/>
                    <a:pt x="7941443" y="23202"/>
                    <a:pt x="7941443" y="51823"/>
                  </a:cubicBezTo>
                  <a:lnTo>
                    <a:pt x="7941443" y="259111"/>
                  </a:lnTo>
                  <a:cubicBezTo>
                    <a:pt x="7941443" y="287732"/>
                    <a:pt x="7918241" y="310934"/>
                    <a:pt x="7889620" y="310934"/>
                  </a:cubicBezTo>
                  <a:lnTo>
                    <a:pt x="51823" y="310934"/>
                  </a:lnTo>
                  <a:cubicBezTo>
                    <a:pt x="23202" y="310934"/>
                    <a:pt x="0" y="287732"/>
                    <a:pt x="0" y="259111"/>
                  </a:cubicBezTo>
                  <a:lnTo>
                    <a:pt x="0" y="51823"/>
                  </a:lnTo>
                  <a:close/>
                </a:path>
              </a:pathLst>
            </a:custGeom>
            <a:ln>
              <a:no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0899" tIns="60899" rIns="60899" bIns="60899" spcCol="1270" anchor="ctr"/>
            <a:lstStyle/>
            <a:p>
              <a:pPr defTabSz="533400">
                <a:spcAft>
                  <a:spcPts val="0"/>
                </a:spcAft>
                <a:defRPr/>
              </a:pPr>
              <a:r>
                <a:rPr lang="zh-TW" altLang="en-US" sz="1400" dirty="0">
                  <a:latin typeface="微軟正黑體" pitchFamily="34" charset="-120"/>
                  <a:ea typeface="微軟正黑體" pitchFamily="34" charset="-120"/>
                </a:rPr>
                <a:t>受理單位：</a:t>
              </a:r>
            </a:p>
          </p:txBody>
        </p:sp>
        <p:sp>
          <p:nvSpPr>
            <p:cNvPr id="153601" name="手繪多邊形 153600"/>
            <p:cNvSpPr/>
            <p:nvPr/>
          </p:nvSpPr>
          <p:spPr>
            <a:xfrm>
              <a:off x="759302" y="6285755"/>
              <a:ext cx="7941762" cy="195256"/>
            </a:xfrm>
            <a:custGeom>
              <a:avLst/>
              <a:gdLst>
                <a:gd name="connsiteX0" fmla="*/ 0 w 7941443"/>
                <a:gd name="connsiteY0" fmla="*/ 0 h 195978"/>
                <a:gd name="connsiteX1" fmla="*/ 7941443 w 7941443"/>
                <a:gd name="connsiteY1" fmla="*/ 0 h 195978"/>
                <a:gd name="connsiteX2" fmla="*/ 7941443 w 7941443"/>
                <a:gd name="connsiteY2" fmla="*/ 195978 h 195978"/>
                <a:gd name="connsiteX3" fmla="*/ 0 w 7941443"/>
                <a:gd name="connsiteY3" fmla="*/ 195978 h 195978"/>
                <a:gd name="connsiteX4" fmla="*/ 0 w 7941443"/>
                <a:gd name="connsiteY4" fmla="*/ 0 h 19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1443" h="195978">
                  <a:moveTo>
                    <a:pt x="0" y="0"/>
                  </a:moveTo>
                  <a:lnTo>
                    <a:pt x="7941443" y="0"/>
                  </a:lnTo>
                  <a:lnTo>
                    <a:pt x="7941443" y="195978"/>
                  </a:lnTo>
                  <a:lnTo>
                    <a:pt x="0" y="195978"/>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52141" tIns="15240" rIns="85344" bIns="15240" spcCol="1270" anchor="ctr"/>
            <a:lstStyle/>
            <a:p>
              <a:pPr marL="114300" lvl="1" indent="-114300" defTabSz="533400">
                <a:spcAft>
                  <a:spcPts val="0"/>
                </a:spcAft>
                <a:buFontTx/>
                <a:buChar char="••"/>
                <a:defRPr/>
              </a:pPr>
              <a:r>
                <a:rPr lang="zh-TW" altLang="en-US" sz="1200" b="0" dirty="0">
                  <a:latin typeface="微軟正黑體" pitchFamily="34" charset="-120"/>
                  <a:ea typeface="微軟正黑體" pitchFamily="34" charset="-120"/>
                </a:rPr>
                <a:t>設有信用部之農</a:t>
              </a:r>
              <a:r>
                <a:rPr lang="en-US" altLang="zh-TW" sz="1200" b="0" dirty="0">
                  <a:latin typeface="微軟正黑體" pitchFamily="34" charset="-120"/>
                  <a:ea typeface="微軟正黑體" pitchFamily="34" charset="-120"/>
                </a:rPr>
                <a:t>(</a:t>
              </a:r>
              <a:r>
                <a:rPr lang="zh-TW" altLang="en-US" sz="1200" b="0" dirty="0">
                  <a:latin typeface="微軟正黑體" pitchFamily="34" charset="-120"/>
                  <a:ea typeface="微軟正黑體" pitchFamily="34" charset="-120"/>
                </a:rPr>
                <a:t>漁</a:t>
              </a:r>
              <a:r>
                <a:rPr lang="en-US" altLang="zh-TW" sz="1200" b="0" dirty="0">
                  <a:latin typeface="微軟正黑體" pitchFamily="34" charset="-120"/>
                  <a:ea typeface="微軟正黑體" pitchFamily="34" charset="-120"/>
                </a:rPr>
                <a:t>)</a:t>
              </a:r>
              <a:r>
                <a:rPr lang="zh-TW" altLang="en-US" sz="1200" b="0" dirty="0">
                  <a:latin typeface="微軟正黑體" pitchFamily="34" charset="-120"/>
                  <a:ea typeface="微軟正黑體" pitchFamily="34" charset="-120"/>
                </a:rPr>
                <a:t>會、依法承受農</a:t>
              </a:r>
              <a:r>
                <a:rPr lang="en-US" altLang="zh-TW" sz="1200" b="0" dirty="0">
                  <a:latin typeface="微軟正黑體" pitchFamily="34" charset="-120"/>
                  <a:ea typeface="微軟正黑體" pitchFamily="34" charset="-120"/>
                </a:rPr>
                <a:t>(</a:t>
              </a:r>
              <a:r>
                <a:rPr lang="zh-TW" altLang="en-US" sz="1200" b="0" dirty="0">
                  <a:latin typeface="微軟正黑體" pitchFamily="34" charset="-120"/>
                  <a:ea typeface="微軟正黑體" pitchFamily="34" charset="-120"/>
                </a:rPr>
                <a:t>漁</a:t>
              </a:r>
              <a:r>
                <a:rPr lang="en-US" altLang="zh-TW" sz="1200" b="0" dirty="0">
                  <a:latin typeface="微軟正黑體" pitchFamily="34" charset="-120"/>
                  <a:ea typeface="微軟正黑體" pitchFamily="34" charset="-120"/>
                </a:rPr>
                <a:t>)</a:t>
              </a:r>
              <a:r>
                <a:rPr lang="zh-TW" altLang="en-US" sz="1200" b="0" dirty="0">
                  <a:latin typeface="微軟正黑體" pitchFamily="34" charset="-120"/>
                  <a:ea typeface="微軟正黑體" pitchFamily="34" charset="-120"/>
                </a:rPr>
                <a:t>會信用部之銀行當地分行、全國農業金庫</a:t>
              </a:r>
              <a:endParaRPr lang="zh-TW" altLang="en-US" sz="1200" dirty="0">
                <a:latin typeface="微軟正黑體" pitchFamily="34" charset="-120"/>
                <a:ea typeface="微軟正黑體" pitchFamily="34" charset="-120"/>
              </a:endParaRPr>
            </a:p>
          </p:txBody>
        </p:sp>
      </p:grpSp>
      <p:sp>
        <p:nvSpPr>
          <p:cNvPr id="3" name="日期版面配置區 2"/>
          <p:cNvSpPr>
            <a:spLocks noGrp="1"/>
          </p:cNvSpPr>
          <p:nvPr>
            <p:ph type="dt" sz="quarter" idx="10"/>
          </p:nvPr>
        </p:nvSpPr>
        <p:spPr>
          <a:xfrm>
            <a:off x="355600" y="6451600"/>
            <a:ext cx="2133600" cy="365125"/>
          </a:xfrm>
        </p:spPr>
        <p:txBody>
          <a:bodyPr/>
          <a:lstStyle/>
          <a:p>
            <a:pPr>
              <a:defRPr/>
            </a:pPr>
            <a:fld id="{2338B5F1-E990-4ADC-8EEE-D704F0A344C3}" type="datetime1">
              <a:rPr lang="zh-TW" altLang="en-US"/>
              <a:pPr>
                <a:defRPr/>
              </a:pPr>
              <a:t>2018/10/31</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00113" y="765175"/>
            <a:ext cx="1876425" cy="830263"/>
          </a:xfrm>
          <a:prstGeom prst="rect">
            <a:avLst/>
          </a:prstGeom>
          <a:noFill/>
        </p:spPr>
        <p:txBody>
          <a:bodyPr wrap="none">
            <a:spAutoFit/>
          </a:bodyPr>
          <a:lstStyle/>
          <a:p>
            <a:pPr>
              <a:defRPr/>
            </a:pPr>
            <a:r>
              <a:rPr lang="zh-TW" altLang="en-US" sz="4800"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   語</a:t>
            </a:r>
          </a:p>
        </p:txBody>
      </p:sp>
      <p:sp>
        <p:nvSpPr>
          <p:cNvPr id="3" name="日期版面配置區 2"/>
          <p:cNvSpPr>
            <a:spLocks noGrp="1"/>
          </p:cNvSpPr>
          <p:nvPr>
            <p:ph type="dt" sz="quarter" idx="10"/>
          </p:nvPr>
        </p:nvSpPr>
        <p:spPr/>
        <p:txBody>
          <a:bodyPr/>
          <a:lstStyle/>
          <a:p>
            <a:pPr>
              <a:defRPr/>
            </a:pPr>
            <a:r>
              <a:rPr lang="en-US" altLang="zh-TW"/>
              <a:t>2015/10/15</a:t>
            </a:r>
            <a:endParaRPr lang="en-US"/>
          </a:p>
        </p:txBody>
      </p:sp>
      <p:sp>
        <p:nvSpPr>
          <p:cNvPr id="5" name="文字方塊 4"/>
          <p:cNvSpPr txBox="1"/>
          <p:nvPr/>
        </p:nvSpPr>
        <p:spPr>
          <a:xfrm>
            <a:off x="1838325" y="2205038"/>
            <a:ext cx="5262563" cy="646112"/>
          </a:xfrm>
          <a:prstGeom prst="rect">
            <a:avLst/>
          </a:prstGeom>
          <a:noFill/>
        </p:spPr>
        <p:txBody>
          <a:bodyPr wrap="none">
            <a:spAutoFit/>
          </a:bodyPr>
          <a:lstStyle/>
          <a:p>
            <a:pPr>
              <a:defRPr/>
            </a:pPr>
            <a:r>
              <a:rPr lang="zh-TW" altLang="en-US" sz="3600" dirty="0">
                <a:solidFill>
                  <a:schemeClr val="accent6">
                    <a:lumMod val="50000"/>
                  </a:schemeClr>
                </a:solidFill>
                <a:latin typeface="微軟正黑體" panose="020B0604030504040204" pitchFamily="34" charset="-120"/>
                <a:ea typeface="微軟正黑體" panose="020B0604030504040204" pitchFamily="34" charset="-120"/>
              </a:rPr>
              <a:t>成功建立在溝通的基礎上</a:t>
            </a:r>
          </a:p>
        </p:txBody>
      </p:sp>
      <p:pic>
        <p:nvPicPr>
          <p:cNvPr id="190468" name="Picture 9" descr="G:\惠媄990830\我的圖片\圖庫\thS1EJMEWO.jpg"/>
          <p:cNvPicPr>
            <a:picLocks noChangeAspect="1" noChangeArrowheads="1"/>
          </p:cNvPicPr>
          <p:nvPr/>
        </p:nvPicPr>
        <p:blipFill>
          <a:blip r:embed="rId3"/>
          <a:srcRect/>
          <a:stretch>
            <a:fillRect/>
          </a:stretch>
        </p:blipFill>
        <p:spPr bwMode="auto">
          <a:xfrm>
            <a:off x="2555875" y="3081338"/>
            <a:ext cx="4786313" cy="3781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p:cNvSpPr>
          <p:nvPr>
            <p:ph type="title"/>
          </p:nvPr>
        </p:nvSpPr>
        <p:spPr>
          <a:xfrm>
            <a:off x="2339975" y="2349500"/>
            <a:ext cx="3000375" cy="1143000"/>
          </a:xfrm>
        </p:spPr>
        <p:txBody>
          <a:bodyPr/>
          <a:lstStyle/>
          <a:p>
            <a:pPr>
              <a:defRPr/>
            </a:pPr>
            <a:r>
              <a:rPr lang="zh-TW" altLang="en-US" sz="4800" b="1"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敬請指教</a:t>
            </a:r>
            <a:endParaRPr lang="en-US" altLang="zh-TW" sz="4800" b="1"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日期版面配置區 1"/>
          <p:cNvSpPr>
            <a:spLocks noGrp="1"/>
          </p:cNvSpPr>
          <p:nvPr>
            <p:ph type="dt" sz="quarter" idx="10"/>
          </p:nvPr>
        </p:nvSpPr>
        <p:spPr/>
        <p:txBody>
          <a:bodyPr/>
          <a:lstStyle/>
          <a:p>
            <a:pPr>
              <a:defRPr/>
            </a:pPr>
            <a:fld id="{768C008B-933D-4D08-8912-ED2B9B114F3C}" type="datetime1">
              <a:rPr lang="zh-TW" altLang="en-US"/>
              <a:pPr>
                <a:defRPr/>
              </a:pPr>
              <a:t>2018/10/31</a:t>
            </a:fld>
            <a:endParaRPr lang="en-US"/>
          </a:p>
        </p:txBody>
      </p:sp>
      <p:pic>
        <p:nvPicPr>
          <p:cNvPr id="192515" name="Picture 4" descr="G:\惠媄990830\我的圖片\圖庫\th30XZZ69R.jpg"/>
          <p:cNvPicPr>
            <a:picLocks noChangeAspect="1" noChangeArrowheads="1"/>
          </p:cNvPicPr>
          <p:nvPr/>
        </p:nvPicPr>
        <p:blipFill>
          <a:blip r:embed="rId3"/>
          <a:srcRect/>
          <a:stretch>
            <a:fillRect/>
          </a:stretch>
        </p:blipFill>
        <p:spPr bwMode="auto">
          <a:xfrm>
            <a:off x="4787900" y="3357563"/>
            <a:ext cx="3887788" cy="3490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5E9A1A-B239-4A39-9788-39BCFF7D3F78}" type="slidenum">
              <a:rPr kumimoji="1" lang="en-US" altLang="zh-TW" sz="1400" smtClean="0">
                <a:solidFill>
                  <a:schemeClr val="tx1"/>
                </a:solidFill>
                <a:latin typeface="Times New Roman" pitchFamily="18" charset="0"/>
                <a:ea typeface="新細明體" charset="-120"/>
              </a:rPr>
              <a:pPr fontAlgn="base">
                <a:spcBef>
                  <a:spcPct val="0"/>
                </a:spcBef>
                <a:spcAft>
                  <a:spcPct val="0"/>
                </a:spcAft>
              </a:pPr>
              <a:t>8</a:t>
            </a:fld>
            <a:endParaRPr kumimoji="1" lang="en-US" altLang="zh-TW" sz="1400" smtClean="0">
              <a:solidFill>
                <a:schemeClr val="tx1"/>
              </a:solidFill>
              <a:latin typeface="Times New Roman" pitchFamily="18" charset="0"/>
              <a:ea typeface="新細明體" charset="-120"/>
            </a:endParaRPr>
          </a:p>
        </p:txBody>
      </p:sp>
      <p:sp>
        <p:nvSpPr>
          <p:cNvPr id="107522" name="Rectangle 2"/>
          <p:cNvSpPr>
            <a:spLocks noGrp="1"/>
          </p:cNvSpPr>
          <p:nvPr>
            <p:ph type="title" idx="4294967295"/>
          </p:nvPr>
        </p:nvSpPr>
        <p:spPr/>
        <p:txBody>
          <a:bodyPr/>
          <a:lstStyle/>
          <a:p>
            <a:pPr eaLnBrk="1" hangingPunct="1"/>
            <a:r>
              <a:rPr lang="zh-TW" altLang="en-US" smtClean="0">
                <a:solidFill>
                  <a:schemeClr val="accent2"/>
                </a:solidFill>
                <a:latin typeface="標楷體" pitchFamily="65" charset="-120"/>
                <a:ea typeface="標楷體" pitchFamily="65" charset="-120"/>
              </a:rPr>
              <a:t>休閒農業區之規劃及輔導</a:t>
            </a:r>
            <a:endParaRPr lang="zh-TW" altLang="en-US" smtClean="0">
              <a:solidFill>
                <a:schemeClr val="accent2"/>
              </a:solidFill>
              <a:ea typeface="新細明體" charset="-120"/>
            </a:endParaRPr>
          </a:p>
        </p:txBody>
      </p:sp>
      <p:sp>
        <p:nvSpPr>
          <p:cNvPr id="107523" name="Rectangle 3"/>
          <p:cNvSpPr>
            <a:spLocks noGrp="1"/>
          </p:cNvSpPr>
          <p:nvPr>
            <p:ph type="body" idx="4294967295"/>
          </p:nvPr>
        </p:nvSpPr>
        <p:spPr>
          <a:xfrm>
            <a:off x="1274763" y="1857375"/>
            <a:ext cx="6897687" cy="4643438"/>
          </a:xfrm>
        </p:spPr>
        <p:txBody>
          <a:bodyPr/>
          <a:lstStyle/>
          <a:p>
            <a:pPr eaLnBrk="1" hangingPunct="1">
              <a:buFont typeface="Wingdings" pitchFamily="2" charset="2"/>
              <a:buNone/>
            </a:pPr>
            <a:r>
              <a:rPr lang="zh-TW" altLang="en-US" sz="2800" u="sng" smtClean="0">
                <a:solidFill>
                  <a:srgbClr val="000000"/>
                </a:solidFill>
                <a:latin typeface="標楷體" pitchFamily="65" charset="-120"/>
                <a:ea typeface="標楷體" pitchFamily="65" charset="-120"/>
              </a:rPr>
              <a:t>休閒農業區條件</a:t>
            </a:r>
            <a:endParaRPr lang="zh-TW" altLang="en-US" sz="2800" u="sng" smtClean="0">
              <a:ea typeface="新細明體" charset="-120"/>
            </a:endParaRPr>
          </a:p>
          <a:p>
            <a:pPr eaLnBrk="1" hangingPunct="1">
              <a:buFont typeface="Wingdings" pitchFamily="2" charset="2"/>
              <a:buNone/>
            </a:pPr>
            <a:r>
              <a:rPr lang="zh-TW" altLang="en-US" sz="2800" smtClean="0">
                <a:solidFill>
                  <a:srgbClr val="000000"/>
                </a:solidFill>
                <a:latin typeface="標楷體" pitchFamily="65" charset="-120"/>
                <a:ea typeface="標楷體" pitchFamily="65" charset="-120"/>
              </a:rPr>
              <a:t>一、</a:t>
            </a:r>
            <a:r>
              <a:rPr lang="zh-TW" altLang="en-US" sz="2800" u="sng" smtClean="0">
                <a:solidFill>
                  <a:srgbClr val="000000"/>
                </a:solidFill>
                <a:latin typeface="標楷體" pitchFamily="65" charset="-120"/>
                <a:ea typeface="標楷體" pitchFamily="65" charset="-120"/>
              </a:rPr>
              <a:t>地區</a:t>
            </a:r>
            <a:r>
              <a:rPr lang="zh-TW" altLang="en-US" sz="2800" smtClean="0">
                <a:solidFill>
                  <a:srgbClr val="000000"/>
                </a:solidFill>
                <a:latin typeface="標楷體" pitchFamily="65" charset="-120"/>
                <a:ea typeface="標楷體" pitchFamily="65" charset="-120"/>
              </a:rPr>
              <a:t>農業特色。</a:t>
            </a:r>
            <a:endParaRPr lang="zh-TW" altLang="en-US" sz="2800" smtClean="0">
              <a:ea typeface="新細明體" charset="-120"/>
            </a:endParaRPr>
          </a:p>
          <a:p>
            <a:pPr eaLnBrk="1" hangingPunct="1">
              <a:buFont typeface="Wingdings" pitchFamily="2" charset="2"/>
              <a:buNone/>
            </a:pPr>
            <a:r>
              <a:rPr lang="zh-TW" altLang="en-US" sz="2800" smtClean="0">
                <a:solidFill>
                  <a:srgbClr val="000000"/>
                </a:solidFill>
                <a:latin typeface="標楷體" pitchFamily="65" charset="-120"/>
                <a:ea typeface="標楷體" pitchFamily="65" charset="-120"/>
              </a:rPr>
              <a:t>二、豐富景觀資源。</a:t>
            </a:r>
            <a:endParaRPr lang="zh-TW" altLang="en-US" sz="2800" smtClean="0">
              <a:ea typeface="新細明體" charset="-120"/>
            </a:endParaRPr>
          </a:p>
          <a:p>
            <a:pPr algn="just" eaLnBrk="1" hangingPunct="1">
              <a:buFont typeface="Wingdings" pitchFamily="2" charset="2"/>
              <a:buNone/>
            </a:pPr>
            <a:r>
              <a:rPr lang="zh-TW" altLang="en-US" sz="2800" smtClean="0">
                <a:solidFill>
                  <a:srgbClr val="000000"/>
                </a:solidFill>
                <a:latin typeface="標楷體" pitchFamily="65" charset="-120"/>
                <a:ea typeface="標楷體" pitchFamily="65" charset="-120"/>
              </a:rPr>
              <a:t>三、</a:t>
            </a:r>
            <a:r>
              <a:rPr lang="zh-TW" altLang="en-US" sz="2800" u="sng" smtClean="0">
                <a:solidFill>
                  <a:srgbClr val="000000"/>
                </a:solidFill>
                <a:latin typeface="標楷體" pitchFamily="65" charset="-120"/>
                <a:ea typeface="標楷體" pitchFamily="65" charset="-120"/>
              </a:rPr>
              <a:t>豐富</a:t>
            </a:r>
            <a:r>
              <a:rPr lang="zh-TW" altLang="en-US" sz="2800" smtClean="0">
                <a:solidFill>
                  <a:srgbClr val="000000"/>
                </a:solidFill>
                <a:latin typeface="標楷體" pitchFamily="65" charset="-120"/>
                <a:ea typeface="標楷體" pitchFamily="65" charset="-120"/>
              </a:rPr>
              <a:t>生態及保存價值之文化資產。</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15AFF3-4932-4F80-815A-8620CABC492B}" type="slidenum">
              <a:rPr kumimoji="1" lang="en-US" altLang="zh-TW" sz="1400" smtClean="0">
                <a:solidFill>
                  <a:schemeClr val="tx1"/>
                </a:solidFill>
                <a:latin typeface="Times New Roman" pitchFamily="18" charset="0"/>
                <a:ea typeface="新細明體" charset="-120"/>
              </a:rPr>
              <a:pPr fontAlgn="base">
                <a:spcBef>
                  <a:spcPct val="0"/>
                </a:spcBef>
                <a:spcAft>
                  <a:spcPct val="0"/>
                </a:spcAft>
              </a:pPr>
              <a:t>9</a:t>
            </a:fld>
            <a:endParaRPr kumimoji="1" lang="en-US" altLang="zh-TW" sz="1400" smtClean="0">
              <a:solidFill>
                <a:schemeClr val="tx1"/>
              </a:solidFill>
              <a:latin typeface="Times New Roman" pitchFamily="18" charset="0"/>
              <a:ea typeface="新細明體" charset="-120"/>
            </a:endParaRPr>
          </a:p>
        </p:txBody>
      </p:sp>
      <p:sp>
        <p:nvSpPr>
          <p:cNvPr id="108546" name="Rectangle 2"/>
          <p:cNvSpPr>
            <a:spLocks noGrp="1"/>
          </p:cNvSpPr>
          <p:nvPr>
            <p:ph type="title" idx="4294967295"/>
          </p:nvPr>
        </p:nvSpPr>
        <p:spPr>
          <a:xfrm>
            <a:off x="685800" y="304800"/>
            <a:ext cx="7772400" cy="1143000"/>
          </a:xfrm>
        </p:spPr>
        <p:txBody>
          <a:bodyPr/>
          <a:lstStyle/>
          <a:p>
            <a:pPr eaLnBrk="1" hangingPunct="1"/>
            <a:r>
              <a:rPr lang="zh-TW" altLang="en-US" smtClean="0">
                <a:solidFill>
                  <a:schemeClr val="accent2"/>
                </a:solidFill>
                <a:latin typeface="標楷體" pitchFamily="65" charset="-120"/>
                <a:ea typeface="標楷體" pitchFamily="65" charset="-120"/>
              </a:rPr>
              <a:t>申請劃定為休閒農業區之面積 </a:t>
            </a:r>
          </a:p>
        </p:txBody>
      </p:sp>
      <p:sp>
        <p:nvSpPr>
          <p:cNvPr id="108547" name="Rectangle 3"/>
          <p:cNvSpPr>
            <a:spLocks noGrp="1"/>
          </p:cNvSpPr>
          <p:nvPr>
            <p:ph type="body" idx="4294967295"/>
          </p:nvPr>
        </p:nvSpPr>
        <p:spPr>
          <a:xfrm>
            <a:off x="944563" y="1500188"/>
            <a:ext cx="7656512" cy="4737100"/>
          </a:xfrm>
        </p:spPr>
        <p:txBody>
          <a:bodyPr/>
          <a:lstStyle/>
          <a:p>
            <a:pPr algn="just" eaLnBrk="1" hangingPunct="1">
              <a:lnSpc>
                <a:spcPct val="90000"/>
              </a:lnSpc>
              <a:buFont typeface="Wingdings" pitchFamily="2" charset="2"/>
              <a:buNone/>
            </a:pPr>
            <a:r>
              <a:rPr lang="en-US" altLang="zh-TW" smtClean="0">
                <a:solidFill>
                  <a:srgbClr val="000000"/>
                </a:solidFill>
                <a:latin typeface="標楷體" pitchFamily="65" charset="-120"/>
                <a:ea typeface="標楷體" pitchFamily="65" charset="-120"/>
              </a:rPr>
              <a:t>1</a:t>
            </a:r>
            <a:r>
              <a:rPr lang="en-US" altLang="zh-TW" sz="2800" smtClean="0">
                <a:solidFill>
                  <a:srgbClr val="000000"/>
                </a:solidFill>
                <a:latin typeface="標楷體" pitchFamily="65" charset="-120"/>
                <a:ea typeface="標楷體" pitchFamily="65" charset="-120"/>
              </a:rPr>
              <a:t>.</a:t>
            </a:r>
            <a:r>
              <a:rPr lang="zh-TW" altLang="en-US" sz="2800" smtClean="0">
                <a:solidFill>
                  <a:srgbClr val="000000"/>
                </a:solidFill>
                <a:latin typeface="標楷體" pitchFamily="65" charset="-120"/>
                <a:ea typeface="標楷體" pitchFamily="65" charset="-120"/>
              </a:rPr>
              <a:t>土地全部屬非都市土地者，面積應在</a:t>
            </a:r>
            <a:r>
              <a:rPr lang="zh-TW" altLang="en-US" sz="2800" smtClean="0">
                <a:solidFill>
                  <a:srgbClr val="C00000"/>
                </a:solidFill>
                <a:latin typeface="標楷體" pitchFamily="65" charset="-120"/>
                <a:ea typeface="標楷體" pitchFamily="65" charset="-120"/>
              </a:rPr>
              <a:t>五十</a:t>
            </a:r>
            <a:r>
              <a:rPr lang="zh-TW" altLang="en-US" sz="2800" smtClean="0">
                <a:solidFill>
                  <a:srgbClr val="000000"/>
                </a:solidFill>
                <a:latin typeface="標楷體" pitchFamily="65" charset="-120"/>
                <a:ea typeface="標楷體" pitchFamily="65" charset="-120"/>
              </a:rPr>
              <a:t>公頃以上，</a:t>
            </a:r>
            <a:r>
              <a:rPr lang="zh-TW" altLang="en-US" sz="2800" u="sng" smtClean="0">
                <a:solidFill>
                  <a:srgbClr val="C00000"/>
                </a:solidFill>
                <a:latin typeface="標楷體" pitchFamily="65" charset="-120"/>
                <a:ea typeface="標楷體" pitchFamily="65" charset="-120"/>
              </a:rPr>
              <a:t>六</a:t>
            </a:r>
            <a:r>
              <a:rPr lang="zh-TW" altLang="en-US" sz="2800" smtClean="0">
                <a:solidFill>
                  <a:srgbClr val="C00000"/>
                </a:solidFill>
                <a:latin typeface="標楷體" pitchFamily="65" charset="-120"/>
                <a:ea typeface="標楷體" pitchFamily="65" charset="-120"/>
              </a:rPr>
              <a:t>百</a:t>
            </a:r>
            <a:r>
              <a:rPr lang="zh-TW" altLang="en-US" sz="2800" smtClean="0">
                <a:solidFill>
                  <a:srgbClr val="000000"/>
                </a:solidFill>
                <a:latin typeface="標楷體" pitchFamily="65" charset="-120"/>
                <a:ea typeface="標楷體" pitchFamily="65" charset="-120"/>
              </a:rPr>
              <a:t>公頃以下。</a:t>
            </a:r>
            <a:endParaRPr lang="zh-TW" altLang="en-US" sz="2800" smtClean="0">
              <a:latin typeface="標楷體" pitchFamily="65" charset="-120"/>
              <a:ea typeface="標楷體" pitchFamily="65" charset="-120"/>
            </a:endParaRPr>
          </a:p>
          <a:p>
            <a:pPr algn="just" eaLnBrk="1" hangingPunct="1">
              <a:lnSpc>
                <a:spcPct val="90000"/>
              </a:lnSpc>
              <a:buFont typeface="Wingdings" pitchFamily="2" charset="2"/>
              <a:buNone/>
            </a:pPr>
            <a:r>
              <a:rPr lang="en-US" altLang="zh-TW" sz="2800" smtClean="0">
                <a:solidFill>
                  <a:srgbClr val="000000"/>
                </a:solidFill>
                <a:latin typeface="標楷體" pitchFamily="65" charset="-120"/>
                <a:ea typeface="標楷體" pitchFamily="65" charset="-120"/>
              </a:rPr>
              <a:t>2.</a:t>
            </a:r>
            <a:r>
              <a:rPr lang="zh-TW" altLang="en-US" sz="2800" smtClean="0">
                <a:solidFill>
                  <a:srgbClr val="000000"/>
                </a:solidFill>
                <a:latin typeface="標楷體" pitchFamily="65" charset="-120"/>
                <a:ea typeface="標楷體" pitchFamily="65" charset="-120"/>
              </a:rPr>
              <a:t>土地全部屬都市土地者，面積應在</a:t>
            </a:r>
            <a:r>
              <a:rPr lang="zh-TW" altLang="en-US" sz="2800" smtClean="0">
                <a:solidFill>
                  <a:srgbClr val="C00000"/>
                </a:solidFill>
                <a:latin typeface="標楷體" pitchFamily="65" charset="-120"/>
                <a:ea typeface="標楷體" pitchFamily="65" charset="-120"/>
              </a:rPr>
              <a:t>十</a:t>
            </a:r>
            <a:r>
              <a:rPr lang="zh-TW" altLang="en-US" sz="2800" smtClean="0">
                <a:solidFill>
                  <a:srgbClr val="000000"/>
                </a:solidFill>
                <a:latin typeface="標楷體" pitchFamily="65" charset="-120"/>
                <a:ea typeface="標楷體" pitchFamily="65" charset="-120"/>
              </a:rPr>
              <a:t>公頃以上，</a:t>
            </a:r>
            <a:r>
              <a:rPr lang="zh-TW" altLang="en-US" sz="2800" smtClean="0">
                <a:solidFill>
                  <a:srgbClr val="FF0000"/>
                </a:solidFill>
                <a:latin typeface="標楷體" pitchFamily="65" charset="-120"/>
                <a:ea typeface="標楷體" pitchFamily="65" charset="-120"/>
              </a:rPr>
              <a:t>二</a:t>
            </a:r>
            <a:r>
              <a:rPr lang="zh-TW" altLang="en-US" sz="2800" smtClean="0">
                <a:solidFill>
                  <a:srgbClr val="C00000"/>
                </a:solidFill>
                <a:latin typeface="標楷體" pitchFamily="65" charset="-120"/>
                <a:ea typeface="標楷體" pitchFamily="65" charset="-120"/>
              </a:rPr>
              <a:t>百</a:t>
            </a:r>
            <a:r>
              <a:rPr lang="zh-TW" altLang="en-US" sz="2800" smtClean="0">
                <a:solidFill>
                  <a:srgbClr val="000000"/>
                </a:solidFill>
                <a:latin typeface="標楷體" pitchFamily="65" charset="-120"/>
                <a:ea typeface="標楷體" pitchFamily="65" charset="-120"/>
              </a:rPr>
              <a:t>公頃以下。</a:t>
            </a:r>
            <a:endParaRPr lang="zh-TW" altLang="en-US" sz="2800" smtClean="0">
              <a:latin typeface="標楷體" pitchFamily="65" charset="-120"/>
              <a:ea typeface="標楷體" pitchFamily="65" charset="-120"/>
            </a:endParaRPr>
          </a:p>
          <a:p>
            <a:pPr algn="just" eaLnBrk="1" hangingPunct="1">
              <a:lnSpc>
                <a:spcPct val="90000"/>
              </a:lnSpc>
              <a:buFont typeface="Wingdings" pitchFamily="2" charset="2"/>
              <a:buNone/>
            </a:pPr>
            <a:r>
              <a:rPr lang="en-US" altLang="zh-TW" sz="2800" smtClean="0">
                <a:solidFill>
                  <a:srgbClr val="000000"/>
                </a:solidFill>
                <a:latin typeface="標楷體" pitchFamily="65" charset="-120"/>
                <a:ea typeface="標楷體" pitchFamily="65" charset="-120"/>
              </a:rPr>
              <a:t>3.</a:t>
            </a:r>
            <a:r>
              <a:rPr lang="zh-TW" altLang="en-US" sz="2800" smtClean="0">
                <a:solidFill>
                  <a:srgbClr val="000000"/>
                </a:solidFill>
                <a:latin typeface="標楷體" pitchFamily="65" charset="-120"/>
                <a:ea typeface="標楷體" pitchFamily="65" charset="-120"/>
              </a:rPr>
              <a:t>部分屬都市土地，部分屬非都市土地者，面積應在二十五公頃以上，</a:t>
            </a:r>
            <a:r>
              <a:rPr lang="zh-TW" altLang="en-US" sz="2800" u="sng" smtClean="0">
                <a:solidFill>
                  <a:srgbClr val="C00000"/>
                </a:solidFill>
                <a:latin typeface="標楷體" pitchFamily="65" charset="-120"/>
                <a:ea typeface="標楷體" pitchFamily="65" charset="-120"/>
              </a:rPr>
              <a:t>三</a:t>
            </a:r>
            <a:r>
              <a:rPr lang="zh-TW" altLang="en-US" sz="2800" smtClean="0">
                <a:solidFill>
                  <a:srgbClr val="000000"/>
                </a:solidFill>
                <a:latin typeface="標楷體" pitchFamily="65" charset="-120"/>
                <a:ea typeface="標楷體" pitchFamily="65" charset="-120"/>
              </a:rPr>
              <a:t>百公頃以下。</a:t>
            </a:r>
          </a:p>
          <a:p>
            <a:pPr algn="just" eaLnBrk="1" hangingPunct="1">
              <a:lnSpc>
                <a:spcPct val="90000"/>
              </a:lnSpc>
              <a:buFont typeface="Wingdings" pitchFamily="2" charset="2"/>
              <a:buNone/>
            </a:pPr>
            <a:endParaRPr lang="zh-TW" altLang="en-US" sz="2800" smtClean="0">
              <a:solidFill>
                <a:srgbClr val="000000"/>
              </a:solidFill>
              <a:latin typeface="標楷體" pitchFamily="65" charset="-120"/>
              <a:ea typeface="標楷體" pitchFamily="65" charset="-120"/>
            </a:endParaRPr>
          </a:p>
          <a:p>
            <a:pPr algn="just" eaLnBrk="1" hangingPunct="1">
              <a:lnSpc>
                <a:spcPct val="90000"/>
              </a:lnSpc>
              <a:buFont typeface="Wingdings" pitchFamily="2" charset="2"/>
              <a:buNone/>
            </a:pP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基於自然形勢</a:t>
            </a:r>
            <a:r>
              <a:rPr lang="zh-TW" altLang="en-US" b="1" u="sng" smtClean="0">
                <a:latin typeface="標楷體" pitchFamily="65" charset="-120"/>
                <a:ea typeface="標楷體" pitchFamily="65" charset="-120"/>
              </a:rPr>
              <a:t>或地方產業發展</a:t>
            </a:r>
            <a:r>
              <a:rPr lang="zh-TW" altLang="en-US" b="1" smtClean="0">
                <a:latin typeface="標楷體" pitchFamily="65" charset="-120"/>
                <a:ea typeface="標楷體" pitchFamily="65" charset="-120"/>
              </a:rPr>
              <a:t>需要，前項各款土地面積上限得酌予放寬。 </a:t>
            </a:r>
            <a:endParaRPr lang="zh-TW" altLang="en-US" sz="2800" b="1" smtClean="0">
              <a:solidFill>
                <a:srgbClr val="000000"/>
              </a:solidFill>
              <a:latin typeface="標楷體" pitchFamily="65" charset="-120"/>
              <a:ea typeface="標楷體" pitchFamily="65" charset="-120"/>
            </a:endParaRPr>
          </a:p>
          <a:p>
            <a:pPr algn="just" eaLnBrk="1" hangingPunct="1">
              <a:lnSpc>
                <a:spcPct val="90000"/>
              </a:lnSpc>
              <a:buFont typeface="Wingdings" pitchFamily="2" charset="2"/>
              <a:buNone/>
            </a:pPr>
            <a:endParaRPr lang="zh-TW" altLang="en-US" sz="2800" b="1" smtClean="0">
              <a:solidFill>
                <a:srgbClr val="00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mon_ID04">
  <a:themeElements>
    <a:clrScheme name="Common_ID04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Common_ID04">
      <a:majorFont>
        <a:latin typeface="Corbel"/>
        <a:ea typeface=""/>
        <a:cs typeface=""/>
      </a:majorFont>
      <a:minorFont>
        <a:latin typeface="Corbe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000" b="1"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000" b="1"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Common_ID04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SC_MS_EA_Common_ID04">
  <a:themeElements>
    <a:clrScheme name="MSC_MS_EA_Common_ID04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MSC_MS_EA_Common_ID04">
      <a:majorFont>
        <a:latin typeface="Corbel"/>
        <a:ea typeface=""/>
        <a:cs typeface=""/>
      </a:majorFont>
      <a:minorFont>
        <a:latin typeface="Corbe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000" b="1"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000" b="1"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MSC_MS_EA_Common_ID04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siness design slide">
  <a:themeElements>
    <a:clrScheme name="Business design slide 1">
      <a:dk1>
        <a:srgbClr val="000000"/>
      </a:dk1>
      <a:lt1>
        <a:srgbClr val="FFFFFF"/>
      </a:lt1>
      <a:dk2>
        <a:srgbClr val="69676D"/>
      </a:dk2>
      <a:lt2>
        <a:srgbClr val="C9C2D1"/>
      </a:lt2>
      <a:accent1>
        <a:srgbClr val="CEB966"/>
      </a:accent1>
      <a:accent2>
        <a:srgbClr val="9CB084"/>
      </a:accent2>
      <a:accent3>
        <a:srgbClr val="FFFFFF"/>
      </a:accent3>
      <a:accent4>
        <a:srgbClr val="000000"/>
      </a:accent4>
      <a:accent5>
        <a:srgbClr val="E3D9B8"/>
      </a:accent5>
      <a:accent6>
        <a:srgbClr val="8D9F77"/>
      </a:accent6>
      <a:hlink>
        <a:srgbClr val="410082"/>
      </a:hlink>
      <a:folHlink>
        <a:srgbClr val="932968"/>
      </a:folHlink>
    </a:clrScheme>
    <a:fontScheme name="Business design sli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000" b="1"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000" b="1"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Business design slide 1">
        <a:dk1>
          <a:srgbClr val="000000"/>
        </a:dk1>
        <a:lt1>
          <a:srgbClr val="FFFFFF"/>
        </a:lt1>
        <a:dk2>
          <a:srgbClr val="69676D"/>
        </a:dk2>
        <a:lt2>
          <a:srgbClr val="C9C2D1"/>
        </a:lt2>
        <a:accent1>
          <a:srgbClr val="CEB966"/>
        </a:accent1>
        <a:accent2>
          <a:srgbClr val="9CB084"/>
        </a:accent2>
        <a:accent3>
          <a:srgbClr val="FFFFFF"/>
        </a:accent3>
        <a:accent4>
          <a:srgbClr val="000000"/>
        </a:accent4>
        <a:accent5>
          <a:srgbClr val="E3D9B8"/>
        </a:accent5>
        <a:accent6>
          <a:srgbClr val="8D9F77"/>
        </a:accent6>
        <a:hlink>
          <a:srgbClr val="410082"/>
        </a:hlink>
        <a:folHlink>
          <a:srgbClr val="93296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usiness design slide">
  <a:themeElements>
    <a:clrScheme name="1_Business design slide 1">
      <a:dk1>
        <a:srgbClr val="000000"/>
      </a:dk1>
      <a:lt1>
        <a:srgbClr val="FFFFFF"/>
      </a:lt1>
      <a:dk2>
        <a:srgbClr val="69676D"/>
      </a:dk2>
      <a:lt2>
        <a:srgbClr val="C9C2D1"/>
      </a:lt2>
      <a:accent1>
        <a:srgbClr val="CEB966"/>
      </a:accent1>
      <a:accent2>
        <a:srgbClr val="9CB084"/>
      </a:accent2>
      <a:accent3>
        <a:srgbClr val="FFFFFF"/>
      </a:accent3>
      <a:accent4>
        <a:srgbClr val="000000"/>
      </a:accent4>
      <a:accent5>
        <a:srgbClr val="E3D9B8"/>
      </a:accent5>
      <a:accent6>
        <a:srgbClr val="8D9F77"/>
      </a:accent6>
      <a:hlink>
        <a:srgbClr val="410082"/>
      </a:hlink>
      <a:folHlink>
        <a:srgbClr val="932968"/>
      </a:folHlink>
    </a:clrScheme>
    <a:fontScheme name="1_Business design sli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000" b="1"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000" b="1"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1_Business design slide 1">
        <a:dk1>
          <a:srgbClr val="000000"/>
        </a:dk1>
        <a:lt1>
          <a:srgbClr val="FFFFFF"/>
        </a:lt1>
        <a:dk2>
          <a:srgbClr val="69676D"/>
        </a:dk2>
        <a:lt2>
          <a:srgbClr val="C9C2D1"/>
        </a:lt2>
        <a:accent1>
          <a:srgbClr val="CEB966"/>
        </a:accent1>
        <a:accent2>
          <a:srgbClr val="9CB084"/>
        </a:accent2>
        <a:accent3>
          <a:srgbClr val="FFFFFF"/>
        </a:accent3>
        <a:accent4>
          <a:srgbClr val="000000"/>
        </a:accent4>
        <a:accent5>
          <a:srgbClr val="E3D9B8"/>
        </a:accent5>
        <a:accent6>
          <a:srgbClr val="8D9F77"/>
        </a:accent6>
        <a:hlink>
          <a:srgbClr val="410082"/>
        </a:hlink>
        <a:folHlink>
          <a:srgbClr val="93296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usiness design slide">
  <a:themeElements>
    <a:clrScheme name="Business design slide 1">
      <a:dk1>
        <a:srgbClr val="000000"/>
      </a:dk1>
      <a:lt1>
        <a:srgbClr val="FFFFFF"/>
      </a:lt1>
      <a:dk2>
        <a:srgbClr val="69676D"/>
      </a:dk2>
      <a:lt2>
        <a:srgbClr val="C9C2D1"/>
      </a:lt2>
      <a:accent1>
        <a:srgbClr val="CEB966"/>
      </a:accent1>
      <a:accent2>
        <a:srgbClr val="9CB084"/>
      </a:accent2>
      <a:accent3>
        <a:srgbClr val="FFFFFF"/>
      </a:accent3>
      <a:accent4>
        <a:srgbClr val="000000"/>
      </a:accent4>
      <a:accent5>
        <a:srgbClr val="E3D9B8"/>
      </a:accent5>
      <a:accent6>
        <a:srgbClr val="8D9F77"/>
      </a:accent6>
      <a:hlink>
        <a:srgbClr val="410082"/>
      </a:hlink>
      <a:folHlink>
        <a:srgbClr val="932968"/>
      </a:folHlink>
    </a:clrScheme>
    <a:fontScheme name="Business design sli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000" b="1"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000" b="1"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Business design slide 1">
        <a:dk1>
          <a:srgbClr val="000000"/>
        </a:dk1>
        <a:lt1>
          <a:srgbClr val="FFFFFF"/>
        </a:lt1>
        <a:dk2>
          <a:srgbClr val="69676D"/>
        </a:dk2>
        <a:lt2>
          <a:srgbClr val="C9C2D1"/>
        </a:lt2>
        <a:accent1>
          <a:srgbClr val="CEB966"/>
        </a:accent1>
        <a:accent2>
          <a:srgbClr val="9CB084"/>
        </a:accent2>
        <a:accent3>
          <a:srgbClr val="FFFFFF"/>
        </a:accent3>
        <a:accent4>
          <a:srgbClr val="000000"/>
        </a:accent4>
        <a:accent5>
          <a:srgbClr val="E3D9B8"/>
        </a:accent5>
        <a:accent6>
          <a:srgbClr val="8D9F77"/>
        </a:accent6>
        <a:hlink>
          <a:srgbClr val="410082"/>
        </a:hlink>
        <a:folHlink>
          <a:srgbClr val="93296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designc">
  <a:themeElements>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tdesignc">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tdesignc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tdesignc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tdesignc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tdesignc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tdesignc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tdesignc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tdesignc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designc">
  <a:themeElements>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tdesignc">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tdesignc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tdesignc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tdesignc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tdesignc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tdesignc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tdesignc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tdesignc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簡報2</Template>
  <TotalTime>28348</TotalTime>
  <Words>11053</Words>
  <Application>Microsoft Office PowerPoint</Application>
  <PresentationFormat>如螢幕大小 (4:3)</PresentationFormat>
  <Paragraphs>682</Paragraphs>
  <Slides>76</Slides>
  <Notes>15</Notes>
  <HiddenSlides>0</HiddenSlides>
  <MMClips>0</MMClips>
  <ScaleCrop>false</ScaleCrop>
  <HeadingPairs>
    <vt:vector size="8" baseType="variant">
      <vt:variant>
        <vt:lpstr>使用字型</vt:lpstr>
      </vt:variant>
      <vt:variant>
        <vt:i4>10</vt:i4>
      </vt:variant>
      <vt:variant>
        <vt:lpstr>簡報設計範本</vt:lpstr>
      </vt:variant>
      <vt:variant>
        <vt:i4>36</vt:i4>
      </vt:variant>
      <vt:variant>
        <vt:lpstr>內嵌 OLE 伺服程式</vt:lpstr>
      </vt:variant>
      <vt:variant>
        <vt:i4>1</vt:i4>
      </vt:variant>
      <vt:variant>
        <vt:lpstr>投影片標題</vt:lpstr>
      </vt:variant>
      <vt:variant>
        <vt:i4>76</vt:i4>
      </vt:variant>
    </vt:vector>
  </HeadingPairs>
  <TitlesOfParts>
    <vt:vector size="123" baseType="lpstr">
      <vt:lpstr>Times New Roman</vt:lpstr>
      <vt:lpstr>標楷體</vt:lpstr>
      <vt:lpstr>Arial</vt:lpstr>
      <vt:lpstr>Corbel</vt:lpstr>
      <vt:lpstr>新細明體</vt:lpstr>
      <vt:lpstr>Calibri</vt:lpstr>
      <vt:lpstr>Wingdings</vt:lpstr>
      <vt:lpstr>微軟正黑體</vt:lpstr>
      <vt:lpstr>Wingdings 2</vt:lpstr>
      <vt:lpstr>華康楷書體W7</vt:lpstr>
      <vt:lpstr>Common_ID04</vt:lpstr>
      <vt:lpstr>MSC_MS_EA_Common_ID04</vt:lpstr>
      <vt:lpstr>Business design slide</vt:lpstr>
      <vt:lpstr>1_Business design slide</vt:lpstr>
      <vt:lpstr>2_Business design slide</vt:lpstr>
      <vt:lpstr>tdesignc</vt:lpstr>
      <vt:lpstr>1_tdesignc</vt:lpstr>
      <vt:lpstr>Business design slide</vt:lpstr>
      <vt:lpstr>Business design slide</vt:lpstr>
      <vt:lpstr>Business design slide</vt:lpstr>
      <vt:lpstr>Business design slide</vt:lpstr>
      <vt:lpstr>2_Business design slide</vt:lpstr>
      <vt:lpstr>2_Business design slide</vt:lpstr>
      <vt:lpstr>2_Business design slide</vt:lpstr>
      <vt:lpstr>tdesignc</vt:lpstr>
      <vt:lpstr>tdesignc</vt:lpstr>
      <vt:lpstr>tdesignc</vt:lpstr>
      <vt:lpstr>tdesignc</vt:lpstr>
      <vt:lpstr>tdesignc</vt:lpstr>
      <vt:lpstr>tdesignc</vt:lpstr>
      <vt:lpstr>tdesignc</vt:lpstr>
      <vt:lpstr>tdesignc</vt:lpstr>
      <vt:lpstr>tdesignc</vt:lpstr>
      <vt:lpstr>tdesignc</vt:lpstr>
      <vt:lpstr>tdesignc</vt:lpstr>
      <vt:lpstr>1_tdesignc</vt:lpstr>
      <vt:lpstr>1_tdesignc</vt:lpstr>
      <vt:lpstr>1_tdesignc</vt:lpstr>
      <vt:lpstr>1_tdesignc</vt:lpstr>
      <vt:lpstr>1_tdesignc</vt:lpstr>
      <vt:lpstr>1_tdesignc</vt:lpstr>
      <vt:lpstr>1_tdesignc</vt:lpstr>
      <vt:lpstr>1_tdesignc</vt:lpstr>
      <vt:lpstr>1_tdesignc</vt:lpstr>
      <vt:lpstr>1_tdesignc</vt:lpstr>
      <vt:lpstr>1_tdesignc</vt:lpstr>
      <vt:lpstr>點陣圖影像</vt:lpstr>
      <vt:lpstr>休閒農業輔導管理辦法</vt:lpstr>
      <vt:lpstr>大綱</vt:lpstr>
      <vt:lpstr>休閒農業定義(農業發展條例第3條)</vt:lpstr>
      <vt:lpstr>投影片 4</vt:lpstr>
      <vt:lpstr>罰則(農業發展條例)</vt:lpstr>
      <vt:lpstr>投影片 6</vt:lpstr>
      <vt:lpstr>休閒農業輔導管理辦法架構</vt:lpstr>
      <vt:lpstr>休閒農業區之規劃及輔導</vt:lpstr>
      <vt:lpstr>申請劃定為休閒農業區之面積 </vt:lpstr>
      <vt:lpstr>休閒農業區劃設 </vt:lpstr>
      <vt:lpstr>投影片 11</vt:lpstr>
      <vt:lpstr>休閒農業區-民宿(休7) </vt:lpstr>
      <vt:lpstr>休閒農業區-公共設施(休-8) </vt:lpstr>
      <vt:lpstr>休閒農業區-公共設施(休-11) </vt:lpstr>
      <vt:lpstr>休閒農業區-評鑑退場(休-14) </vt:lpstr>
      <vt:lpstr>法規-休閒農場輔導與管理</vt:lpstr>
      <vt:lpstr>休閒農業輔導管理辦法架構</vt:lpstr>
      <vt:lpstr>投影片 18</vt:lpstr>
      <vt:lpstr>土地條件(休15、17)</vt:lpstr>
      <vt:lpstr>投影片 20</vt:lpstr>
      <vt:lpstr>投影片 21</vt:lpstr>
      <vt:lpstr>申請人資格(休16)</vt:lpstr>
      <vt:lpstr>法人類型</vt:lpstr>
      <vt:lpstr>經營計畫書-製作目錄依序裝訂成冊(休-20) </vt:lpstr>
      <vt:lpstr>經營計畫書-製作目錄依序裝訂成冊(休-20) </vt:lpstr>
      <vt:lpstr>經營計畫書-製作目錄依序裝訂成冊(休-20) </vt:lpstr>
      <vt:lpstr>投影片 27</vt:lpstr>
      <vt:lpstr>投影片 28</vt:lpstr>
      <vt:lpstr>休19</vt:lpstr>
      <vt:lpstr>投影片 30</vt:lpstr>
      <vt:lpstr>投影片 31</vt:lpstr>
      <vt:lpstr>投影片 32</vt:lpstr>
      <vt:lpstr>休閒農場提供住宿服務只有2種態樣！</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開發建設階段</vt:lpstr>
      <vt:lpstr>申請休閒農場內容許作休閒農業設施使用審查作業流程 </vt:lpstr>
      <vt:lpstr>開發建設階段</vt:lpstr>
      <vt:lpstr>投影片 48</vt:lpstr>
      <vt:lpstr>投影片 49</vt:lpstr>
      <vt:lpstr>投影片 50</vt:lpstr>
      <vt:lpstr>投影片 51</vt:lpstr>
      <vt:lpstr>投影片 52</vt:lpstr>
      <vt:lpstr>領取許可登記證階段 </vt:lpstr>
      <vt:lpstr>投影片 54</vt:lpstr>
      <vt:lpstr>投影片 55</vt:lpstr>
      <vt:lpstr>投影片 56</vt:lpstr>
      <vt:lpstr>投影片 57</vt:lpstr>
      <vt:lpstr>投影片 58</vt:lpstr>
      <vt:lpstr>投影片 59</vt:lpstr>
      <vt:lpstr>投影片 60</vt:lpstr>
      <vt:lpstr>投影片 61</vt:lpstr>
      <vt:lpstr>投影片 62</vt:lpstr>
      <vt:lpstr>投影片 63</vt:lpstr>
      <vt:lpstr>其他注意事項</vt:lpstr>
      <vt:lpstr>投影片 65</vt:lpstr>
      <vt:lpstr>投影片 66</vt:lpstr>
      <vt:lpstr>休閒農場內需有設置農舍或其他設施可供申請地址，並作為該商業登記及通訊使用。</vt:lpstr>
      <vt:lpstr>都市計畫法台灣省細則第27條</vt:lpstr>
      <vt:lpstr>都市計畫法台灣省細則第29條</vt:lpstr>
      <vt:lpstr>申請休閒農場時，既存沒有建照或合法證明文件的老房子或水埤等設施，怎麼辦？</vt:lpstr>
      <vt:lpstr>申請籌設休閒農場範圍內之既有農業設施，擬變更做為「農業體驗設施」，其「免申請建築執照」審認標準為何？</vt:lpstr>
      <vt:lpstr>農舍建築基地座落於休閒農場範圍內土地疑義</vt:lpstr>
      <vt:lpstr>投影片 73</vt:lpstr>
      <vt:lpstr>投影片 74</vt:lpstr>
      <vt:lpstr>投影片 75</vt:lpstr>
      <vt:lpstr>敬請指教</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休閒農業輔導管理辦法概要</dc:title>
  <dc:creator>user</dc:creator>
  <cp:lastModifiedBy>41130</cp:lastModifiedBy>
  <cp:revision>926</cp:revision>
  <cp:lastPrinted>2014-11-24T10:23:00Z</cp:lastPrinted>
  <dcterms:created xsi:type="dcterms:W3CDTF">2012-03-17T02:37:06Z</dcterms:created>
  <dcterms:modified xsi:type="dcterms:W3CDTF">2018-10-31T05:54:20Z</dcterms:modified>
</cp:coreProperties>
</file>