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5"/>
    <p:restoredTop sz="94641"/>
  </p:normalViewPr>
  <p:slideViewPr>
    <p:cSldViewPr snapToGrid="0" snapToObjects="1">
      <p:cViewPr varScale="1">
        <p:scale>
          <a:sx n="50" d="100"/>
          <a:sy n="50" d="100"/>
        </p:scale>
        <p:origin x="-138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D0889-5358-BE4E-AA49-1049D35D842B}" type="datetimeFigureOut">
              <a:rPr kumimoji="1" lang="zh-TW" altLang="en-US" smtClean="0"/>
              <a:pPr/>
              <a:t>2020/5/8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4E179-2371-4E4D-B57A-A27696D884AC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8651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pPr/>
              <a:t>2020/5/8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pPr/>
              <a:t>2020/5/8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pPr/>
              <a:t>2020/5/8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pPr/>
              <a:t>2020/5/8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pPr/>
              <a:t>2020/5/8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pPr/>
              <a:t>2020/5/8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pPr/>
              <a:t>2020/5/8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pPr/>
              <a:t>2020/5/8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pPr/>
              <a:t>2020/5/8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pPr/>
              <a:t>2020/5/8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8314-6B0B-704A-84B2-EC4F5DAA1DCB}" type="datetimeFigureOut">
              <a:rPr kumimoji="1" lang="zh-TW" altLang="en-US" smtClean="0"/>
              <a:pPr/>
              <a:t>2020/5/8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08314-6B0B-704A-84B2-EC4F5DAA1DCB}" type="datetimeFigureOut">
              <a:rPr kumimoji="1" lang="zh-TW" altLang="en-US" smtClean="0"/>
              <a:pPr/>
              <a:t>2020/5/8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D67C1-9108-2E46-B69B-874A0B410CA0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5360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7396370"/>
              </p:ext>
            </p:extLst>
          </p:nvPr>
        </p:nvGraphicFramePr>
        <p:xfrm>
          <a:off x="1057070" y="978710"/>
          <a:ext cx="7201712" cy="4702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428"/>
                <a:gridCol w="1800428"/>
                <a:gridCol w="3600856"/>
              </a:tblGrid>
              <a:tr h="460983">
                <a:tc gridSpan="3">
                  <a:txBody>
                    <a:bodyPr/>
                    <a:lstStyle/>
                    <a:p>
                      <a:pPr algn="l"/>
                      <a:r>
                        <a:rPr lang="zh-TW" altLang="zh-TW" sz="1200" b="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申請人</a:t>
                      </a:r>
                      <a:r>
                        <a:rPr lang="en-US" altLang="zh-TW" sz="1200" b="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/</a:t>
                      </a:r>
                      <a:r>
                        <a:rPr lang="zh-TW" altLang="zh-TW" sz="1200" b="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申請單位名稱：</a:t>
                      </a:r>
                      <a:r>
                        <a:rPr lang="zh-TW" altLang="zh-TW" sz="1200" b="0" dirty="0" smtClean="0"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 </a:t>
                      </a:r>
                      <a:endParaRPr lang="zh-TW" altLang="en-US" sz="1200" b="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/>
                </a:tc>
              </a:tr>
              <a:tr h="418290"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zh-TW" sz="1200" b="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負責人姓名</a:t>
                      </a:r>
                      <a:r>
                        <a:rPr lang="zh-TW" alt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：</a:t>
                      </a:r>
                      <a:r>
                        <a:rPr lang="zh-TW" altLang="zh-TW" sz="1200" b="0" dirty="0" smtClean="0"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 </a:t>
                      </a:r>
                      <a:endParaRPr lang="zh-TW" altLang="en-US" sz="1200" b="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zh-TW" sz="1200" b="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公司電話</a:t>
                      </a:r>
                      <a:r>
                        <a:rPr lang="zh-TW" alt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：</a:t>
                      </a:r>
                      <a:r>
                        <a:rPr lang="zh-TW" altLang="zh-TW" sz="1200" b="0" dirty="0" smtClean="0"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 </a:t>
                      </a:r>
                      <a:endParaRPr lang="zh-TW" altLang="en-US" sz="1200" b="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</a:tr>
              <a:tr h="446284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200" b="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單位地址</a:t>
                      </a:r>
                      <a:r>
                        <a:rPr lang="zh-TW" altLang="zh-TW" sz="1200" b="0" dirty="0" smtClean="0"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 </a:t>
                      </a:r>
                      <a:endParaRPr lang="zh-TW" altLang="en-US" sz="1200" b="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200" b="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/>
                </a:tc>
              </a:tr>
              <a:tr h="33766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單位</a:t>
                      </a:r>
                      <a:r>
                        <a:rPr lang="zh-TW" altLang="zh-TW" sz="1200" b="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簡介</a:t>
                      </a:r>
                      <a:endParaRPr lang="zh-TW" altLang="en-US" sz="1200" b="0" dirty="0" smtClean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請填寫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單位介紹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（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300~500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字）</a:t>
                      </a:r>
                      <a:r>
                        <a:rPr lang="zh-TW" altLang="zh-TW" sz="1200" dirty="0" smtClean="0"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 </a:t>
                      </a:r>
                      <a:endParaRPr lang="zh-TW" altLang="en-US" sz="1200" b="0" dirty="0" smtClean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  <a:p>
                      <a:pPr algn="l"/>
                      <a:endParaRPr lang="zh-TW" altLang="en-US" sz="1200" b="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3787170" y="33074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dirty="0" smtClean="0">
                <a:latin typeface="Kaiti TC" charset="-120"/>
                <a:ea typeface="Kaiti TC" charset="-120"/>
                <a:cs typeface="Kaiti TC" charset="-120"/>
              </a:rPr>
              <a:t>廠商基本資料</a:t>
            </a:r>
            <a:endParaRPr kumimoji="1" lang="zh-TW" altLang="en-US" dirty="0">
              <a:latin typeface="Kaiti TC" charset="-120"/>
              <a:ea typeface="Kaiti TC" charset="-120"/>
              <a:cs typeface="Kaiti TC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489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787170" y="33074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dirty="0" smtClean="0">
                <a:latin typeface="Kaiti TC" charset="-120"/>
                <a:ea typeface="Kaiti TC" charset="-120"/>
                <a:cs typeface="Kaiti TC" charset="-120"/>
              </a:rPr>
              <a:t>徵選產品資料</a:t>
            </a:r>
            <a:endParaRPr kumimoji="1" lang="zh-TW" altLang="en-US" dirty="0">
              <a:latin typeface="Kaiti TC" charset="-120"/>
              <a:ea typeface="Kaiti TC" charset="-120"/>
              <a:cs typeface="Kaiti TC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4741395"/>
              </p:ext>
            </p:extLst>
          </p:nvPr>
        </p:nvGraphicFramePr>
        <p:xfrm>
          <a:off x="1147864" y="793885"/>
          <a:ext cx="7179012" cy="5062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6425"/>
                <a:gridCol w="5622587"/>
              </a:tblGrid>
              <a:tr h="515257">
                <a:tc gridSpan="2">
                  <a:txBody>
                    <a:bodyPr/>
                    <a:lstStyle/>
                    <a:p>
                      <a:r>
                        <a:rPr lang="zh-TW" altLang="en-US" sz="1200" dirty="0" smtClean="0">
                          <a:latin typeface="Kaiti TC" charset="-120"/>
                          <a:ea typeface="Kaiti TC" charset="-120"/>
                          <a:cs typeface="Kaiti TC" charset="-120"/>
                        </a:rPr>
                        <a:t>      產品名稱：</a:t>
                      </a:r>
                      <a:endParaRPr lang="zh-TW" altLang="en-US" sz="120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</a:tr>
              <a:tr h="638853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申請產品類別</a:t>
                      </a:r>
                      <a:r>
                        <a:rPr lang="zh-TW" altLang="zh-TW" sz="1200" dirty="0" smtClean="0"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 </a:t>
                      </a:r>
                      <a:endParaRPr lang="zh-TW" altLang="en-US" sz="120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□優良農產品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□安心農產加工良品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□雲創良品 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□悠遊良品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□其他 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</a:tr>
              <a:tr h="7704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證明或獲獎項目 </a:t>
                      </a:r>
                      <a:endParaRPr lang="zh-TW" altLang="en-US" sz="1200" kern="1200" dirty="0" smtClean="0">
                        <a:solidFill>
                          <a:schemeClr val="tx1"/>
                        </a:solidFill>
                        <a:effectLst/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</a:tr>
              <a:tr h="31376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產品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特色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簡介 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請填寫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產品特色簡介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（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300~500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字）</a:t>
                      </a:r>
                      <a:r>
                        <a:rPr lang="zh-TW" altLang="zh-TW" sz="1200" dirty="0" smtClean="0">
                          <a:effectLst/>
                          <a:latin typeface="Kaiti TC" charset="-120"/>
                          <a:ea typeface="Kaiti TC" charset="-120"/>
                          <a:cs typeface="Kaiti TC" charset="-120"/>
                        </a:rPr>
                        <a:t> </a:t>
                      </a:r>
                      <a:endParaRPr lang="zh-TW" altLang="en-US" sz="1200" b="0" dirty="0" smtClean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  <a:p>
                      <a:endParaRPr lang="zh-TW" altLang="en-US" sz="1200" dirty="0">
                        <a:latin typeface="Kaiti TC" charset="-120"/>
                        <a:ea typeface="Kaiti TC" charset="-120"/>
                        <a:cs typeface="Kaiti TC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5048656" y="5856051"/>
            <a:ext cx="34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50" smtClean="0">
                <a:latin typeface="Kaiti TC" charset="-120"/>
                <a:ea typeface="Kaiti TC" charset="-120"/>
                <a:cs typeface="Kaiti TC" charset="-120"/>
              </a:rPr>
              <a:t>限填一項產品，如兩項以上產品增選，表單可自行延伸</a:t>
            </a:r>
            <a:endParaRPr kumimoji="1" lang="zh-TW" altLang="en-US" sz="1050" dirty="0">
              <a:latin typeface="Kaiti TC" charset="-120"/>
              <a:ea typeface="Kaiti TC" charset="-120"/>
              <a:cs typeface="Kaiti TC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5766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737720" y="33122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dirty="0" smtClean="0">
                <a:latin typeface="Kaiti TC" charset="-120"/>
                <a:ea typeface="Kaiti TC" charset="-120"/>
                <a:cs typeface="Kaiti TC" charset="-120"/>
              </a:rPr>
              <a:t>徵選產品照片</a:t>
            </a:r>
            <a:endParaRPr kumimoji="1" lang="zh-TW" altLang="en-US" dirty="0">
              <a:latin typeface="Kaiti TC" charset="-120"/>
              <a:ea typeface="Kaiti TC" charset="-120"/>
              <a:cs typeface="Kaiti TC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715570" y="6524945"/>
            <a:ext cx="34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50" dirty="0" smtClean="0">
                <a:latin typeface="Kaiti TC" charset="-120"/>
                <a:ea typeface="Kaiti TC" charset="-120"/>
                <a:cs typeface="Kaiti TC" charset="-120"/>
              </a:rPr>
              <a:t>限填一項產品，如兩項以上產品增選，表單可自行延伸</a:t>
            </a:r>
            <a:endParaRPr kumimoji="1" lang="zh-TW" altLang="en-US" sz="1050" dirty="0">
              <a:latin typeface="Kaiti TC" charset="-120"/>
              <a:ea typeface="Kaiti TC" charset="-120"/>
              <a:cs typeface="Kaiti TC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17509" y="846148"/>
            <a:ext cx="2855638" cy="215954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572000" y="846147"/>
            <a:ext cx="2855638" cy="215954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721597" y="1787417"/>
            <a:ext cx="784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200" smtClean="0">
                <a:solidFill>
                  <a:schemeClr val="bg2">
                    <a:lumMod val="75000"/>
                  </a:schemeClr>
                </a:solidFill>
                <a:latin typeface="Kaiti TC" charset="-120"/>
                <a:ea typeface="Kaiti TC" charset="-120"/>
                <a:cs typeface="Kaiti TC" charset="-120"/>
              </a:rPr>
              <a:t>正面照</a:t>
            </a:r>
            <a:endParaRPr kumimoji="1" lang="zh-TW" altLang="en-US" sz="1200" dirty="0">
              <a:solidFill>
                <a:schemeClr val="bg2">
                  <a:lumMod val="75000"/>
                </a:schemeClr>
              </a:solidFill>
              <a:latin typeface="Kaiti TC" charset="-120"/>
              <a:ea typeface="Kaiti TC" charset="-120"/>
              <a:cs typeface="Kaiti TC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821478" y="1787416"/>
            <a:ext cx="784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200" dirty="0" smtClean="0">
                <a:solidFill>
                  <a:schemeClr val="bg2">
                    <a:lumMod val="75000"/>
                  </a:schemeClr>
                </a:solidFill>
                <a:latin typeface="Kaiti TC" charset="-120"/>
                <a:ea typeface="Kaiti TC" charset="-120"/>
                <a:cs typeface="Kaiti TC" charset="-120"/>
              </a:rPr>
              <a:t>背面照</a:t>
            </a:r>
            <a:endParaRPr kumimoji="1" lang="zh-TW" altLang="en-US" sz="1200" dirty="0">
              <a:solidFill>
                <a:schemeClr val="bg2">
                  <a:lumMod val="75000"/>
                </a:schemeClr>
              </a:solidFill>
              <a:latin typeface="Kaiti TC" charset="-120"/>
              <a:ea typeface="Kaiti TC" charset="-120"/>
              <a:cs typeface="Kaiti TC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617509" y="3678053"/>
            <a:ext cx="2855638" cy="215954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4572000" y="3678052"/>
            <a:ext cx="2855638" cy="215954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2721597" y="4619322"/>
            <a:ext cx="784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200" dirty="0" smtClean="0">
                <a:solidFill>
                  <a:schemeClr val="bg2">
                    <a:lumMod val="75000"/>
                  </a:schemeClr>
                </a:solidFill>
                <a:latin typeface="Kaiti TC" charset="-120"/>
                <a:ea typeface="Kaiti TC" charset="-120"/>
                <a:cs typeface="Kaiti TC" charset="-120"/>
              </a:rPr>
              <a:t>側面照</a:t>
            </a:r>
            <a:endParaRPr kumimoji="1" lang="zh-TW" altLang="en-US" sz="1200" dirty="0">
              <a:solidFill>
                <a:schemeClr val="bg2">
                  <a:lumMod val="75000"/>
                </a:schemeClr>
              </a:solidFill>
              <a:latin typeface="Kaiti TC" charset="-120"/>
              <a:ea typeface="Kaiti TC" charset="-120"/>
              <a:cs typeface="Kaiti TC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821478" y="4619321"/>
            <a:ext cx="784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200" dirty="0" smtClean="0">
                <a:solidFill>
                  <a:schemeClr val="bg2">
                    <a:lumMod val="75000"/>
                  </a:schemeClr>
                </a:solidFill>
                <a:latin typeface="Kaiti TC" charset="-120"/>
                <a:ea typeface="Kaiti TC" charset="-120"/>
                <a:cs typeface="Kaiti TC" charset="-120"/>
              </a:rPr>
              <a:t>側面照</a:t>
            </a:r>
            <a:endParaRPr kumimoji="1" lang="zh-TW" altLang="en-US" sz="1200" dirty="0">
              <a:solidFill>
                <a:schemeClr val="bg2">
                  <a:lumMod val="75000"/>
                </a:schemeClr>
              </a:solidFill>
              <a:latin typeface="Kaiti TC" charset="-120"/>
              <a:ea typeface="Kaiti TC" charset="-120"/>
              <a:cs typeface="Kaiti TC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518610" y="3063214"/>
            <a:ext cx="29545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50" dirty="0" smtClean="0">
                <a:latin typeface="Kaiti TC" charset="-120"/>
                <a:ea typeface="Kaiti TC" charset="-120"/>
                <a:cs typeface="Kaiti TC" charset="-120"/>
              </a:rPr>
              <a:t>說明：</a:t>
            </a:r>
            <a:endParaRPr kumimoji="1" lang="zh-TW" altLang="en-US" sz="1050" dirty="0">
              <a:latin typeface="Kaiti TC" charset="-120"/>
              <a:ea typeface="Kaiti TC" charset="-120"/>
              <a:cs typeface="Kaiti TC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4522550" y="3044593"/>
            <a:ext cx="29545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50" dirty="0" smtClean="0">
                <a:latin typeface="Kaiti TC" charset="-120"/>
                <a:ea typeface="Kaiti TC" charset="-120"/>
                <a:cs typeface="Kaiti TC" charset="-120"/>
              </a:rPr>
              <a:t>說明：</a:t>
            </a:r>
            <a:endParaRPr kumimoji="1" lang="zh-TW" altLang="en-US" sz="1050" dirty="0">
              <a:latin typeface="Kaiti TC" charset="-120"/>
              <a:ea typeface="Kaiti TC" charset="-120"/>
              <a:cs typeface="Kaiti TC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1519837" y="5924646"/>
            <a:ext cx="29545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50" dirty="0" smtClean="0">
                <a:latin typeface="Kaiti TC" charset="-120"/>
                <a:ea typeface="Kaiti TC" charset="-120"/>
                <a:cs typeface="Kaiti TC" charset="-120"/>
              </a:rPr>
              <a:t>說明：</a:t>
            </a:r>
            <a:endParaRPr kumimoji="1" lang="zh-TW" altLang="en-US" sz="1050" dirty="0">
              <a:latin typeface="Kaiti TC" charset="-120"/>
              <a:ea typeface="Kaiti TC" charset="-120"/>
              <a:cs typeface="Kaiti TC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572000" y="5924646"/>
            <a:ext cx="29545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50" dirty="0" smtClean="0">
                <a:latin typeface="Kaiti TC" charset="-120"/>
                <a:ea typeface="Kaiti TC" charset="-120"/>
                <a:cs typeface="Kaiti TC" charset="-120"/>
              </a:rPr>
              <a:t>說明：</a:t>
            </a:r>
            <a:endParaRPr kumimoji="1" lang="zh-TW" altLang="en-US" sz="1050" dirty="0">
              <a:latin typeface="Kaiti TC" charset="-120"/>
              <a:ea typeface="Kaiti TC" charset="-120"/>
              <a:cs typeface="Kaiti TC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2679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128</Words>
  <Application>Microsoft Macintosh PowerPoint</Application>
  <PresentationFormat>如螢幕大小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投影片 1</vt:lpstr>
      <vt:lpstr>投影片 2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使用者</dc:creator>
  <cp:lastModifiedBy>user</cp:lastModifiedBy>
  <cp:revision>6</cp:revision>
  <dcterms:created xsi:type="dcterms:W3CDTF">2020-04-12T06:00:36Z</dcterms:created>
  <dcterms:modified xsi:type="dcterms:W3CDTF">2020-05-08T02:24:47Z</dcterms:modified>
</cp:coreProperties>
</file>