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3" r:id="rId3"/>
    <p:sldId id="271" r:id="rId4"/>
    <p:sldId id="272" r:id="rId5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CCC"/>
    <a:srgbClr val="FFCC66"/>
    <a:srgbClr val="FF7C80"/>
    <a:srgbClr val="FDF8E7"/>
    <a:srgbClr val="FBF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162" y="-6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90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75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78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70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60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1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44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1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48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9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1F071-0057-4DA5-A882-BE68C1DCDF1E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14E3-DB82-4534-B63A-9F8B6E35F2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3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67775" y="5837962"/>
            <a:ext cx="1754816" cy="1619999"/>
          </a:xfrm>
          <a:prstGeom prst="rect">
            <a:avLst/>
          </a:prstGeom>
        </p:spPr>
      </p:pic>
      <p:sp>
        <p:nvSpPr>
          <p:cNvPr id="75" name="矩形: 圓角 74">
            <a:extLst>
              <a:ext uri="{FF2B5EF4-FFF2-40B4-BE49-F238E27FC236}">
                <a16:creationId xmlns:a16="http://schemas.microsoft.com/office/drawing/2014/main" xmlns="" id="{822D85AF-7F83-489F-9349-F78FD69BFC58}"/>
              </a:ext>
            </a:extLst>
          </p:cNvPr>
          <p:cNvSpPr/>
          <p:nvPr/>
        </p:nvSpPr>
        <p:spPr>
          <a:xfrm>
            <a:off x="-948507" y="504103"/>
            <a:ext cx="9002008" cy="10915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4A9472D-BB3B-40AC-99F7-2CE2662E1B14}"/>
              </a:ext>
            </a:extLst>
          </p:cNvPr>
          <p:cNvSpPr txBox="1"/>
          <p:nvPr/>
        </p:nvSpPr>
        <p:spPr>
          <a:xfrm>
            <a:off x="-47953" y="634363"/>
            <a:ext cx="791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雲林縣</a:t>
            </a:r>
            <a:r>
              <a:rPr lang="en-US" altLang="zh-TW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公費臺灣清冠</a:t>
            </a:r>
            <a:r>
              <a:rPr lang="zh-TW" altLang="en-US" sz="3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一號</a:t>
            </a:r>
            <a:endParaRPr lang="en-US" altLang="zh-TW" sz="30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中醫</a:t>
            </a:r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視訊醫療院所</a:t>
            </a:r>
            <a:endParaRPr lang="zh-TW" altLang="en-US" sz="3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xmlns="" id="{A59EEEB5-CD08-4C27-B1D7-0C22F40672CA}"/>
              </a:ext>
            </a:extLst>
          </p:cNvPr>
          <p:cNvSpPr/>
          <p:nvPr/>
        </p:nvSpPr>
        <p:spPr>
          <a:xfrm>
            <a:off x="5130938" y="504103"/>
            <a:ext cx="5715723" cy="72000"/>
          </a:xfrm>
          <a:prstGeom prst="roundRect">
            <a:avLst>
              <a:gd name="adj" fmla="val 302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xmlns="" id="{AEA84D24-F1B6-4EBD-A39C-E8F533B28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91" y="42274"/>
            <a:ext cx="930717" cy="472339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>
          <a:xfrm>
            <a:off x="9580659" y="6118912"/>
            <a:ext cx="539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altLang="zh-TW" sz="1200" b="1" spc="-35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LINE</a:t>
            </a:r>
            <a:endParaRPr lang="zh-TW" altLang="en-US" sz="1200" b="1" spc="-35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pic>
        <p:nvPicPr>
          <p:cNvPr id="29" name="Picture 3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87" y="5837962"/>
            <a:ext cx="1980000" cy="1620000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9052"/>
              </p:ext>
            </p:extLst>
          </p:nvPr>
        </p:nvGraphicFramePr>
        <p:xfrm>
          <a:off x="2482281" y="1684166"/>
          <a:ext cx="7020000" cy="5400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7344"/>
                <a:gridCol w="2542656"/>
                <a:gridCol w="23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診所名稱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連絡電話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40000"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斗六市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安賢中醫診所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(05)5362968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崇德中醫診所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(05)5371889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黃憲唐中醫診所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(05)5329988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上祐中醫診所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(05)5329998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一品堂中醫診所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(05)5378567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國賢中醫診所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(05)5338350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弘恩中醫診所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(05)5376316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大成中醫聯合診所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(05)5332356</a:t>
                      </a:r>
                      <a:endParaRPr lang="en-US" altLang="zh-TW" sz="1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二崙鄉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宏安中醫診所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(05)5990505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pic>
        <p:nvPicPr>
          <p:cNvPr id="42" name="object 798"/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177317" y="5623630"/>
            <a:ext cx="828000" cy="1260000"/>
          </a:xfrm>
          <a:prstGeom prst="rect">
            <a:avLst/>
          </a:prstGeom>
        </p:spPr>
      </p:pic>
      <p:pic>
        <p:nvPicPr>
          <p:cNvPr id="48" name="Picture 5" descr="医院大楼素材图片免费下载_高清装饰图案psd_千库网(图片编号11869804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5" b="89862" l="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8" y="3335354"/>
            <a:ext cx="1580451" cy="1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形圖說文字 14"/>
          <p:cNvSpPr/>
          <p:nvPr/>
        </p:nvSpPr>
        <p:spPr>
          <a:xfrm>
            <a:off x="15987" y="1884170"/>
            <a:ext cx="2044150" cy="1260000"/>
          </a:xfrm>
          <a:prstGeom prst="wedgeEllipseCallout">
            <a:avLst>
              <a:gd name="adj1" fmla="val 60971"/>
              <a:gd name="adj2" fmla="val -6749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55210" y="235395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共計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34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家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595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: 圓角 74">
            <a:extLst>
              <a:ext uri="{FF2B5EF4-FFF2-40B4-BE49-F238E27FC236}">
                <a16:creationId xmlns:a16="http://schemas.microsoft.com/office/drawing/2014/main" xmlns="" id="{822D85AF-7F83-489F-9349-F78FD69BFC58}"/>
              </a:ext>
            </a:extLst>
          </p:cNvPr>
          <p:cNvSpPr/>
          <p:nvPr/>
        </p:nvSpPr>
        <p:spPr>
          <a:xfrm>
            <a:off x="-948507" y="504104"/>
            <a:ext cx="9002008" cy="11222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4A9472D-BB3B-40AC-99F7-2CE2662E1B14}"/>
              </a:ext>
            </a:extLst>
          </p:cNvPr>
          <p:cNvSpPr txBox="1"/>
          <p:nvPr/>
        </p:nvSpPr>
        <p:spPr>
          <a:xfrm>
            <a:off x="-85725" y="610670"/>
            <a:ext cx="774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雲林縣</a:t>
            </a:r>
            <a:r>
              <a:rPr lang="en-US" altLang="zh-TW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公費臺灣清冠一號</a:t>
            </a:r>
            <a:endParaRPr lang="en-US" altLang="zh-TW" sz="3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中醫視訊醫療院所</a:t>
            </a: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xmlns="" id="{A59EEEB5-CD08-4C27-B1D7-0C22F40672CA}"/>
              </a:ext>
            </a:extLst>
          </p:cNvPr>
          <p:cNvSpPr/>
          <p:nvPr/>
        </p:nvSpPr>
        <p:spPr>
          <a:xfrm>
            <a:off x="5130938" y="504103"/>
            <a:ext cx="5715723" cy="72000"/>
          </a:xfrm>
          <a:prstGeom prst="roundRect">
            <a:avLst>
              <a:gd name="adj" fmla="val 302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xmlns="" id="{AEA84D24-F1B6-4EBD-A39C-E8F533B28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91" y="42274"/>
            <a:ext cx="930717" cy="472339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>
          <a:xfrm>
            <a:off x="9580659" y="6118912"/>
            <a:ext cx="539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altLang="zh-TW" sz="1200" b="1" spc="-35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LINE</a:t>
            </a:r>
            <a:endParaRPr lang="zh-TW" altLang="en-US" sz="1200" b="1" spc="-35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pic>
        <p:nvPicPr>
          <p:cNvPr id="18" name="Picture 2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973" y="5806871"/>
            <a:ext cx="1980000" cy="1620000"/>
          </a:xfrm>
          <a:prstGeom prst="rect">
            <a:avLst/>
          </a:prstGeom>
        </p:spPr>
      </p:pic>
      <p:pic>
        <p:nvPicPr>
          <p:cNvPr id="19" name="Picture 13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388458" y="5716871"/>
            <a:ext cx="1260000" cy="1800000"/>
          </a:xfrm>
          <a:prstGeom prst="rect">
            <a:avLst/>
          </a:prstGeom>
        </p:spPr>
      </p:pic>
      <p:pic>
        <p:nvPicPr>
          <p:cNvPr id="20" name="object 4"/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667973" y="3706979"/>
            <a:ext cx="828000" cy="12600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66732"/>
              </p:ext>
            </p:extLst>
          </p:nvPr>
        </p:nvGraphicFramePr>
        <p:xfrm>
          <a:off x="2560659" y="1884170"/>
          <a:ext cx="7020000" cy="5400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92291"/>
                <a:gridCol w="2867025"/>
                <a:gridCol w="2160684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診所名稱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連絡電話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40000">
                <a:tc rowSpan="9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虎尾鎮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(05)6364443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光晟中醫診所</a:t>
                      </a:r>
                      <a:endParaRPr lang="zh-TW" altLang="en-US" sz="1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(05)6322580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南光中醫診所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(05)6364669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天主教若瑟醫療財團法人若瑟醫院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(05)6337333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至善中醫診所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(05)6320799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一品堂虎尾中醫診所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(05)6338336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雲林縣虎尾鎮農會附設中醫診所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(05)6337375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東方虎尾中醫診所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(05)6364978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元氣堂中醫診所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(05)6327568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sp>
        <p:nvSpPr>
          <p:cNvPr id="14" name="橢圓形圖說文字 13"/>
          <p:cNvSpPr/>
          <p:nvPr/>
        </p:nvSpPr>
        <p:spPr>
          <a:xfrm>
            <a:off x="91973" y="2047445"/>
            <a:ext cx="2044150" cy="1260000"/>
          </a:xfrm>
          <a:prstGeom prst="wedgeEllipseCallout">
            <a:avLst>
              <a:gd name="adj1" fmla="val 60971"/>
              <a:gd name="adj2" fmla="val -6749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共計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34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家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0897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: 圓角 74">
            <a:extLst>
              <a:ext uri="{FF2B5EF4-FFF2-40B4-BE49-F238E27FC236}">
                <a16:creationId xmlns:a16="http://schemas.microsoft.com/office/drawing/2014/main" xmlns="" id="{822D85AF-7F83-489F-9349-F78FD69BFC58}"/>
              </a:ext>
            </a:extLst>
          </p:cNvPr>
          <p:cNvSpPr/>
          <p:nvPr/>
        </p:nvSpPr>
        <p:spPr>
          <a:xfrm>
            <a:off x="-948507" y="504104"/>
            <a:ext cx="9002008" cy="117229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4A9472D-BB3B-40AC-99F7-2CE2662E1B14}"/>
              </a:ext>
            </a:extLst>
          </p:cNvPr>
          <p:cNvSpPr txBox="1"/>
          <p:nvPr/>
        </p:nvSpPr>
        <p:spPr>
          <a:xfrm>
            <a:off x="31013" y="671331"/>
            <a:ext cx="774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雲林縣</a:t>
            </a:r>
            <a:r>
              <a:rPr lang="en-US" altLang="zh-TW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公費臺灣清冠一號</a:t>
            </a:r>
            <a:endParaRPr lang="en-US" altLang="zh-TW" sz="3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中醫視訊醫療院所</a:t>
            </a:r>
            <a:endParaRPr lang="zh-TW" altLang="en-US" sz="3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xmlns="" id="{A59EEEB5-CD08-4C27-B1D7-0C22F40672CA}"/>
              </a:ext>
            </a:extLst>
          </p:cNvPr>
          <p:cNvSpPr/>
          <p:nvPr/>
        </p:nvSpPr>
        <p:spPr>
          <a:xfrm>
            <a:off x="5130938" y="504103"/>
            <a:ext cx="5715723" cy="72000"/>
          </a:xfrm>
          <a:prstGeom prst="roundRect">
            <a:avLst>
              <a:gd name="adj" fmla="val 302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xmlns="" id="{AEA84D24-F1B6-4EBD-A39C-E8F533B28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91" y="42274"/>
            <a:ext cx="930717" cy="472339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>
          <a:xfrm>
            <a:off x="9580659" y="6118912"/>
            <a:ext cx="539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altLang="zh-TW" sz="1200" b="1" spc="-35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LINE</a:t>
            </a:r>
            <a:endParaRPr lang="zh-TW" altLang="en-US" sz="1200" b="1" spc="-35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95020"/>
              </p:ext>
            </p:extLst>
          </p:nvPr>
        </p:nvGraphicFramePr>
        <p:xfrm>
          <a:off x="2462433" y="1799531"/>
          <a:ext cx="7020000" cy="4860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3511"/>
                <a:gridCol w="3285981"/>
                <a:gridCol w="1700508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診所名稱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連絡電話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40000">
                <a:tc rowSpan="4"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西螺鎮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彰化基督教醫療財團法人雲林基督教醫院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(05)5871111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文心中醫診所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(05)5883690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復春中醫診所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(05)5868225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建成中醫診所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(05)5865603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林內鄉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泰成中醫診所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(05)5899108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rowSpan="2"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崙背鄉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扶原中醫診所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(05)6966778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韓中醫診所 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(05)6968462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  <a:tr h="540000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褒忠鄉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永傳中醫診所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(05)6976502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pic>
        <p:nvPicPr>
          <p:cNvPr id="14" name="Picture 3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013" y="5315911"/>
            <a:ext cx="1440000" cy="2160000"/>
          </a:xfrm>
          <a:prstGeom prst="rect">
            <a:avLst/>
          </a:prstGeom>
        </p:spPr>
      </p:pic>
      <p:pic>
        <p:nvPicPr>
          <p:cNvPr id="15" name="Picture 2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80658" y="5315911"/>
            <a:ext cx="1035621" cy="2160000"/>
          </a:xfrm>
          <a:prstGeom prst="rect">
            <a:avLst/>
          </a:prstGeom>
        </p:spPr>
      </p:pic>
      <p:pic>
        <p:nvPicPr>
          <p:cNvPr id="17" name="object 9"/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9683949" y="1254170"/>
            <a:ext cx="828000" cy="126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67">
                        <a14:foregroundMark x1="51667" y1="68333" x2="51667" y2="68333"/>
                        <a14:foregroundMark x1="51944" y1="68889" x2="82222" y2="90556"/>
                        <a14:foregroundMark x1="53333" y1="92778" x2="78333" y2="56389"/>
                        <a14:foregroundMark x1="77222" y1="64444" x2="84444" y2="73056"/>
                        <a14:foregroundMark x1="61389" y1="59167" x2="48611" y2="71667"/>
                        <a14:foregroundMark x1="70556" y1="55000" x2="63889" y2="54722"/>
                        <a14:foregroundMark x1="19167" y1="36667" x2="19167" y2="36667"/>
                        <a14:foregroundMark x1="35278" y1="33333" x2="35278" y2="33333"/>
                        <a14:foregroundMark x1="59722" y1="28611" x2="59722" y2="28611"/>
                        <a14:foregroundMark x1="60278" y1="31389" x2="60278" y2="31389"/>
                        <a14:foregroundMark x1="77778" y1="32222" x2="77778" y2="32222"/>
                        <a14:foregroundMark x1="79167" y1="33611" x2="79167" y2="33611"/>
                        <a14:foregroundMark x1="57778" y1="30556" x2="61111" y2="2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9" y="3317966"/>
            <a:ext cx="1575480" cy="157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橢圓形圖說文字 15"/>
          <p:cNvSpPr/>
          <p:nvPr/>
        </p:nvSpPr>
        <p:spPr>
          <a:xfrm>
            <a:off x="173814" y="1884170"/>
            <a:ext cx="2044150" cy="1260000"/>
          </a:xfrm>
          <a:prstGeom prst="wedgeEllipseCallout">
            <a:avLst>
              <a:gd name="adj1" fmla="val 60971"/>
              <a:gd name="adj2" fmla="val -6749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共計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34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家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702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: 圓角 74">
            <a:extLst>
              <a:ext uri="{FF2B5EF4-FFF2-40B4-BE49-F238E27FC236}">
                <a16:creationId xmlns:a16="http://schemas.microsoft.com/office/drawing/2014/main" xmlns="" id="{822D85AF-7F83-489F-9349-F78FD69BFC58}"/>
              </a:ext>
            </a:extLst>
          </p:cNvPr>
          <p:cNvSpPr/>
          <p:nvPr/>
        </p:nvSpPr>
        <p:spPr>
          <a:xfrm>
            <a:off x="-948507" y="504103"/>
            <a:ext cx="9002008" cy="12414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4A9472D-BB3B-40AC-99F7-2CE2662E1B14}"/>
              </a:ext>
            </a:extLst>
          </p:cNvPr>
          <p:cNvSpPr txBox="1"/>
          <p:nvPr/>
        </p:nvSpPr>
        <p:spPr>
          <a:xfrm>
            <a:off x="0" y="616997"/>
            <a:ext cx="774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雲林縣</a:t>
            </a:r>
            <a:r>
              <a:rPr lang="en-US" altLang="zh-TW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公費臺灣清冠一號</a:t>
            </a:r>
            <a:endParaRPr lang="en-US" altLang="zh-TW" sz="3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中醫視訊醫療院所</a:t>
            </a: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xmlns="" id="{A59EEEB5-CD08-4C27-B1D7-0C22F40672CA}"/>
              </a:ext>
            </a:extLst>
          </p:cNvPr>
          <p:cNvSpPr/>
          <p:nvPr/>
        </p:nvSpPr>
        <p:spPr>
          <a:xfrm>
            <a:off x="5130938" y="504103"/>
            <a:ext cx="5715723" cy="72000"/>
          </a:xfrm>
          <a:prstGeom prst="roundRect">
            <a:avLst>
              <a:gd name="adj" fmla="val 302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xmlns="" id="{AEA84D24-F1B6-4EBD-A39C-E8F533B28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91" y="42274"/>
            <a:ext cx="930717" cy="472339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>
          <a:xfrm>
            <a:off x="9580659" y="6118912"/>
            <a:ext cx="539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altLang="zh-TW" sz="1200" b="1" spc="-35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LINE</a:t>
            </a:r>
            <a:endParaRPr lang="zh-TW" altLang="en-US" sz="1200" b="1" spc="-35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sp>
        <p:nvSpPr>
          <p:cNvPr id="52" name="橢圓形圖說文字 51"/>
          <p:cNvSpPr/>
          <p:nvPr/>
        </p:nvSpPr>
        <p:spPr>
          <a:xfrm>
            <a:off x="177317" y="1580903"/>
            <a:ext cx="2044150" cy="975866"/>
          </a:xfrm>
          <a:prstGeom prst="wedgeEllipseCallout">
            <a:avLst>
              <a:gd name="adj1" fmla="val 59573"/>
              <a:gd name="adj2" fmla="val 5497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408149" y="1884170"/>
            <a:ext cx="158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轄內基層診所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80606"/>
              </p:ext>
            </p:extLst>
          </p:nvPr>
        </p:nvGraphicFramePr>
        <p:xfrm>
          <a:off x="2560659" y="1884170"/>
          <a:ext cx="7020000" cy="49372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0000"/>
                <a:gridCol w="2547891"/>
                <a:gridCol w="2132109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診所名稱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連絡電話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40000">
                <a:tc rowSpan="2"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斗南鎮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國際中醫診所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(05)5968379</a:t>
                      </a:r>
                    </a:p>
                  </a:txBody>
                  <a:tcPr marL="7620" marR="7620" marT="7620" marB="0" anchor="ctr"/>
                </a:tc>
              </a:tr>
              <a:tr h="617230">
                <a:tc vMerge="1">
                  <a:txBody>
                    <a:bodyPr/>
                    <a:lstStyle/>
                    <a:p>
                      <a:pPr marL="0" algn="ctr" defTabSz="1007943" rtl="0" eaLnBrk="1" latinLnBrk="0" hangingPunct="1"/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菩義霖中醫診所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(05)5955765</a:t>
                      </a:r>
                    </a:p>
                  </a:txBody>
                  <a:tcPr marL="7620" marR="7620" marT="7620" marB="0" anchor="ctr"/>
                </a:tc>
              </a:tr>
              <a:tr h="54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水林鄉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陳泰源中醫診所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(05)7851797</a:t>
                      </a:r>
                    </a:p>
                  </a:txBody>
                  <a:tcPr marL="7620" marR="7620" marT="7620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陳銘斌中醫診所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(05)7852662</a:t>
                      </a:r>
                    </a:p>
                  </a:txBody>
                  <a:tcPr marL="7620" marR="7620" marT="7620" marB="0" anchor="ctr"/>
                </a:tc>
              </a:tr>
              <a:tr h="540000">
                <a:tc rowSpan="3"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北港鎮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源茂中醫診所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(05)7825282</a:t>
                      </a:r>
                    </a:p>
                  </a:txBody>
                  <a:tcPr marL="7620" marR="7620" marT="7620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至誠堂中醫診所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(05)7836619</a:t>
                      </a:r>
                    </a:p>
                  </a:txBody>
                  <a:tcPr marL="7620" marR="7620" marT="7620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中國醫藥大學北港附設醫院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(05)7837901</a:t>
                      </a:r>
                    </a:p>
                  </a:txBody>
                  <a:tcPr marL="7620" marR="7620" marT="7620" marB="0" anchor="ctr"/>
                </a:tc>
              </a:tr>
              <a:tr h="540000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莿桐鄉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一古堂中醫診所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(05)5843452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pic>
        <p:nvPicPr>
          <p:cNvPr id="18" name="Picture 2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973" y="5806871"/>
            <a:ext cx="1980000" cy="1620000"/>
          </a:xfrm>
          <a:prstGeom prst="rect">
            <a:avLst/>
          </a:prstGeom>
        </p:spPr>
      </p:pic>
      <p:pic>
        <p:nvPicPr>
          <p:cNvPr id="19" name="Picture 13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388458" y="5716871"/>
            <a:ext cx="1260000" cy="1800000"/>
          </a:xfrm>
          <a:prstGeom prst="rect">
            <a:avLst/>
          </a:prstGeom>
        </p:spPr>
      </p:pic>
      <p:pic>
        <p:nvPicPr>
          <p:cNvPr id="20" name="object 4"/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667973" y="3706979"/>
            <a:ext cx="828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301</Words>
  <Application>Microsoft Office PowerPoint</Application>
  <PresentationFormat>自訂</PresentationFormat>
  <Paragraphs>107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劉勵蓁</dc:creator>
  <cp:lastModifiedBy>user</cp:lastModifiedBy>
  <cp:revision>103</cp:revision>
  <cp:lastPrinted>2022-05-17T03:39:03Z</cp:lastPrinted>
  <dcterms:created xsi:type="dcterms:W3CDTF">2022-04-23T15:42:34Z</dcterms:created>
  <dcterms:modified xsi:type="dcterms:W3CDTF">2022-05-23T04:57:27Z</dcterms:modified>
</cp:coreProperties>
</file>