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 snapToGrid="0" snapToObjects="1">
      <p:cViewPr varScale="1">
        <p:scale>
          <a:sx n="109" d="100"/>
          <a:sy n="109" d="100"/>
        </p:scale>
        <p:origin x="-17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0889-5358-BE4E-AA49-1049D35D842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E179-2371-4E4D-B57A-A27696D884AC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865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4E179-2371-4E4D-B57A-A27696D884AC}" type="slidenum">
              <a:rPr kumimoji="1" lang="zh-TW" altLang="en-US" smtClean="0"/>
              <a:pPr/>
              <a:t>1</a:t>
            </a:fld>
            <a:endParaRPr kumimoji="1"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4E179-2371-4E4D-B57A-A27696D884AC}" type="slidenum">
              <a:rPr kumimoji="1" lang="zh-TW" altLang="en-US" smtClean="0"/>
              <a:pPr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696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8314-6B0B-704A-84B2-EC4F5DAA1DCB}" type="datetimeFigureOut">
              <a:rPr kumimoji="1" lang="zh-TW" altLang="en-US" smtClean="0"/>
              <a:pPr/>
              <a:t>2022/10/24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360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8775626"/>
              </p:ext>
            </p:extLst>
          </p:nvPr>
        </p:nvGraphicFramePr>
        <p:xfrm>
          <a:off x="121920" y="546002"/>
          <a:ext cx="8869681" cy="60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0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95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30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1692">
                  <a:extLst>
                    <a:ext uri="{9D8B030D-6E8A-4147-A177-3AD203B41FA5}">
                      <a16:colId xmlns:a16="http://schemas.microsoft.com/office/drawing/2014/main" xmlns="" val="3084684366"/>
                    </a:ext>
                  </a:extLst>
                </a:gridCol>
                <a:gridCol w="6357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92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6405"/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54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68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申請單位 </a:t>
                      </a:r>
                      <a:endParaRPr lang="zh-TW" altLang="zh-TW" sz="1200" b="0" kern="100" dirty="0" smtClean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   </a:t>
                      </a:r>
                      <a:endParaRPr lang="zh-TW" sz="1200" b="0" kern="100" dirty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200" b="0" kern="100" dirty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產品名稱</a:t>
                      </a:r>
                      <a:endParaRPr lang="en-US" altLang="zh-TW" sz="1200" b="0" kern="100" dirty="0" smtClean="0">
                        <a:latin typeface="標楷體" pitchFamily="65" charset="-120"/>
                        <a:ea typeface="Kaiti TC"/>
                        <a:cs typeface="DFPKaiShuW3-B5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 </a:t>
                      </a:r>
                      <a:r>
                        <a:rPr lang="en-US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(</a:t>
                      </a:r>
                      <a:r>
                        <a:rPr lang="zh-TW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一項</a:t>
                      </a:r>
                      <a:r>
                        <a:rPr lang="en-US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)</a:t>
                      </a:r>
                      <a:endParaRPr lang="zh-TW" altLang="zh-TW" sz="1200" b="0" kern="100" dirty="0" smtClean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200" b="0" kern="100" dirty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主要</a:t>
                      </a:r>
                      <a:r>
                        <a:rPr 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原料</a:t>
                      </a:r>
                      <a:endParaRPr lang="en-US" altLang="zh-TW" sz="1200" b="0" kern="100" dirty="0" smtClean="0">
                        <a:latin typeface="標楷體" pitchFamily="65" charset="-120"/>
                        <a:ea typeface="Kaiti TC"/>
                        <a:cs typeface="DFPKaiShuW3-B5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b="0" dirty="0">
                        <a:ea typeface="Kaiti TC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產地</a:t>
                      </a:r>
                      <a:endParaRPr lang="en-US" altLang="zh-TW" sz="1200" b="0" kern="100" dirty="0" smtClean="0">
                        <a:latin typeface="標楷體" pitchFamily="65" charset="-120"/>
                        <a:ea typeface="Kaiti TC"/>
                        <a:cs typeface="DFPKaiShuW3-B5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(</a:t>
                      </a:r>
                      <a:r>
                        <a:rPr lang="zh-TW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縣市</a:t>
                      </a:r>
                      <a:r>
                        <a:rPr lang="en-US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/</a:t>
                      </a:r>
                      <a:r>
                        <a:rPr lang="zh-TW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鄉鎮</a:t>
                      </a:r>
                      <a:r>
                        <a:rPr lang="en-US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)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   </a:t>
                      </a:r>
                      <a:endParaRPr lang="zh-TW" sz="1200" b="1" kern="100" dirty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465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申請產品類別</a:t>
                      </a:r>
                      <a:endParaRPr lang="zh-TW" altLang="en-US" sz="1200" b="0" dirty="0">
                        <a:latin typeface="標楷體" pitchFamily="65" charset="-120"/>
                        <a:ea typeface="Kaiti TC"/>
                        <a:cs typeface="Kaiti TC" charset="-12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□優良農產品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 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□安心農產加工良品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  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□雲創良品 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 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□悠遊良品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 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  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□其他</a:t>
                      </a:r>
                      <a:endParaRPr lang="zh-TW" altLang="en-US" sz="1200" b="0" dirty="0">
                        <a:latin typeface="標楷體" pitchFamily="65" charset="-120"/>
                        <a:ea typeface="Kaiti TC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b="1" dirty="0">
                        <a:latin typeface="標楷體" pitchFamily="65" charset="-120"/>
                        <a:ea typeface="標楷體" pitchFamily="65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zh-TW" altLang="en-US" sz="1200" b="0" dirty="0" smtClean="0">
                          <a:latin typeface="標楷體" pitchFamily="65" charset="-120"/>
                          <a:ea typeface="Kaiti TC"/>
                          <a:cs typeface="Kaiti TC" charset="-120"/>
                        </a:rPr>
                        <a:t>食品業者</a:t>
                      </a:r>
                      <a:r>
                        <a:rPr lang="zh-TW" altLang="en-US" sz="1200" b="0" dirty="0" smtClean="0">
                          <a:latin typeface="標楷體" pitchFamily="65" charset="-120"/>
                          <a:ea typeface="Kaiti TC"/>
                          <a:cs typeface="Kaiti TC" charset="-120"/>
                        </a:rPr>
                        <a:t>登錄字號</a:t>
                      </a:r>
                      <a:r>
                        <a:rPr lang="en-US" altLang="zh-TW" sz="1200" b="0" dirty="0" smtClean="0">
                          <a:latin typeface="標楷體" pitchFamily="65" charset="-120"/>
                          <a:ea typeface="Kaiti TC"/>
                          <a:cs typeface="Kaiti TC" charset="-120"/>
                        </a:rPr>
                        <a:t>:_________________________________</a:t>
                      </a:r>
                      <a:endParaRPr lang="zh-TW" altLang="en-US" sz="1200" b="0" dirty="0">
                        <a:latin typeface="標楷體" pitchFamily="65" charset="-120"/>
                        <a:ea typeface="Kaiti TC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260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 </a:t>
                      </a:r>
                      <a:r>
                        <a:rPr 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申請</a:t>
                      </a:r>
                      <a:r>
                        <a:rPr lang="zh-TW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產品</a:t>
                      </a:r>
                      <a:r>
                        <a:rPr lang="en-US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 (</a:t>
                      </a:r>
                      <a:r>
                        <a:rPr lang="zh-TW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非加工品免填</a:t>
                      </a:r>
                      <a:r>
                        <a:rPr lang="en-US" sz="1200" b="0" kern="100" dirty="0">
                          <a:latin typeface="標楷體" pitchFamily="65" charset="-120"/>
                          <a:ea typeface="Kaiti TC"/>
                          <a:cs typeface="DFPKaiShuW3-B5"/>
                        </a:rPr>
                        <a:t>)   </a:t>
                      </a:r>
                      <a:endParaRPr lang="zh-TW" sz="1200" b="0" kern="100" dirty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□</a:t>
                      </a:r>
                      <a:r>
                        <a:rPr lang="zh-TW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自行生產</a:t>
                      </a:r>
                      <a:endParaRPr lang="zh-TW" altLang="zh-TW" sz="1200" b="0" kern="100" dirty="0" smtClean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2072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□</a:t>
                      </a:r>
                      <a:r>
                        <a:rPr lang="zh-TW" altLang="zh-TW" sz="1200" b="0" kern="100" dirty="0" smtClean="0">
                          <a:latin typeface="標楷體" pitchFamily="65" charset="-120"/>
                          <a:ea typeface="Kaiti TC"/>
                          <a:cs typeface="DFPKaiShuW3-B5"/>
                        </a:rPr>
                        <a:t>委託代工</a:t>
                      </a:r>
                      <a:endParaRPr lang="en-US" altLang="zh-TW" sz="1200" b="0" kern="100" dirty="0" smtClean="0">
                        <a:latin typeface="標楷體" pitchFamily="65" charset="-120"/>
                        <a:ea typeface="Kaiti TC"/>
                        <a:cs typeface="DFPKaiShuW3-B5"/>
                      </a:endParaRP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00" dirty="0" smtClean="0">
                          <a:latin typeface="標楷體" pitchFamily="65" charset="-120"/>
                          <a:ea typeface="Kaiti TC"/>
                          <a:cs typeface="Times New Roman"/>
                        </a:rPr>
                        <a:t>工廠名稱：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00" dirty="0" smtClean="0">
                          <a:latin typeface="標楷體" pitchFamily="65" charset="-120"/>
                          <a:ea typeface="Kaiti TC"/>
                          <a:cs typeface="Times New Roman"/>
                        </a:rPr>
                        <a:t>工廠地址：</a:t>
                      </a:r>
                      <a:endParaRPr lang="en-US" altLang="zh-TW" sz="1200" b="0" kern="100" dirty="0" smtClean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00" dirty="0" smtClean="0">
                          <a:latin typeface="標楷體" pitchFamily="65" charset="-120"/>
                          <a:ea typeface="Kaiti TC"/>
                          <a:cs typeface="Times New Roman"/>
                        </a:rPr>
                        <a:t>工廠聯絡人：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00" dirty="0" smtClean="0">
                          <a:latin typeface="標楷體" pitchFamily="65" charset="-120"/>
                          <a:ea typeface="Kaiti TC"/>
                          <a:cs typeface="Times New Roman"/>
                        </a:rPr>
                        <a:t>工廠電話：</a:t>
                      </a: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92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標楷體" pitchFamily="65" charset="-120"/>
                          <a:ea typeface="Kaiti TC"/>
                          <a:cs typeface="Kaiti TC" charset="-120"/>
                        </a:rPr>
                        <a:t>產品介紹</a:t>
                      </a:r>
                      <a:endParaRPr lang="zh-TW" altLang="en-US" sz="1200" b="0" dirty="0">
                        <a:latin typeface="標楷體" pitchFamily="65" charset="-120"/>
                        <a:ea typeface="Kaiti TC"/>
                        <a:cs typeface="Kaiti TC" charset="-12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Kaiti TC"/>
                          <a:cs typeface="DFPKaiShuW3-B5"/>
                        </a:rPr>
                        <a:t>店家與產品</a:t>
                      </a:r>
                      <a:r>
                        <a:rPr lang="zh-TW" sz="1200" b="0" kern="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Kaiti TC"/>
                          <a:cs typeface="DFPKaiShuW3-B5"/>
                        </a:rPr>
                        <a:t>簡介</a:t>
                      </a: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PKaiShuW3-B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kern="100" dirty="0">
                        <a:latin typeface="標楷體" pitchFamily="65" charset="-120"/>
                        <a:ea typeface="Kaiti TC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請填寫店家與產品介紹（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300~500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字）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*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請針對雲林特色部分進行描述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altLang="en-US" sz="1200" b="0" dirty="0" smtClean="0">
                        <a:latin typeface="標楷體" pitchFamily="65" charset="-120"/>
                        <a:ea typeface="Kaiti TC"/>
                        <a:cs typeface="Kaiti TC" charset="-12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200" b="1" dirty="0">
                        <a:latin typeface="標楷體" pitchFamily="65" charset="-120"/>
                        <a:ea typeface="標楷體" pitchFamily="65" charset="-120"/>
                        <a:cs typeface="Kaiti TC" charset="-12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47831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dirty="0">
                        <a:latin typeface="標楷體" pitchFamily="65" charset="-120"/>
                        <a:ea typeface="標楷體" pitchFamily="65" charset="-120"/>
                        <a:cs typeface="Kaiti TC" charset="-12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Kaiti TC"/>
                          <a:cs typeface="DFKai-SB"/>
                        </a:rPr>
                        <a:t>雲林</a:t>
                      </a:r>
                      <a:r>
                        <a:rPr lang="zh-TW" sz="1200" b="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Kaiti TC"/>
                          <a:cs typeface="DFKai-SB"/>
                        </a:rPr>
                        <a:t>在地連結特色</a:t>
                      </a:r>
                      <a:r>
                        <a:rPr lang="zh-TW" sz="1200" b="0" kern="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Kaiti TC"/>
                          <a:cs typeface="DFKai-SB"/>
                        </a:rPr>
                        <a:t>介紹</a:t>
                      </a: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0" kern="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Kaiti TC"/>
                        <a:cs typeface="DFKai-SB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Kaiti TC"/>
                          <a:cs typeface="+mn-cs"/>
                        </a:rPr>
                        <a:t>請填寫產品與雲林風土民情之關聯</a:t>
                      </a: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Kaiti TC"/>
                        <a:cs typeface="+mn-cs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425681" y="13510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Kaiti TC"/>
                <a:cs typeface="Kaiti TC" charset="-120"/>
              </a:rPr>
              <a:t>廠商與產品基本資料</a:t>
            </a:r>
            <a:endParaRPr kumimoji="1" lang="zh-TW" altLang="en-US" dirty="0">
              <a:latin typeface="標楷體" pitchFamily="65" charset="-120"/>
              <a:ea typeface="Kaiti TC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48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37720" y="3312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>
                <a:latin typeface="Kaiti TC" charset="-120"/>
                <a:ea typeface="Kaiti TC" charset="-120"/>
                <a:cs typeface="Kaiti TC" charset="-120"/>
              </a:rPr>
              <a:t>徵選產品照片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715570" y="6524945"/>
            <a:ext cx="34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限填一項產品，如兩項以上產品增選，表單可自行延伸</a:t>
            </a:r>
          </a:p>
        </p:txBody>
      </p:sp>
      <p:sp>
        <p:nvSpPr>
          <p:cNvPr id="5" name="矩形 4"/>
          <p:cNvSpPr/>
          <p:nvPr/>
        </p:nvSpPr>
        <p:spPr>
          <a:xfrm>
            <a:off x="1617509" y="846148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0" y="846147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456005" y="1787416"/>
            <a:ext cx="1316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產品包裝正面照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409284" y="1787129"/>
            <a:ext cx="1279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產品</a:t>
            </a:r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包裝背面</a:t>
            </a:r>
            <a:r>
              <a:rPr kumimoji="1" lang="zh-TW" altLang="en-US" sz="1200" dirty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照</a:t>
            </a:r>
          </a:p>
        </p:txBody>
      </p:sp>
      <p:sp>
        <p:nvSpPr>
          <p:cNvPr id="15" name="矩形 14"/>
          <p:cNvSpPr/>
          <p:nvPr/>
        </p:nvSpPr>
        <p:spPr>
          <a:xfrm>
            <a:off x="1617509" y="3678053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572000" y="3678052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527257" y="4619320"/>
            <a:ext cx="1332224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產品包裝側面照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5399804" y="4619321"/>
            <a:ext cx="1298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產品包裝側面</a:t>
            </a:r>
            <a:r>
              <a:rPr kumimoji="1" lang="zh-TW" altLang="en-US" sz="1200" dirty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照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1518610" y="3063214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522550" y="3044593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1519837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572000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</p:spTree>
    <p:extLst>
      <p:ext uri="{BB962C8B-B14F-4D97-AF65-F5344CB8AC3E}">
        <p14:creationId xmlns:p14="http://schemas.microsoft.com/office/powerpoint/2010/main" xmlns="" val="1142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094672" y="35509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認證、獲獎、檢驗證明文件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15570" y="6524945"/>
            <a:ext cx="34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限填一項產品，如兩項以上產品增選，表單可自行延伸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7509" y="846148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0" y="846147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1617509" y="3678053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572000" y="3678052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518610" y="3063214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522550" y="3044593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1519837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572000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>
                <a:latin typeface="Kaiti TC" charset="-120"/>
                <a:ea typeface="Kaiti TC" charset="-120"/>
                <a:cs typeface="Kaiti TC" charset="-120"/>
              </a:rPr>
              <a:t>說明：</a:t>
            </a:r>
          </a:p>
        </p:txBody>
      </p:sp>
    </p:spTree>
    <p:extLst>
      <p:ext uri="{BB962C8B-B14F-4D97-AF65-F5344CB8AC3E}">
        <p14:creationId xmlns:p14="http://schemas.microsoft.com/office/powerpoint/2010/main" xmlns="" val="410837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198</Words>
  <Application>Microsoft Office PowerPoint</Application>
  <PresentationFormat>如螢幕大小 (4:3)</PresentationFormat>
  <Paragraphs>68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45128</cp:lastModifiedBy>
  <cp:revision>33</cp:revision>
  <dcterms:created xsi:type="dcterms:W3CDTF">2020-04-12T06:00:36Z</dcterms:created>
  <dcterms:modified xsi:type="dcterms:W3CDTF">2022-10-24T09:42:41Z</dcterms:modified>
</cp:coreProperties>
</file>