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085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20976" y="1771650"/>
            <a:ext cx="4469130" cy="3349625"/>
          </a:xfrm>
          <a:custGeom>
            <a:avLst/>
            <a:gdLst/>
            <a:ahLst/>
            <a:cxnLst/>
            <a:rect l="l" t="t" r="r" b="b"/>
            <a:pathLst>
              <a:path w="4469130" h="3349625">
                <a:moveTo>
                  <a:pt x="1508125" y="134874"/>
                </a:moveTo>
                <a:lnTo>
                  <a:pt x="996950" y="695325"/>
                </a:lnTo>
                <a:lnTo>
                  <a:pt x="104775" y="747649"/>
                </a:lnTo>
                <a:lnTo>
                  <a:pt x="0" y="995299"/>
                </a:lnTo>
                <a:lnTo>
                  <a:pt x="590550" y="1628775"/>
                </a:lnTo>
                <a:lnTo>
                  <a:pt x="969899" y="1431925"/>
                </a:lnTo>
                <a:lnTo>
                  <a:pt x="1574800" y="1722374"/>
                </a:lnTo>
                <a:lnTo>
                  <a:pt x="1771650" y="2125599"/>
                </a:lnTo>
                <a:lnTo>
                  <a:pt x="1719199" y="2301875"/>
                </a:lnTo>
                <a:lnTo>
                  <a:pt x="1784350" y="2633599"/>
                </a:lnTo>
                <a:lnTo>
                  <a:pt x="1823974" y="3173349"/>
                </a:lnTo>
                <a:lnTo>
                  <a:pt x="2322449" y="3349625"/>
                </a:lnTo>
                <a:lnTo>
                  <a:pt x="2676525" y="3214624"/>
                </a:lnTo>
                <a:lnTo>
                  <a:pt x="2544699" y="2820924"/>
                </a:lnTo>
                <a:lnTo>
                  <a:pt x="3160649" y="2468499"/>
                </a:lnTo>
                <a:lnTo>
                  <a:pt x="3621024" y="2447925"/>
                </a:lnTo>
                <a:lnTo>
                  <a:pt x="3883025" y="2157349"/>
                </a:lnTo>
                <a:lnTo>
                  <a:pt x="3748024" y="1589024"/>
                </a:lnTo>
                <a:lnTo>
                  <a:pt x="4137025" y="1417574"/>
                </a:lnTo>
                <a:lnTo>
                  <a:pt x="4468749" y="720725"/>
                </a:lnTo>
                <a:lnTo>
                  <a:pt x="3997325" y="0"/>
                </a:lnTo>
              </a:path>
            </a:pathLst>
          </a:custGeom>
          <a:ln w="1524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66800" y="1771650"/>
            <a:ext cx="6296025" cy="3756025"/>
          </a:xfrm>
          <a:custGeom>
            <a:avLst/>
            <a:gdLst/>
            <a:ahLst/>
            <a:cxnLst/>
            <a:rect l="l" t="t" r="r" b="b"/>
            <a:pathLst>
              <a:path w="6296025" h="3756025">
                <a:moveTo>
                  <a:pt x="2258949" y="103124"/>
                </a:moveTo>
                <a:lnTo>
                  <a:pt x="1822450" y="415925"/>
                </a:lnTo>
                <a:lnTo>
                  <a:pt x="1482725" y="342900"/>
                </a:lnTo>
                <a:lnTo>
                  <a:pt x="839724" y="498475"/>
                </a:lnTo>
                <a:lnTo>
                  <a:pt x="276225" y="519049"/>
                </a:lnTo>
                <a:lnTo>
                  <a:pt x="0" y="996950"/>
                </a:lnTo>
                <a:lnTo>
                  <a:pt x="144462" y="1152525"/>
                </a:lnTo>
                <a:lnTo>
                  <a:pt x="366649" y="1038225"/>
                </a:lnTo>
                <a:lnTo>
                  <a:pt x="682625" y="1090549"/>
                </a:lnTo>
                <a:lnTo>
                  <a:pt x="800100" y="1349375"/>
                </a:lnTo>
                <a:lnTo>
                  <a:pt x="550799" y="1619250"/>
                </a:lnTo>
                <a:lnTo>
                  <a:pt x="839724" y="1816100"/>
                </a:lnTo>
                <a:lnTo>
                  <a:pt x="1154049" y="1754124"/>
                </a:lnTo>
                <a:lnTo>
                  <a:pt x="1430274" y="1930400"/>
                </a:lnTo>
                <a:lnTo>
                  <a:pt x="1993900" y="1950974"/>
                </a:lnTo>
                <a:lnTo>
                  <a:pt x="2557399" y="2262124"/>
                </a:lnTo>
                <a:lnTo>
                  <a:pt x="2689225" y="2655824"/>
                </a:lnTo>
                <a:lnTo>
                  <a:pt x="2570099" y="3362325"/>
                </a:lnTo>
                <a:lnTo>
                  <a:pt x="2689225" y="3600450"/>
                </a:lnTo>
                <a:lnTo>
                  <a:pt x="3384550" y="3559175"/>
                </a:lnTo>
                <a:lnTo>
                  <a:pt x="3633724" y="3756025"/>
                </a:lnTo>
                <a:lnTo>
                  <a:pt x="4117975" y="3248025"/>
                </a:lnTo>
                <a:lnTo>
                  <a:pt x="4027424" y="2884424"/>
                </a:lnTo>
                <a:lnTo>
                  <a:pt x="4473575" y="2655824"/>
                </a:lnTo>
                <a:lnTo>
                  <a:pt x="4787900" y="2728849"/>
                </a:lnTo>
                <a:lnTo>
                  <a:pt x="5207000" y="2563749"/>
                </a:lnTo>
                <a:lnTo>
                  <a:pt x="5405374" y="1863725"/>
                </a:lnTo>
                <a:lnTo>
                  <a:pt x="5783199" y="1463675"/>
                </a:lnTo>
                <a:lnTo>
                  <a:pt x="6296025" y="1422400"/>
                </a:lnTo>
                <a:lnTo>
                  <a:pt x="6203950" y="1163574"/>
                </a:lnTo>
                <a:lnTo>
                  <a:pt x="5824474" y="893699"/>
                </a:lnTo>
                <a:lnTo>
                  <a:pt x="6059424" y="333375"/>
                </a:lnTo>
                <a:lnTo>
                  <a:pt x="5699125" y="0"/>
                </a:lnTo>
              </a:path>
            </a:pathLst>
          </a:custGeom>
          <a:ln w="1651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1750" y="1697101"/>
            <a:ext cx="9099550" cy="4932680"/>
          </a:xfrm>
          <a:custGeom>
            <a:avLst/>
            <a:gdLst/>
            <a:ahLst/>
            <a:cxnLst/>
            <a:rect l="l" t="t" r="r" b="b"/>
            <a:pathLst>
              <a:path w="9099550" h="4932680">
                <a:moveTo>
                  <a:pt x="128587" y="0"/>
                </a:moveTo>
                <a:lnTo>
                  <a:pt x="211137" y="520700"/>
                </a:lnTo>
                <a:lnTo>
                  <a:pt x="0" y="1057148"/>
                </a:lnTo>
                <a:lnTo>
                  <a:pt x="131762" y="1938274"/>
                </a:lnTo>
                <a:lnTo>
                  <a:pt x="655637" y="2404999"/>
                </a:lnTo>
                <a:lnTo>
                  <a:pt x="1398524" y="2698623"/>
                </a:lnTo>
                <a:lnTo>
                  <a:pt x="2286000" y="2620899"/>
                </a:lnTo>
                <a:lnTo>
                  <a:pt x="2785999" y="3079623"/>
                </a:lnTo>
                <a:lnTo>
                  <a:pt x="2624074" y="3374898"/>
                </a:lnTo>
                <a:lnTo>
                  <a:pt x="1803400" y="3400298"/>
                </a:lnTo>
                <a:lnTo>
                  <a:pt x="1446149" y="3208274"/>
                </a:lnTo>
                <a:lnTo>
                  <a:pt x="1173162" y="3400298"/>
                </a:lnTo>
                <a:lnTo>
                  <a:pt x="1514475" y="4006786"/>
                </a:lnTo>
                <a:lnTo>
                  <a:pt x="1544574" y="4611624"/>
                </a:lnTo>
                <a:lnTo>
                  <a:pt x="2398649" y="4932299"/>
                </a:lnTo>
                <a:lnTo>
                  <a:pt x="2609850" y="4638611"/>
                </a:lnTo>
                <a:lnTo>
                  <a:pt x="3297174" y="4440174"/>
                </a:lnTo>
                <a:lnTo>
                  <a:pt x="4143375" y="4702111"/>
                </a:lnTo>
                <a:lnTo>
                  <a:pt x="5114925" y="4463986"/>
                </a:lnTo>
                <a:lnTo>
                  <a:pt x="5465699" y="4638611"/>
                </a:lnTo>
                <a:lnTo>
                  <a:pt x="6129274" y="4203636"/>
                </a:lnTo>
                <a:lnTo>
                  <a:pt x="6548374" y="3668649"/>
                </a:lnTo>
                <a:lnTo>
                  <a:pt x="6935724" y="3679825"/>
                </a:lnTo>
                <a:lnTo>
                  <a:pt x="7229475" y="3881374"/>
                </a:lnTo>
                <a:lnTo>
                  <a:pt x="7961249" y="3400298"/>
                </a:lnTo>
                <a:lnTo>
                  <a:pt x="8578850" y="3468624"/>
                </a:lnTo>
                <a:lnTo>
                  <a:pt x="9099550" y="3284474"/>
                </a:lnTo>
              </a:path>
            </a:pathLst>
          </a:custGeom>
          <a:ln w="1651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84175" y="1817751"/>
            <a:ext cx="8750300" cy="4381500"/>
          </a:xfrm>
          <a:custGeom>
            <a:avLst/>
            <a:gdLst/>
            <a:ahLst/>
            <a:cxnLst/>
            <a:rect l="l" t="t" r="r" b="b"/>
            <a:pathLst>
              <a:path w="8750300" h="4381500">
                <a:moveTo>
                  <a:pt x="381000" y="0"/>
                </a:moveTo>
                <a:lnTo>
                  <a:pt x="0" y="533400"/>
                </a:lnTo>
                <a:lnTo>
                  <a:pt x="130175" y="1303274"/>
                </a:lnTo>
                <a:lnTo>
                  <a:pt x="385762" y="1385824"/>
                </a:lnTo>
                <a:lnTo>
                  <a:pt x="750887" y="1725549"/>
                </a:lnTo>
                <a:lnTo>
                  <a:pt x="884237" y="2287524"/>
                </a:lnTo>
                <a:lnTo>
                  <a:pt x="1331849" y="2379599"/>
                </a:lnTo>
                <a:lnTo>
                  <a:pt x="1997075" y="2141474"/>
                </a:lnTo>
                <a:lnTo>
                  <a:pt x="2074799" y="2370074"/>
                </a:lnTo>
                <a:lnTo>
                  <a:pt x="2573274" y="2401824"/>
                </a:lnTo>
                <a:lnTo>
                  <a:pt x="2955925" y="2960624"/>
                </a:lnTo>
                <a:lnTo>
                  <a:pt x="2647950" y="3438525"/>
                </a:lnTo>
                <a:lnTo>
                  <a:pt x="2076450" y="3519424"/>
                </a:lnTo>
                <a:lnTo>
                  <a:pt x="1574800" y="3448050"/>
                </a:lnTo>
                <a:lnTo>
                  <a:pt x="1433449" y="3562350"/>
                </a:lnTo>
                <a:lnTo>
                  <a:pt x="1600200" y="3833749"/>
                </a:lnTo>
                <a:lnTo>
                  <a:pt x="1574800" y="4029011"/>
                </a:lnTo>
                <a:lnTo>
                  <a:pt x="1804924" y="4381436"/>
                </a:lnTo>
                <a:lnTo>
                  <a:pt x="2636774" y="4163949"/>
                </a:lnTo>
                <a:lnTo>
                  <a:pt x="2738374" y="3955986"/>
                </a:lnTo>
                <a:lnTo>
                  <a:pt x="3008249" y="4049649"/>
                </a:lnTo>
                <a:lnTo>
                  <a:pt x="3711575" y="3886136"/>
                </a:lnTo>
                <a:lnTo>
                  <a:pt x="3878199" y="4308411"/>
                </a:lnTo>
                <a:lnTo>
                  <a:pt x="4556125" y="4033774"/>
                </a:lnTo>
                <a:lnTo>
                  <a:pt x="5181600" y="4113149"/>
                </a:lnTo>
                <a:lnTo>
                  <a:pt x="5591175" y="3852799"/>
                </a:lnTo>
                <a:lnTo>
                  <a:pt x="5705475" y="3303524"/>
                </a:lnTo>
                <a:lnTo>
                  <a:pt x="6370574" y="3313049"/>
                </a:lnTo>
                <a:lnTo>
                  <a:pt x="6461125" y="3054223"/>
                </a:lnTo>
                <a:lnTo>
                  <a:pt x="6729349" y="3065399"/>
                </a:lnTo>
                <a:lnTo>
                  <a:pt x="7088124" y="3324098"/>
                </a:lnTo>
                <a:lnTo>
                  <a:pt x="7677150" y="2879598"/>
                </a:lnTo>
                <a:lnTo>
                  <a:pt x="8294624" y="2833624"/>
                </a:lnTo>
                <a:lnTo>
                  <a:pt x="8520049" y="2493899"/>
                </a:lnTo>
                <a:lnTo>
                  <a:pt x="8750300" y="2516124"/>
                </a:lnTo>
              </a:path>
            </a:pathLst>
          </a:custGeom>
          <a:ln w="1524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683500" y="1562100"/>
            <a:ext cx="1254125" cy="1887855"/>
          </a:xfrm>
          <a:custGeom>
            <a:avLst/>
            <a:gdLst/>
            <a:ahLst/>
            <a:cxnLst/>
            <a:rect l="l" t="t" r="r" b="b"/>
            <a:pathLst>
              <a:path w="1254125" h="1887854">
                <a:moveTo>
                  <a:pt x="220599" y="0"/>
                </a:moveTo>
                <a:lnTo>
                  <a:pt x="333375" y="369824"/>
                </a:lnTo>
                <a:lnTo>
                  <a:pt x="252349" y="1020699"/>
                </a:lnTo>
                <a:lnTo>
                  <a:pt x="720725" y="1223899"/>
                </a:lnTo>
                <a:lnTo>
                  <a:pt x="960501" y="1660525"/>
                </a:lnTo>
                <a:lnTo>
                  <a:pt x="1254125" y="1887601"/>
                </a:lnTo>
                <a:lnTo>
                  <a:pt x="857250" y="1763776"/>
                </a:lnTo>
                <a:lnTo>
                  <a:pt x="576199" y="1401699"/>
                </a:lnTo>
                <a:lnTo>
                  <a:pt x="220599" y="1352550"/>
                </a:lnTo>
                <a:lnTo>
                  <a:pt x="0" y="792099"/>
                </a:lnTo>
                <a:lnTo>
                  <a:pt x="76200" y="331724"/>
                </a:lnTo>
              </a:path>
            </a:pathLst>
          </a:custGeom>
          <a:ln w="1524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212201" y="1422400"/>
            <a:ext cx="919480" cy="1773555"/>
          </a:xfrm>
          <a:custGeom>
            <a:avLst/>
            <a:gdLst/>
            <a:ahLst/>
            <a:cxnLst/>
            <a:rect l="l" t="t" r="r" b="b"/>
            <a:pathLst>
              <a:path w="919479" h="1773555">
                <a:moveTo>
                  <a:pt x="0" y="0"/>
                </a:moveTo>
                <a:lnTo>
                  <a:pt x="203200" y="520700"/>
                </a:lnTo>
                <a:lnTo>
                  <a:pt x="14224" y="1046099"/>
                </a:lnTo>
                <a:lnTo>
                  <a:pt x="63500" y="1211326"/>
                </a:lnTo>
                <a:lnTo>
                  <a:pt x="371475" y="1173226"/>
                </a:lnTo>
                <a:lnTo>
                  <a:pt x="546100" y="1674749"/>
                </a:lnTo>
                <a:lnTo>
                  <a:pt x="919099" y="1773174"/>
                </a:lnTo>
              </a:path>
            </a:pathLst>
          </a:custGeom>
          <a:ln w="1651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224526" y="1536700"/>
            <a:ext cx="3919854" cy="3803650"/>
          </a:xfrm>
          <a:custGeom>
            <a:avLst/>
            <a:gdLst/>
            <a:ahLst/>
            <a:cxnLst/>
            <a:rect l="l" t="t" r="r" b="b"/>
            <a:pathLst>
              <a:path w="3919854" h="3803650">
                <a:moveTo>
                  <a:pt x="1774825" y="0"/>
                </a:moveTo>
                <a:lnTo>
                  <a:pt x="1871599" y="357124"/>
                </a:lnTo>
                <a:lnTo>
                  <a:pt x="2211324" y="538099"/>
                </a:lnTo>
                <a:lnTo>
                  <a:pt x="2228850" y="869950"/>
                </a:lnTo>
                <a:lnTo>
                  <a:pt x="2130425" y="1162050"/>
                </a:lnTo>
                <a:lnTo>
                  <a:pt x="2276475" y="1468374"/>
                </a:lnTo>
                <a:lnTo>
                  <a:pt x="2309749" y="1760474"/>
                </a:lnTo>
                <a:lnTo>
                  <a:pt x="2081149" y="1812925"/>
                </a:lnTo>
                <a:lnTo>
                  <a:pt x="1470025" y="2197100"/>
                </a:lnTo>
                <a:lnTo>
                  <a:pt x="1547749" y="2311400"/>
                </a:lnTo>
                <a:lnTo>
                  <a:pt x="1517650" y="2578100"/>
                </a:lnTo>
                <a:lnTo>
                  <a:pt x="1241425" y="2884424"/>
                </a:lnTo>
                <a:lnTo>
                  <a:pt x="855599" y="3140075"/>
                </a:lnTo>
                <a:lnTo>
                  <a:pt x="241300" y="3216275"/>
                </a:lnTo>
                <a:lnTo>
                  <a:pt x="30099" y="3573399"/>
                </a:lnTo>
                <a:lnTo>
                  <a:pt x="0" y="3803650"/>
                </a:lnTo>
                <a:lnTo>
                  <a:pt x="338074" y="3459099"/>
                </a:lnTo>
                <a:lnTo>
                  <a:pt x="998474" y="3317875"/>
                </a:lnTo>
                <a:lnTo>
                  <a:pt x="1419225" y="3025775"/>
                </a:lnTo>
                <a:lnTo>
                  <a:pt x="1952625" y="3152775"/>
                </a:lnTo>
                <a:lnTo>
                  <a:pt x="2647950" y="3025775"/>
                </a:lnTo>
                <a:lnTo>
                  <a:pt x="3147949" y="2770124"/>
                </a:lnTo>
                <a:lnTo>
                  <a:pt x="3197225" y="2540000"/>
                </a:lnTo>
                <a:lnTo>
                  <a:pt x="3551174" y="2374900"/>
                </a:lnTo>
                <a:lnTo>
                  <a:pt x="3744849" y="2463800"/>
                </a:lnTo>
                <a:lnTo>
                  <a:pt x="3919474" y="2349919"/>
                </a:lnTo>
              </a:path>
            </a:pathLst>
          </a:custGeom>
          <a:ln w="16509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756025" y="1693926"/>
            <a:ext cx="2221230" cy="2141855"/>
          </a:xfrm>
          <a:custGeom>
            <a:avLst/>
            <a:gdLst/>
            <a:ahLst/>
            <a:cxnLst/>
            <a:rect l="l" t="t" r="r" b="b"/>
            <a:pathLst>
              <a:path w="2221229" h="2141854">
                <a:moveTo>
                  <a:pt x="984250" y="245999"/>
                </a:moveTo>
                <a:lnTo>
                  <a:pt x="668274" y="245999"/>
                </a:lnTo>
                <a:lnTo>
                  <a:pt x="325374" y="804799"/>
                </a:lnTo>
                <a:lnTo>
                  <a:pt x="0" y="1068324"/>
                </a:lnTo>
                <a:lnTo>
                  <a:pt x="773049" y="1242949"/>
                </a:lnTo>
                <a:lnTo>
                  <a:pt x="674624" y="1601724"/>
                </a:lnTo>
                <a:lnTo>
                  <a:pt x="979551" y="1724025"/>
                </a:lnTo>
                <a:lnTo>
                  <a:pt x="790575" y="2141474"/>
                </a:lnTo>
                <a:lnTo>
                  <a:pt x="1525651" y="1642999"/>
                </a:lnTo>
                <a:lnTo>
                  <a:pt x="1470025" y="1231900"/>
                </a:lnTo>
                <a:lnTo>
                  <a:pt x="1874901" y="1188974"/>
                </a:lnTo>
                <a:lnTo>
                  <a:pt x="2220976" y="954024"/>
                </a:lnTo>
                <a:lnTo>
                  <a:pt x="2087626" y="660400"/>
                </a:lnTo>
                <a:lnTo>
                  <a:pt x="2128901" y="311150"/>
                </a:lnTo>
                <a:lnTo>
                  <a:pt x="1859026" y="260350"/>
                </a:lnTo>
                <a:lnTo>
                  <a:pt x="1473200" y="0"/>
                </a:lnTo>
                <a:lnTo>
                  <a:pt x="984250" y="245999"/>
                </a:lnTo>
                <a:close/>
              </a:path>
            </a:pathLst>
          </a:custGeom>
          <a:ln w="1778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786626" y="3224148"/>
            <a:ext cx="1993900" cy="1285875"/>
          </a:xfrm>
          <a:custGeom>
            <a:avLst/>
            <a:gdLst/>
            <a:ahLst/>
            <a:cxnLst/>
            <a:rect l="l" t="t" r="r" b="b"/>
            <a:pathLst>
              <a:path w="1993900" h="1285875">
                <a:moveTo>
                  <a:pt x="1141349" y="290575"/>
                </a:moveTo>
                <a:lnTo>
                  <a:pt x="1206500" y="52450"/>
                </a:lnTo>
                <a:lnTo>
                  <a:pt x="1403350" y="0"/>
                </a:lnTo>
                <a:lnTo>
                  <a:pt x="1560449" y="123951"/>
                </a:lnTo>
                <a:lnTo>
                  <a:pt x="1717675" y="393826"/>
                </a:lnTo>
                <a:lnTo>
                  <a:pt x="1993900" y="363600"/>
                </a:lnTo>
                <a:lnTo>
                  <a:pt x="1981200" y="569976"/>
                </a:lnTo>
                <a:lnTo>
                  <a:pt x="1612900" y="684276"/>
                </a:lnTo>
                <a:lnTo>
                  <a:pt x="1395349" y="662051"/>
                </a:lnTo>
                <a:lnTo>
                  <a:pt x="1141349" y="763651"/>
                </a:lnTo>
                <a:lnTo>
                  <a:pt x="938149" y="1004951"/>
                </a:lnTo>
                <a:lnTo>
                  <a:pt x="671449" y="852551"/>
                </a:lnTo>
                <a:lnTo>
                  <a:pt x="406400" y="1285875"/>
                </a:lnTo>
                <a:lnTo>
                  <a:pt x="104775" y="1212850"/>
                </a:lnTo>
                <a:lnTo>
                  <a:pt x="0" y="954151"/>
                </a:lnTo>
                <a:lnTo>
                  <a:pt x="249174" y="766826"/>
                </a:lnTo>
                <a:lnTo>
                  <a:pt x="393700" y="446150"/>
                </a:lnTo>
                <a:lnTo>
                  <a:pt x="695325" y="238251"/>
                </a:lnTo>
                <a:lnTo>
                  <a:pt x="1141349" y="300100"/>
                </a:lnTo>
              </a:path>
            </a:pathLst>
          </a:custGeom>
          <a:ln w="1778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625975" y="5518150"/>
            <a:ext cx="4518025" cy="1250950"/>
          </a:xfrm>
          <a:custGeom>
            <a:avLst/>
            <a:gdLst/>
            <a:ahLst/>
            <a:cxnLst/>
            <a:rect l="l" t="t" r="r" b="b"/>
            <a:pathLst>
              <a:path w="4518025" h="1250950">
                <a:moveTo>
                  <a:pt x="4505325" y="25400"/>
                </a:moveTo>
                <a:lnTo>
                  <a:pt x="3957574" y="0"/>
                </a:lnTo>
                <a:lnTo>
                  <a:pt x="3616325" y="128587"/>
                </a:lnTo>
                <a:lnTo>
                  <a:pt x="3073400" y="69850"/>
                </a:lnTo>
                <a:lnTo>
                  <a:pt x="2760599" y="561975"/>
                </a:lnTo>
                <a:lnTo>
                  <a:pt x="2540000" y="336550"/>
                </a:lnTo>
                <a:lnTo>
                  <a:pt x="2146300" y="488950"/>
                </a:lnTo>
                <a:lnTo>
                  <a:pt x="2293874" y="817562"/>
                </a:lnTo>
                <a:lnTo>
                  <a:pt x="1701800" y="654050"/>
                </a:lnTo>
                <a:lnTo>
                  <a:pt x="1409700" y="857250"/>
                </a:lnTo>
                <a:lnTo>
                  <a:pt x="0" y="1047750"/>
                </a:lnTo>
                <a:lnTo>
                  <a:pt x="457200" y="1250948"/>
                </a:lnTo>
                <a:lnTo>
                  <a:pt x="1651000" y="1073150"/>
                </a:lnTo>
                <a:lnTo>
                  <a:pt x="2019300" y="1187450"/>
                </a:lnTo>
                <a:lnTo>
                  <a:pt x="3327400" y="1096962"/>
                </a:lnTo>
                <a:lnTo>
                  <a:pt x="3683000" y="1187450"/>
                </a:lnTo>
                <a:lnTo>
                  <a:pt x="3898900" y="946150"/>
                </a:lnTo>
                <a:lnTo>
                  <a:pt x="4305300" y="1136650"/>
                </a:lnTo>
                <a:lnTo>
                  <a:pt x="4311650" y="538162"/>
                </a:lnTo>
                <a:lnTo>
                  <a:pt x="4518025" y="411523"/>
                </a:lnTo>
              </a:path>
            </a:pathLst>
          </a:custGeom>
          <a:ln w="1778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640826" y="1463675"/>
            <a:ext cx="503555" cy="1355725"/>
          </a:xfrm>
          <a:custGeom>
            <a:avLst/>
            <a:gdLst/>
            <a:ahLst/>
            <a:cxnLst/>
            <a:rect l="l" t="t" r="r" b="b"/>
            <a:pathLst>
              <a:path w="503554" h="1355725">
                <a:moveTo>
                  <a:pt x="0" y="0"/>
                </a:moveTo>
                <a:lnTo>
                  <a:pt x="168275" y="496824"/>
                </a:lnTo>
                <a:lnTo>
                  <a:pt x="168275" y="1006475"/>
                </a:lnTo>
                <a:lnTo>
                  <a:pt x="425450" y="1355725"/>
                </a:lnTo>
                <a:lnTo>
                  <a:pt x="441325" y="915924"/>
                </a:lnTo>
                <a:lnTo>
                  <a:pt x="377825" y="635000"/>
                </a:lnTo>
                <a:lnTo>
                  <a:pt x="503174" y="387274"/>
                </a:lnTo>
              </a:path>
            </a:pathLst>
          </a:custGeom>
          <a:ln w="1778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864475" y="5664200"/>
            <a:ext cx="1025525" cy="622300"/>
          </a:xfrm>
          <a:custGeom>
            <a:avLst/>
            <a:gdLst/>
            <a:ahLst/>
            <a:cxnLst/>
            <a:rect l="l" t="t" r="r" b="b"/>
            <a:pathLst>
              <a:path w="1025525" h="622300">
                <a:moveTo>
                  <a:pt x="800100" y="0"/>
                </a:moveTo>
                <a:lnTo>
                  <a:pt x="508000" y="96837"/>
                </a:lnTo>
                <a:lnTo>
                  <a:pt x="377825" y="173037"/>
                </a:lnTo>
                <a:lnTo>
                  <a:pt x="228600" y="342900"/>
                </a:lnTo>
                <a:lnTo>
                  <a:pt x="0" y="622300"/>
                </a:lnTo>
                <a:lnTo>
                  <a:pt x="571500" y="417512"/>
                </a:lnTo>
                <a:lnTo>
                  <a:pt x="685800" y="288925"/>
                </a:lnTo>
                <a:lnTo>
                  <a:pt x="1025525" y="225425"/>
                </a:lnTo>
                <a:lnTo>
                  <a:pt x="800100" y="0"/>
                </a:lnTo>
                <a:close/>
              </a:path>
            </a:pathLst>
          </a:custGeom>
          <a:ln w="1778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9375" y="3810000"/>
            <a:ext cx="4343400" cy="3048000"/>
          </a:xfrm>
          <a:custGeom>
            <a:avLst/>
            <a:gdLst/>
            <a:ahLst/>
            <a:cxnLst/>
            <a:rect l="l" t="t" r="r" b="b"/>
            <a:pathLst>
              <a:path w="4343400" h="3048000">
                <a:moveTo>
                  <a:pt x="0" y="0"/>
                </a:moveTo>
                <a:lnTo>
                  <a:pt x="152400" y="533400"/>
                </a:lnTo>
                <a:lnTo>
                  <a:pt x="609600" y="609600"/>
                </a:lnTo>
                <a:lnTo>
                  <a:pt x="914400" y="1143000"/>
                </a:lnTo>
                <a:lnTo>
                  <a:pt x="838200" y="1524000"/>
                </a:lnTo>
                <a:lnTo>
                  <a:pt x="1066800" y="1752600"/>
                </a:lnTo>
                <a:lnTo>
                  <a:pt x="914400" y="2209800"/>
                </a:lnTo>
                <a:lnTo>
                  <a:pt x="990600" y="2590800"/>
                </a:lnTo>
                <a:lnTo>
                  <a:pt x="2362200" y="2971798"/>
                </a:lnTo>
                <a:lnTo>
                  <a:pt x="2667000" y="2743200"/>
                </a:lnTo>
                <a:lnTo>
                  <a:pt x="3505200" y="2743200"/>
                </a:lnTo>
                <a:lnTo>
                  <a:pt x="3657600" y="2590800"/>
                </a:lnTo>
                <a:lnTo>
                  <a:pt x="4343400" y="2971798"/>
                </a:lnTo>
                <a:lnTo>
                  <a:pt x="4191000" y="3047999"/>
                </a:lnTo>
                <a:lnTo>
                  <a:pt x="3657600" y="2895600"/>
                </a:lnTo>
                <a:lnTo>
                  <a:pt x="3429000" y="2971798"/>
                </a:lnTo>
                <a:lnTo>
                  <a:pt x="2590800" y="3047999"/>
                </a:lnTo>
                <a:lnTo>
                  <a:pt x="2286000" y="3047999"/>
                </a:lnTo>
                <a:lnTo>
                  <a:pt x="762000" y="2895600"/>
                </a:lnTo>
                <a:lnTo>
                  <a:pt x="304800" y="2971798"/>
                </a:lnTo>
                <a:lnTo>
                  <a:pt x="152400" y="2667000"/>
                </a:lnTo>
                <a:lnTo>
                  <a:pt x="457200" y="2286000"/>
                </a:lnTo>
                <a:lnTo>
                  <a:pt x="533400" y="1752600"/>
                </a:lnTo>
                <a:lnTo>
                  <a:pt x="228600" y="1371600"/>
                </a:lnTo>
                <a:lnTo>
                  <a:pt x="381000" y="990600"/>
                </a:lnTo>
                <a:lnTo>
                  <a:pt x="76200" y="838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27241" y="6113754"/>
            <a:ext cx="64769" cy="117475"/>
          </a:xfrm>
          <a:custGeom>
            <a:avLst/>
            <a:gdLst/>
            <a:ahLst/>
            <a:cxnLst/>
            <a:rect l="l" t="t" r="r" b="b"/>
            <a:pathLst>
              <a:path w="64769" h="117475">
                <a:moveTo>
                  <a:pt x="47116" y="0"/>
                </a:moveTo>
                <a:lnTo>
                  <a:pt x="0" y="109346"/>
                </a:lnTo>
                <a:lnTo>
                  <a:pt x="17487" y="116890"/>
                </a:lnTo>
                <a:lnTo>
                  <a:pt x="64617" y="7543"/>
                </a:lnTo>
                <a:lnTo>
                  <a:pt x="4711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79611" y="6110579"/>
            <a:ext cx="64769" cy="117475"/>
          </a:xfrm>
          <a:custGeom>
            <a:avLst/>
            <a:gdLst/>
            <a:ahLst/>
            <a:cxnLst/>
            <a:rect l="l" t="t" r="r" b="b"/>
            <a:pathLst>
              <a:path w="64769" h="117475">
                <a:moveTo>
                  <a:pt x="47122" y="0"/>
                </a:moveTo>
                <a:lnTo>
                  <a:pt x="0" y="109346"/>
                </a:lnTo>
                <a:lnTo>
                  <a:pt x="17494" y="116890"/>
                </a:lnTo>
                <a:lnTo>
                  <a:pt x="64622" y="7543"/>
                </a:lnTo>
                <a:lnTo>
                  <a:pt x="4712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8336" y="6101054"/>
            <a:ext cx="64769" cy="117475"/>
          </a:xfrm>
          <a:custGeom>
            <a:avLst/>
            <a:gdLst/>
            <a:ahLst/>
            <a:cxnLst/>
            <a:rect l="l" t="t" r="r" b="b"/>
            <a:pathLst>
              <a:path w="64769" h="117475">
                <a:moveTo>
                  <a:pt x="47122" y="0"/>
                </a:moveTo>
                <a:lnTo>
                  <a:pt x="0" y="109346"/>
                </a:lnTo>
                <a:lnTo>
                  <a:pt x="17494" y="116890"/>
                </a:lnTo>
                <a:lnTo>
                  <a:pt x="64617" y="7543"/>
                </a:lnTo>
                <a:lnTo>
                  <a:pt x="4712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67665" y="6119786"/>
            <a:ext cx="38100" cy="111760"/>
          </a:xfrm>
          <a:custGeom>
            <a:avLst/>
            <a:gdLst/>
            <a:ahLst/>
            <a:cxnLst/>
            <a:rect l="l" t="t" r="r" b="b"/>
            <a:pathLst>
              <a:path w="38100" h="111760">
                <a:moveTo>
                  <a:pt x="19024" y="0"/>
                </a:moveTo>
                <a:lnTo>
                  <a:pt x="0" y="107873"/>
                </a:lnTo>
                <a:lnTo>
                  <a:pt x="18757" y="111175"/>
                </a:lnTo>
                <a:lnTo>
                  <a:pt x="37782" y="3302"/>
                </a:lnTo>
                <a:lnTo>
                  <a:pt x="190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26390" y="6126136"/>
            <a:ext cx="38100" cy="111760"/>
          </a:xfrm>
          <a:custGeom>
            <a:avLst/>
            <a:gdLst/>
            <a:ahLst/>
            <a:cxnLst/>
            <a:rect l="l" t="t" r="r" b="b"/>
            <a:pathLst>
              <a:path w="38100" h="111760">
                <a:moveTo>
                  <a:pt x="19024" y="0"/>
                </a:moveTo>
                <a:lnTo>
                  <a:pt x="0" y="107873"/>
                </a:lnTo>
                <a:lnTo>
                  <a:pt x="18757" y="111175"/>
                </a:lnTo>
                <a:lnTo>
                  <a:pt x="37782" y="3302"/>
                </a:lnTo>
                <a:lnTo>
                  <a:pt x="190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75018" y="6126289"/>
            <a:ext cx="45720" cy="111125"/>
          </a:xfrm>
          <a:custGeom>
            <a:avLst/>
            <a:gdLst/>
            <a:ahLst/>
            <a:cxnLst/>
            <a:rect l="l" t="t" r="r" b="b"/>
            <a:pathLst>
              <a:path w="45720" h="111125">
                <a:moveTo>
                  <a:pt x="26809" y="0"/>
                </a:moveTo>
                <a:lnTo>
                  <a:pt x="0" y="106210"/>
                </a:lnTo>
                <a:lnTo>
                  <a:pt x="18465" y="110871"/>
                </a:lnTo>
                <a:lnTo>
                  <a:pt x="45275" y="4660"/>
                </a:lnTo>
                <a:lnTo>
                  <a:pt x="2680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227571" y="6123101"/>
            <a:ext cx="45085" cy="111125"/>
          </a:xfrm>
          <a:custGeom>
            <a:avLst/>
            <a:gdLst/>
            <a:ahLst/>
            <a:cxnLst/>
            <a:rect l="l" t="t" r="r" b="b"/>
            <a:pathLst>
              <a:path w="45085" h="111125">
                <a:moveTo>
                  <a:pt x="26441" y="0"/>
                </a:moveTo>
                <a:lnTo>
                  <a:pt x="0" y="106298"/>
                </a:lnTo>
                <a:lnTo>
                  <a:pt x="18478" y="110896"/>
                </a:lnTo>
                <a:lnTo>
                  <a:pt x="44919" y="4597"/>
                </a:lnTo>
                <a:lnTo>
                  <a:pt x="2644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631031" y="6095149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651"/>
                </a:lnTo>
              </a:path>
            </a:pathLst>
          </a:custGeom>
          <a:ln w="19672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583406" y="6101499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651"/>
                </a:lnTo>
              </a:path>
            </a:pathLst>
          </a:custGeom>
          <a:ln w="19672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523354" y="6107480"/>
            <a:ext cx="25400" cy="110489"/>
          </a:xfrm>
          <a:custGeom>
            <a:avLst/>
            <a:gdLst/>
            <a:ahLst/>
            <a:cxnLst/>
            <a:rect l="l" t="t" r="r" b="b"/>
            <a:pathLst>
              <a:path w="25400" h="110489">
                <a:moveTo>
                  <a:pt x="5829" y="0"/>
                </a:moveTo>
                <a:lnTo>
                  <a:pt x="0" y="109372"/>
                </a:lnTo>
                <a:lnTo>
                  <a:pt x="19024" y="110388"/>
                </a:lnTo>
                <a:lnTo>
                  <a:pt x="24853" y="1016"/>
                </a:lnTo>
                <a:lnTo>
                  <a:pt x="582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470128" y="6116764"/>
            <a:ext cx="29845" cy="111125"/>
          </a:xfrm>
          <a:custGeom>
            <a:avLst/>
            <a:gdLst/>
            <a:ahLst/>
            <a:cxnLst/>
            <a:rect l="l" t="t" r="r" b="b"/>
            <a:pathLst>
              <a:path w="29845" h="111125">
                <a:moveTo>
                  <a:pt x="10744" y="0"/>
                </a:moveTo>
                <a:lnTo>
                  <a:pt x="0" y="109004"/>
                </a:lnTo>
                <a:lnTo>
                  <a:pt x="18961" y="110871"/>
                </a:lnTo>
                <a:lnTo>
                  <a:pt x="29705" y="1866"/>
                </a:lnTo>
                <a:lnTo>
                  <a:pt x="1074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851522" y="6035573"/>
            <a:ext cx="38735" cy="102235"/>
          </a:xfrm>
          <a:custGeom>
            <a:avLst/>
            <a:gdLst/>
            <a:ahLst/>
            <a:cxnLst/>
            <a:rect l="l" t="t" r="r" b="b"/>
            <a:pathLst>
              <a:path w="38734" h="102235">
                <a:moveTo>
                  <a:pt x="18668" y="0"/>
                </a:moveTo>
                <a:lnTo>
                  <a:pt x="0" y="3771"/>
                </a:lnTo>
                <a:lnTo>
                  <a:pt x="19773" y="101803"/>
                </a:lnTo>
                <a:lnTo>
                  <a:pt x="38455" y="98031"/>
                </a:lnTo>
                <a:lnTo>
                  <a:pt x="1866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805205" y="6045162"/>
            <a:ext cx="33020" cy="102235"/>
          </a:xfrm>
          <a:custGeom>
            <a:avLst/>
            <a:gdLst/>
            <a:ahLst/>
            <a:cxnLst/>
            <a:rect l="l" t="t" r="r" b="b"/>
            <a:pathLst>
              <a:path w="33019" h="102235">
                <a:moveTo>
                  <a:pt x="18872" y="0"/>
                </a:moveTo>
                <a:lnTo>
                  <a:pt x="0" y="2616"/>
                </a:lnTo>
                <a:lnTo>
                  <a:pt x="13779" y="101676"/>
                </a:lnTo>
                <a:lnTo>
                  <a:pt x="32651" y="99059"/>
                </a:lnTo>
                <a:lnTo>
                  <a:pt x="1887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757580" y="6067387"/>
            <a:ext cx="33020" cy="102235"/>
          </a:xfrm>
          <a:custGeom>
            <a:avLst/>
            <a:gdLst/>
            <a:ahLst/>
            <a:cxnLst/>
            <a:rect l="l" t="t" r="r" b="b"/>
            <a:pathLst>
              <a:path w="33020" h="102235">
                <a:moveTo>
                  <a:pt x="18872" y="0"/>
                </a:moveTo>
                <a:lnTo>
                  <a:pt x="0" y="2616"/>
                </a:lnTo>
                <a:lnTo>
                  <a:pt x="13779" y="101676"/>
                </a:lnTo>
                <a:lnTo>
                  <a:pt x="32651" y="99059"/>
                </a:lnTo>
                <a:lnTo>
                  <a:pt x="1887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713193" y="6070676"/>
            <a:ext cx="29845" cy="101600"/>
          </a:xfrm>
          <a:custGeom>
            <a:avLst/>
            <a:gdLst/>
            <a:ahLst/>
            <a:cxnLst/>
            <a:rect l="l" t="t" r="r" b="b"/>
            <a:pathLst>
              <a:path w="29845" h="101600">
                <a:moveTo>
                  <a:pt x="18935" y="0"/>
                </a:moveTo>
                <a:lnTo>
                  <a:pt x="0" y="1981"/>
                </a:lnTo>
                <a:lnTo>
                  <a:pt x="10414" y="101447"/>
                </a:lnTo>
                <a:lnTo>
                  <a:pt x="29362" y="99466"/>
                </a:lnTo>
                <a:lnTo>
                  <a:pt x="1893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073353" y="5932665"/>
            <a:ext cx="61594" cy="98425"/>
          </a:xfrm>
          <a:custGeom>
            <a:avLst/>
            <a:gdLst/>
            <a:ahLst/>
            <a:cxnLst/>
            <a:rect l="l" t="t" r="r" b="b"/>
            <a:pathLst>
              <a:path w="61594" h="98425">
                <a:moveTo>
                  <a:pt x="17068" y="0"/>
                </a:moveTo>
                <a:lnTo>
                  <a:pt x="0" y="8470"/>
                </a:lnTo>
                <a:lnTo>
                  <a:pt x="44437" y="98069"/>
                </a:lnTo>
                <a:lnTo>
                  <a:pt x="61506" y="89598"/>
                </a:lnTo>
                <a:lnTo>
                  <a:pt x="1706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025728" y="5961240"/>
            <a:ext cx="61594" cy="98425"/>
          </a:xfrm>
          <a:custGeom>
            <a:avLst/>
            <a:gdLst/>
            <a:ahLst/>
            <a:cxnLst/>
            <a:rect l="l" t="t" r="r" b="b"/>
            <a:pathLst>
              <a:path w="61594" h="98425">
                <a:moveTo>
                  <a:pt x="17068" y="0"/>
                </a:moveTo>
                <a:lnTo>
                  <a:pt x="0" y="8470"/>
                </a:lnTo>
                <a:lnTo>
                  <a:pt x="44437" y="98069"/>
                </a:lnTo>
                <a:lnTo>
                  <a:pt x="61506" y="89598"/>
                </a:lnTo>
                <a:lnTo>
                  <a:pt x="1706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984770" y="5976149"/>
            <a:ext cx="54610" cy="100330"/>
          </a:xfrm>
          <a:custGeom>
            <a:avLst/>
            <a:gdLst/>
            <a:ahLst/>
            <a:cxnLst/>
            <a:rect l="l" t="t" r="r" b="b"/>
            <a:pathLst>
              <a:path w="54609" h="100329">
                <a:moveTo>
                  <a:pt x="17716" y="0"/>
                </a:moveTo>
                <a:lnTo>
                  <a:pt x="0" y="7010"/>
                </a:lnTo>
                <a:lnTo>
                  <a:pt x="36804" y="99999"/>
                </a:lnTo>
                <a:lnTo>
                  <a:pt x="54521" y="92989"/>
                </a:lnTo>
                <a:lnTo>
                  <a:pt x="1771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938377" y="5997867"/>
            <a:ext cx="48895" cy="101600"/>
          </a:xfrm>
          <a:custGeom>
            <a:avLst/>
            <a:gdLst/>
            <a:ahLst/>
            <a:cxnLst/>
            <a:rect l="l" t="t" r="r" b="b"/>
            <a:pathLst>
              <a:path w="48894" h="101600">
                <a:moveTo>
                  <a:pt x="18122" y="0"/>
                </a:moveTo>
                <a:lnTo>
                  <a:pt x="0" y="5854"/>
                </a:lnTo>
                <a:lnTo>
                  <a:pt x="30759" y="101015"/>
                </a:lnTo>
                <a:lnTo>
                  <a:pt x="48882" y="95161"/>
                </a:lnTo>
                <a:lnTo>
                  <a:pt x="1812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284224" y="5807874"/>
            <a:ext cx="71755" cy="93980"/>
          </a:xfrm>
          <a:custGeom>
            <a:avLst/>
            <a:gdLst/>
            <a:ahLst/>
            <a:cxnLst/>
            <a:rect l="l" t="t" r="r" b="b"/>
            <a:pathLst>
              <a:path w="71755" h="93979">
                <a:moveTo>
                  <a:pt x="15875" y="0"/>
                </a:moveTo>
                <a:lnTo>
                  <a:pt x="0" y="10604"/>
                </a:lnTo>
                <a:lnTo>
                  <a:pt x="55753" y="93649"/>
                </a:lnTo>
                <a:lnTo>
                  <a:pt x="71500" y="83032"/>
                </a:lnTo>
                <a:lnTo>
                  <a:pt x="1587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239786" y="5833274"/>
            <a:ext cx="71755" cy="93980"/>
          </a:xfrm>
          <a:custGeom>
            <a:avLst/>
            <a:gdLst/>
            <a:ahLst/>
            <a:cxnLst/>
            <a:rect l="l" t="t" r="r" b="b"/>
            <a:pathLst>
              <a:path w="71755" h="93979">
                <a:moveTo>
                  <a:pt x="15811" y="0"/>
                </a:moveTo>
                <a:lnTo>
                  <a:pt x="0" y="10604"/>
                </a:lnTo>
                <a:lnTo>
                  <a:pt x="55740" y="93649"/>
                </a:lnTo>
                <a:lnTo>
                  <a:pt x="71488" y="83032"/>
                </a:lnTo>
                <a:lnTo>
                  <a:pt x="1581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198511" y="5861849"/>
            <a:ext cx="71755" cy="93980"/>
          </a:xfrm>
          <a:custGeom>
            <a:avLst/>
            <a:gdLst/>
            <a:ahLst/>
            <a:cxnLst/>
            <a:rect l="l" t="t" r="r" b="b"/>
            <a:pathLst>
              <a:path w="71755" h="93979">
                <a:moveTo>
                  <a:pt x="15811" y="0"/>
                </a:moveTo>
                <a:lnTo>
                  <a:pt x="0" y="10604"/>
                </a:lnTo>
                <a:lnTo>
                  <a:pt x="55727" y="93649"/>
                </a:lnTo>
                <a:lnTo>
                  <a:pt x="71488" y="83032"/>
                </a:lnTo>
                <a:lnTo>
                  <a:pt x="1581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157490" y="5888215"/>
            <a:ext cx="61594" cy="98425"/>
          </a:xfrm>
          <a:custGeom>
            <a:avLst/>
            <a:gdLst/>
            <a:ahLst/>
            <a:cxnLst/>
            <a:rect l="l" t="t" r="r" b="b"/>
            <a:pathLst>
              <a:path w="61594" h="98425">
                <a:moveTo>
                  <a:pt x="17068" y="0"/>
                </a:moveTo>
                <a:lnTo>
                  <a:pt x="0" y="8470"/>
                </a:lnTo>
                <a:lnTo>
                  <a:pt x="44450" y="98069"/>
                </a:lnTo>
                <a:lnTo>
                  <a:pt x="61506" y="89598"/>
                </a:lnTo>
                <a:lnTo>
                  <a:pt x="1706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471167" y="5662421"/>
            <a:ext cx="97790" cy="83185"/>
          </a:xfrm>
          <a:custGeom>
            <a:avLst/>
            <a:gdLst/>
            <a:ahLst/>
            <a:cxnLst/>
            <a:rect l="l" t="t" r="r" b="b"/>
            <a:pathLst>
              <a:path w="97790" h="83185">
                <a:moveTo>
                  <a:pt x="11810" y="0"/>
                </a:moveTo>
                <a:lnTo>
                  <a:pt x="0" y="14935"/>
                </a:lnTo>
                <a:lnTo>
                  <a:pt x="85851" y="82930"/>
                </a:lnTo>
                <a:lnTo>
                  <a:pt x="97662" y="67995"/>
                </a:lnTo>
                <a:lnTo>
                  <a:pt x="1181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1433067" y="5692584"/>
            <a:ext cx="97790" cy="83185"/>
          </a:xfrm>
          <a:custGeom>
            <a:avLst/>
            <a:gdLst/>
            <a:ahLst/>
            <a:cxnLst/>
            <a:rect l="l" t="t" r="r" b="b"/>
            <a:pathLst>
              <a:path w="97790" h="83185">
                <a:moveTo>
                  <a:pt x="11810" y="0"/>
                </a:moveTo>
                <a:lnTo>
                  <a:pt x="0" y="14935"/>
                </a:lnTo>
                <a:lnTo>
                  <a:pt x="85851" y="82930"/>
                </a:lnTo>
                <a:lnTo>
                  <a:pt x="97662" y="67995"/>
                </a:lnTo>
                <a:lnTo>
                  <a:pt x="1181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400047" y="5720270"/>
            <a:ext cx="90805" cy="91440"/>
          </a:xfrm>
          <a:custGeom>
            <a:avLst/>
            <a:gdLst/>
            <a:ahLst/>
            <a:cxnLst/>
            <a:rect l="l" t="t" r="r" b="b"/>
            <a:pathLst>
              <a:path w="90805" h="91439">
                <a:moveTo>
                  <a:pt x="13462" y="0"/>
                </a:moveTo>
                <a:lnTo>
                  <a:pt x="0" y="13436"/>
                </a:lnTo>
                <a:lnTo>
                  <a:pt x="77215" y="91058"/>
                </a:lnTo>
                <a:lnTo>
                  <a:pt x="90805" y="77622"/>
                </a:lnTo>
                <a:lnTo>
                  <a:pt x="134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357375" y="5752210"/>
            <a:ext cx="84455" cy="84455"/>
          </a:xfrm>
          <a:custGeom>
            <a:avLst/>
            <a:gdLst/>
            <a:ahLst/>
            <a:cxnLst/>
            <a:rect l="l" t="t" r="r" b="b"/>
            <a:pathLst>
              <a:path w="84455" h="84454">
                <a:moveTo>
                  <a:pt x="13462" y="0"/>
                </a:moveTo>
                <a:lnTo>
                  <a:pt x="0" y="13449"/>
                </a:lnTo>
                <a:lnTo>
                  <a:pt x="70485" y="84315"/>
                </a:lnTo>
                <a:lnTo>
                  <a:pt x="84074" y="70878"/>
                </a:lnTo>
                <a:lnTo>
                  <a:pt x="134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631569" y="5490845"/>
            <a:ext cx="107314" cy="64135"/>
          </a:xfrm>
          <a:custGeom>
            <a:avLst/>
            <a:gdLst/>
            <a:ahLst/>
            <a:cxnLst/>
            <a:rect l="l" t="t" r="r" b="b"/>
            <a:pathLst>
              <a:path w="107314" h="64135">
                <a:moveTo>
                  <a:pt x="8128" y="0"/>
                </a:moveTo>
                <a:lnTo>
                  <a:pt x="0" y="17144"/>
                </a:lnTo>
                <a:lnTo>
                  <a:pt x="98932" y="64134"/>
                </a:lnTo>
                <a:lnTo>
                  <a:pt x="107061" y="46989"/>
                </a:lnTo>
                <a:lnTo>
                  <a:pt x="8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1602994" y="5528945"/>
            <a:ext cx="107314" cy="64769"/>
          </a:xfrm>
          <a:custGeom>
            <a:avLst/>
            <a:gdLst/>
            <a:ahLst/>
            <a:cxnLst/>
            <a:rect l="l" t="t" r="r" b="b"/>
            <a:pathLst>
              <a:path w="107314" h="64770">
                <a:moveTo>
                  <a:pt x="8128" y="0"/>
                </a:moveTo>
                <a:lnTo>
                  <a:pt x="0" y="17144"/>
                </a:lnTo>
                <a:lnTo>
                  <a:pt x="98932" y="64185"/>
                </a:lnTo>
                <a:lnTo>
                  <a:pt x="107061" y="46989"/>
                </a:lnTo>
                <a:lnTo>
                  <a:pt x="8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1574164" y="5560440"/>
            <a:ext cx="104775" cy="71120"/>
          </a:xfrm>
          <a:custGeom>
            <a:avLst/>
            <a:gdLst/>
            <a:ahLst/>
            <a:cxnLst/>
            <a:rect l="l" t="t" r="r" b="b"/>
            <a:pathLst>
              <a:path w="104775" h="71120">
                <a:moveTo>
                  <a:pt x="9397" y="0"/>
                </a:moveTo>
                <a:lnTo>
                  <a:pt x="0" y="16510"/>
                </a:lnTo>
                <a:lnTo>
                  <a:pt x="94996" y="70980"/>
                </a:lnTo>
                <a:lnTo>
                  <a:pt x="104521" y="54457"/>
                </a:lnTo>
                <a:lnTo>
                  <a:pt x="939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1540763" y="5600141"/>
            <a:ext cx="104775" cy="71120"/>
          </a:xfrm>
          <a:custGeom>
            <a:avLst/>
            <a:gdLst/>
            <a:ahLst/>
            <a:cxnLst/>
            <a:rect l="l" t="t" r="r" b="b"/>
            <a:pathLst>
              <a:path w="104775" h="71120">
                <a:moveTo>
                  <a:pt x="9525" y="0"/>
                </a:moveTo>
                <a:lnTo>
                  <a:pt x="0" y="16535"/>
                </a:lnTo>
                <a:lnTo>
                  <a:pt x="95123" y="70967"/>
                </a:lnTo>
                <a:lnTo>
                  <a:pt x="104521" y="54444"/>
                </a:lnTo>
                <a:lnTo>
                  <a:pt x="95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1766316" y="5311902"/>
            <a:ext cx="120650" cy="47625"/>
          </a:xfrm>
          <a:custGeom>
            <a:avLst/>
            <a:gdLst/>
            <a:ahLst/>
            <a:cxnLst/>
            <a:rect l="l" t="t" r="r" b="b"/>
            <a:pathLst>
              <a:path w="120650" h="47625">
                <a:moveTo>
                  <a:pt x="4698" y="0"/>
                </a:moveTo>
                <a:lnTo>
                  <a:pt x="0" y="18542"/>
                </a:lnTo>
                <a:lnTo>
                  <a:pt x="115569" y="47371"/>
                </a:lnTo>
                <a:lnTo>
                  <a:pt x="120141" y="28829"/>
                </a:lnTo>
                <a:lnTo>
                  <a:pt x="469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745614" y="5349621"/>
            <a:ext cx="111125" cy="45085"/>
          </a:xfrm>
          <a:custGeom>
            <a:avLst/>
            <a:gdLst/>
            <a:ahLst/>
            <a:cxnLst/>
            <a:rect l="l" t="t" r="r" b="b"/>
            <a:pathLst>
              <a:path w="111125" h="45085">
                <a:moveTo>
                  <a:pt x="4572" y="0"/>
                </a:moveTo>
                <a:lnTo>
                  <a:pt x="0" y="18414"/>
                </a:lnTo>
                <a:lnTo>
                  <a:pt x="106172" y="44957"/>
                </a:lnTo>
                <a:lnTo>
                  <a:pt x="110871" y="26542"/>
                </a:lnTo>
                <a:lnTo>
                  <a:pt x="457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1724405" y="5384165"/>
            <a:ext cx="109220" cy="58419"/>
          </a:xfrm>
          <a:custGeom>
            <a:avLst/>
            <a:gdLst/>
            <a:ahLst/>
            <a:cxnLst/>
            <a:rect l="l" t="t" r="r" b="b"/>
            <a:pathLst>
              <a:path w="109219" h="58420">
                <a:moveTo>
                  <a:pt x="7112" y="0"/>
                </a:moveTo>
                <a:lnTo>
                  <a:pt x="0" y="17653"/>
                </a:lnTo>
                <a:lnTo>
                  <a:pt x="101726" y="58420"/>
                </a:lnTo>
                <a:lnTo>
                  <a:pt x="108712" y="40767"/>
                </a:lnTo>
                <a:lnTo>
                  <a:pt x="711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1689480" y="5417565"/>
            <a:ext cx="109220" cy="58419"/>
          </a:xfrm>
          <a:custGeom>
            <a:avLst/>
            <a:gdLst/>
            <a:ahLst/>
            <a:cxnLst/>
            <a:rect l="l" t="t" r="r" b="b"/>
            <a:pathLst>
              <a:path w="109219" h="58420">
                <a:moveTo>
                  <a:pt x="7112" y="0"/>
                </a:moveTo>
                <a:lnTo>
                  <a:pt x="0" y="17653"/>
                </a:lnTo>
                <a:lnTo>
                  <a:pt x="101726" y="58293"/>
                </a:lnTo>
                <a:lnTo>
                  <a:pt x="108712" y="40640"/>
                </a:lnTo>
                <a:lnTo>
                  <a:pt x="711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1859914" y="5110988"/>
            <a:ext cx="130175" cy="36830"/>
          </a:xfrm>
          <a:custGeom>
            <a:avLst/>
            <a:gdLst/>
            <a:ahLst/>
            <a:cxnLst/>
            <a:rect l="l" t="t" r="r" b="b"/>
            <a:pathLst>
              <a:path w="130175" h="36829">
                <a:moveTo>
                  <a:pt x="2540" y="0"/>
                </a:moveTo>
                <a:lnTo>
                  <a:pt x="0" y="18923"/>
                </a:lnTo>
                <a:lnTo>
                  <a:pt x="127381" y="36449"/>
                </a:lnTo>
                <a:lnTo>
                  <a:pt x="129921" y="17525"/>
                </a:lnTo>
                <a:lnTo>
                  <a:pt x="254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1844039" y="5149088"/>
            <a:ext cx="130175" cy="40005"/>
          </a:xfrm>
          <a:custGeom>
            <a:avLst/>
            <a:gdLst/>
            <a:ahLst/>
            <a:cxnLst/>
            <a:rect l="l" t="t" r="r" b="b"/>
            <a:pathLst>
              <a:path w="130175" h="40004">
                <a:moveTo>
                  <a:pt x="3048" y="0"/>
                </a:moveTo>
                <a:lnTo>
                  <a:pt x="0" y="18795"/>
                </a:lnTo>
                <a:lnTo>
                  <a:pt x="126873" y="39624"/>
                </a:lnTo>
                <a:lnTo>
                  <a:pt x="129921" y="20828"/>
                </a:lnTo>
                <a:lnTo>
                  <a:pt x="304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1831467" y="5187188"/>
            <a:ext cx="130175" cy="46355"/>
          </a:xfrm>
          <a:custGeom>
            <a:avLst/>
            <a:gdLst/>
            <a:ahLst/>
            <a:cxnLst/>
            <a:rect l="l" t="t" r="r" b="b"/>
            <a:pathLst>
              <a:path w="130175" h="46354">
                <a:moveTo>
                  <a:pt x="3937" y="0"/>
                </a:moveTo>
                <a:lnTo>
                  <a:pt x="0" y="18668"/>
                </a:lnTo>
                <a:lnTo>
                  <a:pt x="125602" y="45974"/>
                </a:lnTo>
                <a:lnTo>
                  <a:pt x="129666" y="27305"/>
                </a:lnTo>
                <a:lnTo>
                  <a:pt x="39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1810639" y="5232653"/>
            <a:ext cx="120650" cy="44450"/>
          </a:xfrm>
          <a:custGeom>
            <a:avLst/>
            <a:gdLst/>
            <a:ahLst/>
            <a:cxnLst/>
            <a:rect l="l" t="t" r="r" b="b"/>
            <a:pathLst>
              <a:path w="120650" h="44450">
                <a:moveTo>
                  <a:pt x="4063" y="0"/>
                </a:moveTo>
                <a:lnTo>
                  <a:pt x="0" y="18669"/>
                </a:lnTo>
                <a:lnTo>
                  <a:pt x="116331" y="43942"/>
                </a:lnTo>
                <a:lnTo>
                  <a:pt x="120396" y="25273"/>
                </a:lnTo>
                <a:lnTo>
                  <a:pt x="406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1921891" y="4909439"/>
            <a:ext cx="130175" cy="30480"/>
          </a:xfrm>
          <a:custGeom>
            <a:avLst/>
            <a:gdLst/>
            <a:ahLst/>
            <a:cxnLst/>
            <a:rect l="l" t="t" r="r" b="b"/>
            <a:pathLst>
              <a:path w="130175" h="30479">
                <a:moveTo>
                  <a:pt x="128142" y="0"/>
                </a:moveTo>
                <a:lnTo>
                  <a:pt x="0" y="11049"/>
                </a:lnTo>
                <a:lnTo>
                  <a:pt x="1650" y="29972"/>
                </a:lnTo>
                <a:lnTo>
                  <a:pt x="129793" y="19050"/>
                </a:lnTo>
                <a:lnTo>
                  <a:pt x="12814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1906651" y="4965700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0" y="0"/>
                </a:moveTo>
                <a:lnTo>
                  <a:pt x="128587" y="0"/>
                </a:lnTo>
              </a:path>
            </a:pathLst>
          </a:custGeom>
          <a:ln w="1905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1905000" y="500532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0" y="0"/>
                </a:moveTo>
                <a:lnTo>
                  <a:pt x="128587" y="0"/>
                </a:lnTo>
              </a:path>
            </a:pathLst>
          </a:custGeom>
          <a:ln w="1905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1887092" y="5033136"/>
            <a:ext cx="129539" cy="27305"/>
          </a:xfrm>
          <a:custGeom>
            <a:avLst/>
            <a:gdLst/>
            <a:ahLst/>
            <a:cxnLst/>
            <a:rect l="l" t="t" r="r" b="b"/>
            <a:pathLst>
              <a:path w="129539" h="27304">
                <a:moveTo>
                  <a:pt x="1143" y="0"/>
                </a:moveTo>
                <a:lnTo>
                  <a:pt x="0" y="19050"/>
                </a:lnTo>
                <a:lnTo>
                  <a:pt x="128269" y="27050"/>
                </a:lnTo>
                <a:lnTo>
                  <a:pt x="129539" y="8000"/>
                </a:lnTo>
                <a:lnTo>
                  <a:pt x="114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1934591" y="4693665"/>
            <a:ext cx="137795" cy="45720"/>
          </a:xfrm>
          <a:custGeom>
            <a:avLst/>
            <a:gdLst/>
            <a:ahLst/>
            <a:cxnLst/>
            <a:rect l="l" t="t" r="r" b="b"/>
            <a:pathLst>
              <a:path w="137794" h="45720">
                <a:moveTo>
                  <a:pt x="133857" y="0"/>
                </a:moveTo>
                <a:lnTo>
                  <a:pt x="0" y="26923"/>
                </a:lnTo>
                <a:lnTo>
                  <a:pt x="3809" y="45592"/>
                </a:lnTo>
                <a:lnTo>
                  <a:pt x="137667" y="18668"/>
                </a:lnTo>
                <a:lnTo>
                  <a:pt x="13385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1936114" y="4738751"/>
            <a:ext cx="137795" cy="38100"/>
          </a:xfrm>
          <a:custGeom>
            <a:avLst/>
            <a:gdLst/>
            <a:ahLst/>
            <a:cxnLst/>
            <a:rect l="l" t="t" r="r" b="b"/>
            <a:pathLst>
              <a:path w="137794" h="38100">
                <a:moveTo>
                  <a:pt x="135128" y="0"/>
                </a:moveTo>
                <a:lnTo>
                  <a:pt x="0" y="19050"/>
                </a:lnTo>
                <a:lnTo>
                  <a:pt x="2667" y="37973"/>
                </a:lnTo>
                <a:lnTo>
                  <a:pt x="137795" y="18923"/>
                </a:lnTo>
                <a:lnTo>
                  <a:pt x="135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1936114" y="4776851"/>
            <a:ext cx="137795" cy="38100"/>
          </a:xfrm>
          <a:custGeom>
            <a:avLst/>
            <a:gdLst/>
            <a:ahLst/>
            <a:cxnLst/>
            <a:rect l="l" t="t" r="r" b="b"/>
            <a:pathLst>
              <a:path w="137794" h="38100">
                <a:moveTo>
                  <a:pt x="135128" y="0"/>
                </a:moveTo>
                <a:lnTo>
                  <a:pt x="0" y="19050"/>
                </a:lnTo>
                <a:lnTo>
                  <a:pt x="2667" y="37973"/>
                </a:lnTo>
                <a:lnTo>
                  <a:pt x="137795" y="18923"/>
                </a:lnTo>
                <a:lnTo>
                  <a:pt x="135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1934591" y="4822571"/>
            <a:ext cx="130175" cy="29209"/>
          </a:xfrm>
          <a:custGeom>
            <a:avLst/>
            <a:gdLst/>
            <a:ahLst/>
            <a:cxnLst/>
            <a:rect l="l" t="t" r="r" b="b"/>
            <a:pathLst>
              <a:path w="130175" h="29210">
                <a:moveTo>
                  <a:pt x="128269" y="0"/>
                </a:moveTo>
                <a:lnTo>
                  <a:pt x="0" y="10159"/>
                </a:lnTo>
                <a:lnTo>
                  <a:pt x="1523" y="29082"/>
                </a:lnTo>
                <a:lnTo>
                  <a:pt x="129666" y="18922"/>
                </a:lnTo>
                <a:lnTo>
                  <a:pt x="1282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1916683" y="4491735"/>
            <a:ext cx="135890" cy="62230"/>
          </a:xfrm>
          <a:custGeom>
            <a:avLst/>
            <a:gdLst/>
            <a:ahLst/>
            <a:cxnLst/>
            <a:rect l="l" t="t" r="r" b="b"/>
            <a:pathLst>
              <a:path w="135889" h="62229">
                <a:moveTo>
                  <a:pt x="129159" y="0"/>
                </a:moveTo>
                <a:lnTo>
                  <a:pt x="0" y="44068"/>
                </a:lnTo>
                <a:lnTo>
                  <a:pt x="6223" y="62102"/>
                </a:lnTo>
                <a:lnTo>
                  <a:pt x="135382" y="18033"/>
                </a:lnTo>
                <a:lnTo>
                  <a:pt x="12915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1925701" y="4527930"/>
            <a:ext cx="136525" cy="56515"/>
          </a:xfrm>
          <a:custGeom>
            <a:avLst/>
            <a:gdLst/>
            <a:ahLst/>
            <a:cxnLst/>
            <a:rect l="l" t="t" r="r" b="b"/>
            <a:pathLst>
              <a:path w="136525" h="56514">
                <a:moveTo>
                  <a:pt x="131063" y="0"/>
                </a:moveTo>
                <a:lnTo>
                  <a:pt x="0" y="38100"/>
                </a:lnTo>
                <a:lnTo>
                  <a:pt x="5334" y="56388"/>
                </a:lnTo>
                <a:lnTo>
                  <a:pt x="136398" y="18288"/>
                </a:lnTo>
                <a:lnTo>
                  <a:pt x="13106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1930400" y="4566030"/>
            <a:ext cx="136525" cy="56515"/>
          </a:xfrm>
          <a:custGeom>
            <a:avLst/>
            <a:gdLst/>
            <a:ahLst/>
            <a:cxnLst/>
            <a:rect l="l" t="t" r="r" b="b"/>
            <a:pathLst>
              <a:path w="136525" h="56514">
                <a:moveTo>
                  <a:pt x="131191" y="0"/>
                </a:moveTo>
                <a:lnTo>
                  <a:pt x="0" y="38100"/>
                </a:lnTo>
                <a:lnTo>
                  <a:pt x="5333" y="56388"/>
                </a:lnTo>
                <a:lnTo>
                  <a:pt x="136525" y="18288"/>
                </a:lnTo>
                <a:lnTo>
                  <a:pt x="13119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1934845" y="4612004"/>
            <a:ext cx="137160" cy="50165"/>
          </a:xfrm>
          <a:custGeom>
            <a:avLst/>
            <a:gdLst/>
            <a:ahLst/>
            <a:cxnLst/>
            <a:rect l="l" t="t" r="r" b="b"/>
            <a:pathLst>
              <a:path w="137160" h="50164">
                <a:moveTo>
                  <a:pt x="132715" y="0"/>
                </a:moveTo>
                <a:lnTo>
                  <a:pt x="0" y="31623"/>
                </a:lnTo>
                <a:lnTo>
                  <a:pt x="4444" y="50165"/>
                </a:lnTo>
                <a:lnTo>
                  <a:pt x="137160" y="18542"/>
                </a:lnTo>
                <a:lnTo>
                  <a:pt x="13271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1852041" y="4300473"/>
            <a:ext cx="131445" cy="76835"/>
          </a:xfrm>
          <a:custGeom>
            <a:avLst/>
            <a:gdLst/>
            <a:ahLst/>
            <a:cxnLst/>
            <a:rect l="l" t="t" r="r" b="b"/>
            <a:pathLst>
              <a:path w="131444" h="76835">
                <a:moveTo>
                  <a:pt x="123062" y="0"/>
                </a:moveTo>
                <a:lnTo>
                  <a:pt x="0" y="59181"/>
                </a:lnTo>
                <a:lnTo>
                  <a:pt x="8254" y="76326"/>
                </a:lnTo>
                <a:lnTo>
                  <a:pt x="131317" y="17144"/>
                </a:lnTo>
                <a:lnTo>
                  <a:pt x="1230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1868423" y="4343527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596"/>
                </a:lnTo>
                <a:lnTo>
                  <a:pt x="133476" y="17653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1881123" y="4380103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469"/>
                </a:lnTo>
                <a:lnTo>
                  <a:pt x="133476" y="17526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1896998" y="4411853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469"/>
                </a:lnTo>
                <a:lnTo>
                  <a:pt x="133476" y="17526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1753235" y="4137152"/>
            <a:ext cx="125730" cy="88900"/>
          </a:xfrm>
          <a:custGeom>
            <a:avLst/>
            <a:gdLst/>
            <a:ahLst/>
            <a:cxnLst/>
            <a:rect l="l" t="t" r="r" b="b"/>
            <a:pathLst>
              <a:path w="125730" h="88900">
                <a:moveTo>
                  <a:pt x="115569" y="0"/>
                </a:moveTo>
                <a:lnTo>
                  <a:pt x="0" y="72517"/>
                </a:lnTo>
                <a:lnTo>
                  <a:pt x="10159" y="88646"/>
                </a:lnTo>
                <a:lnTo>
                  <a:pt x="125729" y="16129"/>
                </a:lnTo>
                <a:lnTo>
                  <a:pt x="1155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1773173" y="4165346"/>
            <a:ext cx="127635" cy="86360"/>
          </a:xfrm>
          <a:custGeom>
            <a:avLst/>
            <a:gdLst/>
            <a:ahLst/>
            <a:cxnLst/>
            <a:rect l="l" t="t" r="r" b="b"/>
            <a:pathLst>
              <a:path w="127635" h="86360">
                <a:moveTo>
                  <a:pt x="117348" y="0"/>
                </a:moveTo>
                <a:lnTo>
                  <a:pt x="0" y="69849"/>
                </a:lnTo>
                <a:lnTo>
                  <a:pt x="9778" y="86232"/>
                </a:lnTo>
                <a:lnTo>
                  <a:pt x="127126" y="16382"/>
                </a:lnTo>
                <a:lnTo>
                  <a:pt x="11734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1796288" y="4201795"/>
            <a:ext cx="128905" cy="83185"/>
          </a:xfrm>
          <a:custGeom>
            <a:avLst/>
            <a:gdLst/>
            <a:ahLst/>
            <a:cxnLst/>
            <a:rect l="l" t="t" r="r" b="b"/>
            <a:pathLst>
              <a:path w="128905" h="83185">
                <a:moveTo>
                  <a:pt x="119253" y="0"/>
                </a:moveTo>
                <a:lnTo>
                  <a:pt x="0" y="66547"/>
                </a:lnTo>
                <a:lnTo>
                  <a:pt x="9270" y="83184"/>
                </a:lnTo>
                <a:lnTo>
                  <a:pt x="128524" y="16636"/>
                </a:lnTo>
                <a:lnTo>
                  <a:pt x="11925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1816989" y="4228719"/>
            <a:ext cx="128905" cy="83820"/>
          </a:xfrm>
          <a:custGeom>
            <a:avLst/>
            <a:gdLst/>
            <a:ahLst/>
            <a:cxnLst/>
            <a:rect l="l" t="t" r="r" b="b"/>
            <a:pathLst>
              <a:path w="128905" h="83820">
                <a:moveTo>
                  <a:pt x="119125" y="0"/>
                </a:moveTo>
                <a:lnTo>
                  <a:pt x="0" y="66674"/>
                </a:lnTo>
                <a:lnTo>
                  <a:pt x="9271" y="83311"/>
                </a:lnTo>
                <a:lnTo>
                  <a:pt x="128397" y="16636"/>
                </a:lnTo>
                <a:lnTo>
                  <a:pt x="1191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1620266" y="3986529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70" y="0"/>
                </a:moveTo>
                <a:lnTo>
                  <a:pt x="0" y="89789"/>
                </a:lnTo>
                <a:lnTo>
                  <a:pt x="12572" y="104140"/>
                </a:lnTo>
                <a:lnTo>
                  <a:pt x="115442" y="14351"/>
                </a:lnTo>
                <a:lnTo>
                  <a:pt x="10287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1653667" y="4016755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69" y="0"/>
                </a:moveTo>
                <a:lnTo>
                  <a:pt x="0" y="89662"/>
                </a:lnTo>
                <a:lnTo>
                  <a:pt x="12445" y="104013"/>
                </a:lnTo>
                <a:lnTo>
                  <a:pt x="115315" y="14351"/>
                </a:lnTo>
                <a:lnTo>
                  <a:pt x="102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677416" y="4043679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69" y="0"/>
                </a:moveTo>
                <a:lnTo>
                  <a:pt x="0" y="89789"/>
                </a:lnTo>
                <a:lnTo>
                  <a:pt x="12572" y="104140"/>
                </a:lnTo>
                <a:lnTo>
                  <a:pt x="115442" y="14351"/>
                </a:lnTo>
                <a:lnTo>
                  <a:pt x="102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1704720" y="4070730"/>
            <a:ext cx="118110" cy="100965"/>
          </a:xfrm>
          <a:custGeom>
            <a:avLst/>
            <a:gdLst/>
            <a:ahLst/>
            <a:cxnLst/>
            <a:rect l="l" t="t" r="r" b="b"/>
            <a:pathLst>
              <a:path w="118110" h="100964">
                <a:moveTo>
                  <a:pt x="106045" y="0"/>
                </a:moveTo>
                <a:lnTo>
                  <a:pt x="0" y="85979"/>
                </a:lnTo>
                <a:lnTo>
                  <a:pt x="11937" y="100838"/>
                </a:lnTo>
                <a:lnTo>
                  <a:pt x="117983" y="14859"/>
                </a:lnTo>
                <a:lnTo>
                  <a:pt x="10604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771525" y="4068698"/>
            <a:ext cx="285750" cy="240029"/>
          </a:xfrm>
          <a:custGeom>
            <a:avLst/>
            <a:gdLst/>
            <a:ahLst/>
            <a:cxnLst/>
            <a:rect l="l" t="t" r="r" b="b"/>
            <a:pathLst>
              <a:path w="285750" h="240029">
                <a:moveTo>
                  <a:pt x="146950" y="73151"/>
                </a:moveTo>
                <a:lnTo>
                  <a:pt x="101600" y="73151"/>
                </a:lnTo>
                <a:lnTo>
                  <a:pt x="149225" y="239775"/>
                </a:lnTo>
                <a:lnTo>
                  <a:pt x="204787" y="239775"/>
                </a:lnTo>
                <a:lnTo>
                  <a:pt x="227000" y="177926"/>
                </a:lnTo>
                <a:lnTo>
                  <a:pt x="177800" y="177926"/>
                </a:lnTo>
                <a:lnTo>
                  <a:pt x="146950" y="73151"/>
                </a:lnTo>
                <a:close/>
              </a:path>
              <a:path w="285750" h="240029">
                <a:moveTo>
                  <a:pt x="125412" y="0"/>
                </a:moveTo>
                <a:lnTo>
                  <a:pt x="76200" y="0"/>
                </a:lnTo>
                <a:lnTo>
                  <a:pt x="0" y="228726"/>
                </a:lnTo>
                <a:lnTo>
                  <a:pt x="44450" y="233425"/>
                </a:lnTo>
                <a:lnTo>
                  <a:pt x="101600" y="73151"/>
                </a:lnTo>
                <a:lnTo>
                  <a:pt x="146950" y="73151"/>
                </a:lnTo>
                <a:lnTo>
                  <a:pt x="125412" y="0"/>
                </a:lnTo>
                <a:close/>
              </a:path>
              <a:path w="285750" h="240029">
                <a:moveTo>
                  <a:pt x="285750" y="14350"/>
                </a:moveTo>
                <a:lnTo>
                  <a:pt x="234950" y="15875"/>
                </a:lnTo>
                <a:lnTo>
                  <a:pt x="177800" y="177926"/>
                </a:lnTo>
                <a:lnTo>
                  <a:pt x="227000" y="177926"/>
                </a:lnTo>
                <a:lnTo>
                  <a:pt x="285750" y="143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293331" y="4071111"/>
            <a:ext cx="671195" cy="1840230"/>
          </a:xfrm>
          <a:custGeom>
            <a:avLst/>
            <a:gdLst/>
            <a:ahLst/>
            <a:cxnLst/>
            <a:rect l="l" t="t" r="r" b="b"/>
            <a:pathLst>
              <a:path w="671194" h="1840229">
                <a:moveTo>
                  <a:pt x="652691" y="0"/>
                </a:moveTo>
                <a:lnTo>
                  <a:pt x="0" y="1833575"/>
                </a:lnTo>
                <a:lnTo>
                  <a:pt x="17945" y="1839963"/>
                </a:lnTo>
                <a:lnTo>
                  <a:pt x="670636" y="6350"/>
                </a:lnTo>
                <a:lnTo>
                  <a:pt x="65269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7662" y="4937505"/>
            <a:ext cx="1634489" cy="132715"/>
          </a:xfrm>
          <a:custGeom>
            <a:avLst/>
            <a:gdLst/>
            <a:ahLst/>
            <a:cxnLst/>
            <a:rect l="l" t="t" r="r" b="b"/>
            <a:pathLst>
              <a:path w="1634489" h="132714">
                <a:moveTo>
                  <a:pt x="1322" y="0"/>
                </a:moveTo>
                <a:lnTo>
                  <a:pt x="0" y="19050"/>
                </a:lnTo>
                <a:lnTo>
                  <a:pt x="1632796" y="132588"/>
                </a:lnTo>
                <a:lnTo>
                  <a:pt x="1634066" y="113538"/>
                </a:lnTo>
                <a:lnTo>
                  <a:pt x="132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1455038" y="3878834"/>
            <a:ext cx="98425" cy="110489"/>
          </a:xfrm>
          <a:custGeom>
            <a:avLst/>
            <a:gdLst/>
            <a:ahLst/>
            <a:cxnLst/>
            <a:rect l="l" t="t" r="r" b="b"/>
            <a:pathLst>
              <a:path w="98425" h="110489">
                <a:moveTo>
                  <a:pt x="83820" y="0"/>
                </a:moveTo>
                <a:lnTo>
                  <a:pt x="0" y="97536"/>
                </a:lnTo>
                <a:lnTo>
                  <a:pt x="14351" y="109982"/>
                </a:lnTo>
                <a:lnTo>
                  <a:pt x="98298" y="12446"/>
                </a:lnTo>
                <a:lnTo>
                  <a:pt x="8382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1491488" y="3901059"/>
            <a:ext cx="98425" cy="110489"/>
          </a:xfrm>
          <a:custGeom>
            <a:avLst/>
            <a:gdLst/>
            <a:ahLst/>
            <a:cxnLst/>
            <a:rect l="l" t="t" r="r" b="b"/>
            <a:pathLst>
              <a:path w="98425" h="110489">
                <a:moveTo>
                  <a:pt x="83947" y="0"/>
                </a:moveTo>
                <a:lnTo>
                  <a:pt x="0" y="97536"/>
                </a:lnTo>
                <a:lnTo>
                  <a:pt x="14478" y="109982"/>
                </a:lnTo>
                <a:lnTo>
                  <a:pt x="98298" y="12446"/>
                </a:lnTo>
                <a:lnTo>
                  <a:pt x="8394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1530985" y="3915536"/>
            <a:ext cx="103505" cy="116205"/>
          </a:xfrm>
          <a:custGeom>
            <a:avLst/>
            <a:gdLst/>
            <a:ahLst/>
            <a:cxnLst/>
            <a:rect l="l" t="t" r="r" b="b"/>
            <a:pathLst>
              <a:path w="103505" h="116204">
                <a:moveTo>
                  <a:pt x="89027" y="0"/>
                </a:moveTo>
                <a:lnTo>
                  <a:pt x="0" y="103505"/>
                </a:lnTo>
                <a:lnTo>
                  <a:pt x="14478" y="115950"/>
                </a:lnTo>
                <a:lnTo>
                  <a:pt x="103504" y="12445"/>
                </a:lnTo>
                <a:lnTo>
                  <a:pt x="8902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1559052" y="3938015"/>
            <a:ext cx="111125" cy="109220"/>
          </a:xfrm>
          <a:custGeom>
            <a:avLst/>
            <a:gdLst/>
            <a:ahLst/>
            <a:cxnLst/>
            <a:rect l="l" t="t" r="r" b="b"/>
            <a:pathLst>
              <a:path w="111125" h="109220">
                <a:moveTo>
                  <a:pt x="97535" y="0"/>
                </a:moveTo>
                <a:lnTo>
                  <a:pt x="0" y="95503"/>
                </a:lnTo>
                <a:lnTo>
                  <a:pt x="13334" y="109092"/>
                </a:lnTo>
                <a:lnTo>
                  <a:pt x="110871" y="13588"/>
                </a:lnTo>
                <a:lnTo>
                  <a:pt x="9753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1273047" y="3804284"/>
            <a:ext cx="74930" cy="113030"/>
          </a:xfrm>
          <a:custGeom>
            <a:avLst/>
            <a:gdLst/>
            <a:ahLst/>
            <a:cxnLst/>
            <a:rect l="l" t="t" r="r" b="b"/>
            <a:pathLst>
              <a:path w="74930" h="113029">
                <a:moveTo>
                  <a:pt x="58293" y="0"/>
                </a:moveTo>
                <a:lnTo>
                  <a:pt x="0" y="103758"/>
                </a:lnTo>
                <a:lnTo>
                  <a:pt x="16510" y="113029"/>
                </a:lnTo>
                <a:lnTo>
                  <a:pt x="74930" y="9270"/>
                </a:lnTo>
                <a:lnTo>
                  <a:pt x="5829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1315847" y="3816984"/>
            <a:ext cx="74930" cy="113030"/>
          </a:xfrm>
          <a:custGeom>
            <a:avLst/>
            <a:gdLst/>
            <a:ahLst/>
            <a:cxnLst/>
            <a:rect l="l" t="t" r="r" b="b"/>
            <a:pathLst>
              <a:path w="74930" h="113029">
                <a:moveTo>
                  <a:pt x="58419" y="0"/>
                </a:moveTo>
                <a:lnTo>
                  <a:pt x="0" y="103758"/>
                </a:lnTo>
                <a:lnTo>
                  <a:pt x="16637" y="113029"/>
                </a:lnTo>
                <a:lnTo>
                  <a:pt x="74930" y="9270"/>
                </a:lnTo>
                <a:lnTo>
                  <a:pt x="5841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1351407" y="3823208"/>
            <a:ext cx="83820" cy="120014"/>
          </a:xfrm>
          <a:custGeom>
            <a:avLst/>
            <a:gdLst/>
            <a:ahLst/>
            <a:cxnLst/>
            <a:rect l="l" t="t" r="r" b="b"/>
            <a:pathLst>
              <a:path w="83819" h="120014">
                <a:moveTo>
                  <a:pt x="67056" y="0"/>
                </a:moveTo>
                <a:lnTo>
                  <a:pt x="0" y="109728"/>
                </a:lnTo>
                <a:lnTo>
                  <a:pt x="16256" y="119634"/>
                </a:lnTo>
                <a:lnTo>
                  <a:pt x="83312" y="9906"/>
                </a:lnTo>
                <a:lnTo>
                  <a:pt x="6705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1386966" y="3844671"/>
            <a:ext cx="92075" cy="114935"/>
          </a:xfrm>
          <a:custGeom>
            <a:avLst/>
            <a:gdLst/>
            <a:ahLst/>
            <a:cxnLst/>
            <a:rect l="l" t="t" r="r" b="b"/>
            <a:pathLst>
              <a:path w="92075" h="114935">
                <a:moveTo>
                  <a:pt x="76200" y="0"/>
                </a:moveTo>
                <a:lnTo>
                  <a:pt x="0" y="103504"/>
                </a:lnTo>
                <a:lnTo>
                  <a:pt x="15367" y="114807"/>
                </a:lnTo>
                <a:lnTo>
                  <a:pt x="91567" y="11302"/>
                </a:lnTo>
                <a:lnTo>
                  <a:pt x="7620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1062647" y="3753611"/>
            <a:ext cx="54610" cy="119380"/>
          </a:xfrm>
          <a:custGeom>
            <a:avLst/>
            <a:gdLst/>
            <a:ahLst/>
            <a:cxnLst/>
            <a:rect l="l" t="t" r="r" b="b"/>
            <a:pathLst>
              <a:path w="54609" h="119379">
                <a:moveTo>
                  <a:pt x="36194" y="0"/>
                </a:moveTo>
                <a:lnTo>
                  <a:pt x="0" y="113411"/>
                </a:lnTo>
                <a:lnTo>
                  <a:pt x="18148" y="119125"/>
                </a:lnTo>
                <a:lnTo>
                  <a:pt x="54343" y="5714"/>
                </a:lnTo>
                <a:lnTo>
                  <a:pt x="3619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1105738" y="3763390"/>
            <a:ext cx="57150" cy="118745"/>
          </a:xfrm>
          <a:custGeom>
            <a:avLst/>
            <a:gdLst/>
            <a:ahLst/>
            <a:cxnLst/>
            <a:rect l="l" t="t" r="r" b="b"/>
            <a:pathLst>
              <a:path w="57150" h="118745">
                <a:moveTo>
                  <a:pt x="39077" y="0"/>
                </a:moveTo>
                <a:lnTo>
                  <a:pt x="0" y="112394"/>
                </a:lnTo>
                <a:lnTo>
                  <a:pt x="17983" y="118617"/>
                </a:lnTo>
                <a:lnTo>
                  <a:pt x="57073" y="6222"/>
                </a:lnTo>
                <a:lnTo>
                  <a:pt x="3907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1154950" y="3769740"/>
            <a:ext cx="57150" cy="118745"/>
          </a:xfrm>
          <a:custGeom>
            <a:avLst/>
            <a:gdLst/>
            <a:ahLst/>
            <a:cxnLst/>
            <a:rect l="l" t="t" r="r" b="b"/>
            <a:pathLst>
              <a:path w="57150" h="118745">
                <a:moveTo>
                  <a:pt x="39077" y="0"/>
                </a:moveTo>
                <a:lnTo>
                  <a:pt x="0" y="112394"/>
                </a:lnTo>
                <a:lnTo>
                  <a:pt x="17983" y="118617"/>
                </a:lnTo>
                <a:lnTo>
                  <a:pt x="57073" y="6222"/>
                </a:lnTo>
                <a:lnTo>
                  <a:pt x="3907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1198625" y="3776979"/>
            <a:ext cx="65405" cy="116839"/>
          </a:xfrm>
          <a:custGeom>
            <a:avLst/>
            <a:gdLst/>
            <a:ahLst/>
            <a:cxnLst/>
            <a:rect l="l" t="t" r="r" b="b"/>
            <a:pathLst>
              <a:path w="65405" h="116839">
                <a:moveTo>
                  <a:pt x="47498" y="0"/>
                </a:moveTo>
                <a:lnTo>
                  <a:pt x="0" y="109220"/>
                </a:lnTo>
                <a:lnTo>
                  <a:pt x="17462" y="116840"/>
                </a:lnTo>
                <a:lnTo>
                  <a:pt x="64960" y="7620"/>
                </a:lnTo>
                <a:lnTo>
                  <a:pt x="4749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835342" y="3754373"/>
            <a:ext cx="36195" cy="111760"/>
          </a:xfrm>
          <a:custGeom>
            <a:avLst/>
            <a:gdLst/>
            <a:ahLst/>
            <a:cxnLst/>
            <a:rect l="l" t="t" r="r" b="b"/>
            <a:pathLst>
              <a:path w="36194" h="111760">
                <a:moveTo>
                  <a:pt x="17068" y="0"/>
                </a:moveTo>
                <a:lnTo>
                  <a:pt x="0" y="108203"/>
                </a:lnTo>
                <a:lnTo>
                  <a:pt x="18821" y="111251"/>
                </a:lnTo>
                <a:lnTo>
                  <a:pt x="35877" y="3048"/>
                </a:lnTo>
                <a:lnTo>
                  <a:pt x="1706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885456" y="3746627"/>
            <a:ext cx="43815" cy="120650"/>
          </a:xfrm>
          <a:custGeom>
            <a:avLst/>
            <a:gdLst/>
            <a:ahLst/>
            <a:cxnLst/>
            <a:rect l="l" t="t" r="r" b="b"/>
            <a:pathLst>
              <a:path w="43815" h="120650">
                <a:moveTo>
                  <a:pt x="24980" y="0"/>
                </a:moveTo>
                <a:lnTo>
                  <a:pt x="0" y="116459"/>
                </a:lnTo>
                <a:lnTo>
                  <a:pt x="18618" y="120396"/>
                </a:lnTo>
                <a:lnTo>
                  <a:pt x="43599" y="3937"/>
                </a:lnTo>
                <a:lnTo>
                  <a:pt x="2498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931062" y="3743452"/>
            <a:ext cx="45085" cy="120650"/>
          </a:xfrm>
          <a:custGeom>
            <a:avLst/>
            <a:gdLst/>
            <a:ahLst/>
            <a:cxnLst/>
            <a:rect l="l" t="t" r="r" b="b"/>
            <a:pathLst>
              <a:path w="45084" h="120650">
                <a:moveTo>
                  <a:pt x="25869" y="0"/>
                </a:moveTo>
                <a:lnTo>
                  <a:pt x="0" y="116205"/>
                </a:lnTo>
                <a:lnTo>
                  <a:pt x="18592" y="120396"/>
                </a:lnTo>
                <a:lnTo>
                  <a:pt x="44475" y="4191"/>
                </a:lnTo>
                <a:lnTo>
                  <a:pt x="25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980782" y="3743578"/>
            <a:ext cx="46990" cy="120650"/>
          </a:xfrm>
          <a:custGeom>
            <a:avLst/>
            <a:gdLst/>
            <a:ahLst/>
            <a:cxnLst/>
            <a:rect l="l" t="t" r="r" b="b"/>
            <a:pathLst>
              <a:path w="46990" h="120650">
                <a:moveTo>
                  <a:pt x="28105" y="0"/>
                </a:moveTo>
                <a:lnTo>
                  <a:pt x="0" y="115697"/>
                </a:lnTo>
                <a:lnTo>
                  <a:pt x="18516" y="120142"/>
                </a:lnTo>
                <a:lnTo>
                  <a:pt x="46621" y="4445"/>
                </a:lnTo>
                <a:lnTo>
                  <a:pt x="2810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605561" y="3786504"/>
            <a:ext cx="26034" cy="110489"/>
          </a:xfrm>
          <a:custGeom>
            <a:avLst/>
            <a:gdLst/>
            <a:ahLst/>
            <a:cxnLst/>
            <a:rect l="l" t="t" r="r" b="b"/>
            <a:pathLst>
              <a:path w="26034" h="110489">
                <a:moveTo>
                  <a:pt x="6527" y="0"/>
                </a:moveTo>
                <a:lnTo>
                  <a:pt x="0" y="109347"/>
                </a:lnTo>
                <a:lnTo>
                  <a:pt x="19011" y="110490"/>
                </a:lnTo>
                <a:lnTo>
                  <a:pt x="25539" y="1143"/>
                </a:lnTo>
                <a:lnTo>
                  <a:pt x="652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665956" y="3777360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727"/>
                </a:lnTo>
              </a:path>
            </a:pathLst>
          </a:custGeom>
          <a:ln w="20307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708647" y="3770884"/>
            <a:ext cx="22860" cy="110489"/>
          </a:xfrm>
          <a:custGeom>
            <a:avLst/>
            <a:gdLst/>
            <a:ahLst/>
            <a:cxnLst/>
            <a:rect l="l" t="t" r="r" b="b"/>
            <a:pathLst>
              <a:path w="22859" h="110489">
                <a:moveTo>
                  <a:pt x="3530" y="0"/>
                </a:moveTo>
                <a:lnTo>
                  <a:pt x="0" y="109474"/>
                </a:lnTo>
                <a:lnTo>
                  <a:pt x="19037" y="109982"/>
                </a:lnTo>
                <a:lnTo>
                  <a:pt x="22567" y="508"/>
                </a:lnTo>
                <a:lnTo>
                  <a:pt x="353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754316" y="3764279"/>
            <a:ext cx="26670" cy="110489"/>
          </a:xfrm>
          <a:custGeom>
            <a:avLst/>
            <a:gdLst/>
            <a:ahLst/>
            <a:cxnLst/>
            <a:rect l="l" t="t" r="r" b="b"/>
            <a:pathLst>
              <a:path w="26670" h="110489">
                <a:moveTo>
                  <a:pt x="7480" y="0"/>
                </a:moveTo>
                <a:lnTo>
                  <a:pt x="0" y="109220"/>
                </a:lnTo>
                <a:lnTo>
                  <a:pt x="18999" y="110490"/>
                </a:lnTo>
                <a:lnTo>
                  <a:pt x="26492" y="1270"/>
                </a:lnTo>
                <a:lnTo>
                  <a:pt x="748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357149" y="3860672"/>
            <a:ext cx="40005" cy="102235"/>
          </a:xfrm>
          <a:custGeom>
            <a:avLst/>
            <a:gdLst/>
            <a:ahLst/>
            <a:cxnLst/>
            <a:rect l="l" t="t" r="r" b="b"/>
            <a:pathLst>
              <a:path w="40004" h="102235">
                <a:moveTo>
                  <a:pt x="18618" y="0"/>
                </a:moveTo>
                <a:lnTo>
                  <a:pt x="0" y="4063"/>
                </a:lnTo>
                <a:lnTo>
                  <a:pt x="21145" y="101853"/>
                </a:lnTo>
                <a:lnTo>
                  <a:pt x="39763" y="97789"/>
                </a:lnTo>
                <a:lnTo>
                  <a:pt x="1861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405168" y="3844925"/>
            <a:ext cx="42545" cy="101600"/>
          </a:xfrm>
          <a:custGeom>
            <a:avLst/>
            <a:gdLst/>
            <a:ahLst/>
            <a:cxnLst/>
            <a:rect l="l" t="t" r="r" b="b"/>
            <a:pathLst>
              <a:path w="42545" h="101600">
                <a:moveTo>
                  <a:pt x="18503" y="0"/>
                </a:moveTo>
                <a:lnTo>
                  <a:pt x="0" y="4444"/>
                </a:lnTo>
                <a:lnTo>
                  <a:pt x="23647" y="101600"/>
                </a:lnTo>
                <a:lnTo>
                  <a:pt x="42151" y="97155"/>
                </a:lnTo>
                <a:lnTo>
                  <a:pt x="1850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452691" y="3828922"/>
            <a:ext cx="39370" cy="102235"/>
          </a:xfrm>
          <a:custGeom>
            <a:avLst/>
            <a:gdLst/>
            <a:ahLst/>
            <a:cxnLst/>
            <a:rect l="l" t="t" r="r" b="b"/>
            <a:pathLst>
              <a:path w="39370" h="102235">
                <a:moveTo>
                  <a:pt x="18643" y="0"/>
                </a:moveTo>
                <a:lnTo>
                  <a:pt x="0" y="3937"/>
                </a:lnTo>
                <a:lnTo>
                  <a:pt x="20535" y="101853"/>
                </a:lnTo>
                <a:lnTo>
                  <a:pt x="39179" y="97916"/>
                </a:lnTo>
                <a:lnTo>
                  <a:pt x="1864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502246" y="3805173"/>
            <a:ext cx="35560" cy="111760"/>
          </a:xfrm>
          <a:custGeom>
            <a:avLst/>
            <a:gdLst/>
            <a:ahLst/>
            <a:cxnLst/>
            <a:rect l="l" t="t" r="r" b="b"/>
            <a:pathLst>
              <a:path w="35559" h="111760">
                <a:moveTo>
                  <a:pt x="18834" y="0"/>
                </a:moveTo>
                <a:lnTo>
                  <a:pt x="0" y="2920"/>
                </a:lnTo>
                <a:lnTo>
                  <a:pt x="16484" y="111251"/>
                </a:lnTo>
                <a:lnTo>
                  <a:pt x="35318" y="108331"/>
                </a:lnTo>
                <a:lnTo>
                  <a:pt x="1883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24347" y="4007358"/>
            <a:ext cx="70485" cy="94615"/>
          </a:xfrm>
          <a:custGeom>
            <a:avLst/>
            <a:gdLst/>
            <a:ahLst/>
            <a:cxnLst/>
            <a:rect l="l" t="t" r="r" b="b"/>
            <a:pathLst>
              <a:path w="70485" h="94614">
                <a:moveTo>
                  <a:pt x="15988" y="0"/>
                </a:moveTo>
                <a:lnTo>
                  <a:pt x="0" y="10287"/>
                </a:lnTo>
                <a:lnTo>
                  <a:pt x="54380" y="94234"/>
                </a:lnTo>
                <a:lnTo>
                  <a:pt x="70368" y="83947"/>
                </a:lnTo>
                <a:lnTo>
                  <a:pt x="1598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120298" y="3955415"/>
            <a:ext cx="66040" cy="96520"/>
          </a:xfrm>
          <a:custGeom>
            <a:avLst/>
            <a:gdLst/>
            <a:ahLst/>
            <a:cxnLst/>
            <a:rect l="l" t="t" r="r" b="b"/>
            <a:pathLst>
              <a:path w="66039" h="96520">
                <a:moveTo>
                  <a:pt x="16582" y="0"/>
                </a:moveTo>
                <a:lnTo>
                  <a:pt x="0" y="9398"/>
                </a:lnTo>
                <a:lnTo>
                  <a:pt x="49208" y="96520"/>
                </a:lnTo>
                <a:lnTo>
                  <a:pt x="65794" y="87122"/>
                </a:lnTo>
                <a:lnTo>
                  <a:pt x="1658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167474" y="3931792"/>
            <a:ext cx="57150" cy="99695"/>
          </a:xfrm>
          <a:custGeom>
            <a:avLst/>
            <a:gdLst/>
            <a:ahLst/>
            <a:cxnLst/>
            <a:rect l="l" t="t" r="r" b="b"/>
            <a:pathLst>
              <a:path w="57150" h="99695">
                <a:moveTo>
                  <a:pt x="17487" y="0"/>
                </a:moveTo>
                <a:lnTo>
                  <a:pt x="0" y="7492"/>
                </a:lnTo>
                <a:lnTo>
                  <a:pt x="39674" y="99313"/>
                </a:lnTo>
                <a:lnTo>
                  <a:pt x="57162" y="91820"/>
                </a:lnTo>
                <a:lnTo>
                  <a:pt x="1748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210337" y="3915917"/>
            <a:ext cx="57150" cy="99695"/>
          </a:xfrm>
          <a:custGeom>
            <a:avLst/>
            <a:gdLst/>
            <a:ahLst/>
            <a:cxnLst/>
            <a:rect l="l" t="t" r="r" b="b"/>
            <a:pathLst>
              <a:path w="57150" h="99695">
                <a:moveTo>
                  <a:pt x="17487" y="0"/>
                </a:moveTo>
                <a:lnTo>
                  <a:pt x="0" y="7492"/>
                </a:lnTo>
                <a:lnTo>
                  <a:pt x="39674" y="99313"/>
                </a:lnTo>
                <a:lnTo>
                  <a:pt x="57162" y="91820"/>
                </a:lnTo>
                <a:lnTo>
                  <a:pt x="1748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263906" y="3892803"/>
            <a:ext cx="48895" cy="101600"/>
          </a:xfrm>
          <a:custGeom>
            <a:avLst/>
            <a:gdLst/>
            <a:ahLst/>
            <a:cxnLst/>
            <a:rect l="l" t="t" r="r" b="b"/>
            <a:pathLst>
              <a:path w="48895" h="101600">
                <a:moveTo>
                  <a:pt x="18160" y="0"/>
                </a:moveTo>
                <a:lnTo>
                  <a:pt x="0" y="5715"/>
                </a:lnTo>
                <a:lnTo>
                  <a:pt x="30289" y="101092"/>
                </a:lnTo>
                <a:lnTo>
                  <a:pt x="48450" y="95377"/>
                </a:lnTo>
                <a:lnTo>
                  <a:pt x="1816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3707" y="5309234"/>
            <a:ext cx="111760" cy="78105"/>
          </a:xfrm>
          <a:custGeom>
            <a:avLst/>
            <a:gdLst/>
            <a:ahLst/>
            <a:cxnLst/>
            <a:rect l="l" t="t" r="r" b="b"/>
            <a:pathLst>
              <a:path w="111760" h="78104">
                <a:moveTo>
                  <a:pt x="101756" y="0"/>
                </a:moveTo>
                <a:lnTo>
                  <a:pt x="0" y="61848"/>
                </a:lnTo>
                <a:lnTo>
                  <a:pt x="9891" y="78104"/>
                </a:lnTo>
                <a:lnTo>
                  <a:pt x="111647" y="16255"/>
                </a:lnTo>
                <a:lnTo>
                  <a:pt x="10175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884618" y="5368544"/>
            <a:ext cx="237490" cy="325120"/>
          </a:xfrm>
          <a:custGeom>
            <a:avLst/>
            <a:gdLst/>
            <a:ahLst/>
            <a:cxnLst/>
            <a:rect l="l" t="t" r="r" b="b"/>
            <a:pathLst>
              <a:path w="237490" h="325120">
                <a:moveTo>
                  <a:pt x="15544" y="0"/>
                </a:moveTo>
                <a:lnTo>
                  <a:pt x="0" y="10921"/>
                </a:lnTo>
                <a:lnTo>
                  <a:pt x="221818" y="324637"/>
                </a:lnTo>
                <a:lnTo>
                  <a:pt x="237362" y="313639"/>
                </a:lnTo>
                <a:lnTo>
                  <a:pt x="1554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128968" y="4289044"/>
            <a:ext cx="237490" cy="325120"/>
          </a:xfrm>
          <a:custGeom>
            <a:avLst/>
            <a:gdLst/>
            <a:ahLst/>
            <a:cxnLst/>
            <a:rect l="l" t="t" r="r" b="b"/>
            <a:pathLst>
              <a:path w="237490" h="325120">
                <a:moveTo>
                  <a:pt x="15544" y="0"/>
                </a:moveTo>
                <a:lnTo>
                  <a:pt x="0" y="10921"/>
                </a:lnTo>
                <a:lnTo>
                  <a:pt x="221818" y="324611"/>
                </a:lnTo>
                <a:lnTo>
                  <a:pt x="237362" y="313689"/>
                </a:lnTo>
                <a:lnTo>
                  <a:pt x="1554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1142872" y="4396740"/>
            <a:ext cx="440055" cy="277495"/>
          </a:xfrm>
          <a:custGeom>
            <a:avLst/>
            <a:gdLst/>
            <a:ahLst/>
            <a:cxnLst/>
            <a:rect l="l" t="t" r="r" b="b"/>
            <a:pathLst>
              <a:path w="440055" h="277495">
                <a:moveTo>
                  <a:pt x="430149" y="0"/>
                </a:moveTo>
                <a:lnTo>
                  <a:pt x="0" y="261239"/>
                </a:lnTo>
                <a:lnTo>
                  <a:pt x="9893" y="277495"/>
                </a:lnTo>
                <a:lnTo>
                  <a:pt x="439928" y="16256"/>
                </a:lnTo>
                <a:lnTo>
                  <a:pt x="4301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401472" y="6114846"/>
            <a:ext cx="51435" cy="219710"/>
          </a:xfrm>
          <a:custGeom>
            <a:avLst/>
            <a:gdLst/>
            <a:ahLst/>
            <a:cxnLst/>
            <a:rect l="l" t="t" r="r" b="b"/>
            <a:pathLst>
              <a:path w="51434" h="219710">
                <a:moveTo>
                  <a:pt x="32283" y="0"/>
                </a:moveTo>
                <a:lnTo>
                  <a:pt x="0" y="216674"/>
                </a:lnTo>
                <a:lnTo>
                  <a:pt x="18846" y="219481"/>
                </a:lnTo>
                <a:lnTo>
                  <a:pt x="51130" y="2806"/>
                </a:lnTo>
                <a:lnTo>
                  <a:pt x="3228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135166" y="6114694"/>
            <a:ext cx="101600" cy="220345"/>
          </a:xfrm>
          <a:custGeom>
            <a:avLst/>
            <a:gdLst/>
            <a:ahLst/>
            <a:cxnLst/>
            <a:rect l="l" t="t" r="r" b="b"/>
            <a:pathLst>
              <a:path w="101600" h="220345">
                <a:moveTo>
                  <a:pt x="83413" y="0"/>
                </a:moveTo>
                <a:lnTo>
                  <a:pt x="0" y="212839"/>
                </a:lnTo>
                <a:lnTo>
                  <a:pt x="17741" y="219786"/>
                </a:lnTo>
                <a:lnTo>
                  <a:pt x="101142" y="6946"/>
                </a:lnTo>
                <a:lnTo>
                  <a:pt x="8341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663638" y="6084570"/>
            <a:ext cx="28575" cy="210185"/>
          </a:xfrm>
          <a:custGeom>
            <a:avLst/>
            <a:gdLst/>
            <a:ahLst/>
            <a:cxnLst/>
            <a:rect l="l" t="t" r="r" b="b"/>
            <a:pathLst>
              <a:path w="28575" h="210185">
                <a:moveTo>
                  <a:pt x="19037" y="0"/>
                </a:moveTo>
                <a:lnTo>
                  <a:pt x="0" y="850"/>
                </a:lnTo>
                <a:lnTo>
                  <a:pt x="9410" y="210184"/>
                </a:lnTo>
                <a:lnTo>
                  <a:pt x="28447" y="209334"/>
                </a:lnTo>
                <a:lnTo>
                  <a:pt x="190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897140" y="6012967"/>
            <a:ext cx="73025" cy="207645"/>
          </a:xfrm>
          <a:custGeom>
            <a:avLst/>
            <a:gdLst/>
            <a:ahLst/>
            <a:cxnLst/>
            <a:rect l="l" t="t" r="r" b="b"/>
            <a:pathLst>
              <a:path w="73025" h="207645">
                <a:moveTo>
                  <a:pt x="18402" y="0"/>
                </a:moveTo>
                <a:lnTo>
                  <a:pt x="0" y="4927"/>
                </a:lnTo>
                <a:lnTo>
                  <a:pt x="54216" y="207340"/>
                </a:lnTo>
                <a:lnTo>
                  <a:pt x="72618" y="202412"/>
                </a:lnTo>
                <a:lnTo>
                  <a:pt x="1840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1113002" y="5909132"/>
            <a:ext cx="111125" cy="196215"/>
          </a:xfrm>
          <a:custGeom>
            <a:avLst/>
            <a:gdLst/>
            <a:ahLst/>
            <a:cxnLst/>
            <a:rect l="l" t="t" r="r" b="b"/>
            <a:pathLst>
              <a:path w="111125" h="196214">
                <a:moveTo>
                  <a:pt x="17030" y="0"/>
                </a:moveTo>
                <a:lnTo>
                  <a:pt x="0" y="8521"/>
                </a:lnTo>
                <a:lnTo>
                  <a:pt x="93764" y="195935"/>
                </a:lnTo>
                <a:lnTo>
                  <a:pt x="110794" y="187401"/>
                </a:lnTo>
                <a:lnTo>
                  <a:pt x="1703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1322069" y="5776798"/>
            <a:ext cx="146685" cy="175260"/>
          </a:xfrm>
          <a:custGeom>
            <a:avLst/>
            <a:gdLst/>
            <a:ahLst/>
            <a:cxnLst/>
            <a:rect l="l" t="t" r="r" b="b"/>
            <a:pathLst>
              <a:path w="146684" h="175260">
                <a:moveTo>
                  <a:pt x="14859" y="0"/>
                </a:moveTo>
                <a:lnTo>
                  <a:pt x="0" y="11988"/>
                </a:lnTo>
                <a:lnTo>
                  <a:pt x="131826" y="174853"/>
                </a:lnTo>
                <a:lnTo>
                  <a:pt x="146685" y="162864"/>
                </a:lnTo>
                <a:lnTo>
                  <a:pt x="1485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1502410" y="5628284"/>
            <a:ext cx="182880" cy="135890"/>
          </a:xfrm>
          <a:custGeom>
            <a:avLst/>
            <a:gdLst/>
            <a:ahLst/>
            <a:cxnLst/>
            <a:rect l="l" t="t" r="r" b="b"/>
            <a:pathLst>
              <a:path w="182880" h="135889">
                <a:moveTo>
                  <a:pt x="10921" y="0"/>
                </a:moveTo>
                <a:lnTo>
                  <a:pt x="0" y="15633"/>
                </a:lnTo>
                <a:lnTo>
                  <a:pt x="171958" y="135343"/>
                </a:lnTo>
                <a:lnTo>
                  <a:pt x="182879" y="119697"/>
                </a:lnTo>
                <a:lnTo>
                  <a:pt x="1092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16357" y="3891915"/>
            <a:ext cx="120014" cy="191770"/>
          </a:xfrm>
          <a:custGeom>
            <a:avLst/>
            <a:gdLst/>
            <a:ahLst/>
            <a:cxnLst/>
            <a:rect l="l" t="t" r="r" b="b"/>
            <a:pathLst>
              <a:path w="120014" h="191770">
                <a:moveTo>
                  <a:pt x="16584" y="0"/>
                </a:moveTo>
                <a:lnTo>
                  <a:pt x="0" y="9398"/>
                </a:lnTo>
                <a:lnTo>
                  <a:pt x="103099" y="191770"/>
                </a:lnTo>
                <a:lnTo>
                  <a:pt x="119684" y="182372"/>
                </a:lnTo>
                <a:lnTo>
                  <a:pt x="1658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281317" y="3768852"/>
            <a:ext cx="78740" cy="206375"/>
          </a:xfrm>
          <a:custGeom>
            <a:avLst/>
            <a:gdLst/>
            <a:ahLst/>
            <a:cxnLst/>
            <a:rect l="l" t="t" r="r" b="b"/>
            <a:pathLst>
              <a:path w="78739" h="206375">
                <a:moveTo>
                  <a:pt x="18237" y="0"/>
                </a:moveTo>
                <a:lnTo>
                  <a:pt x="0" y="5461"/>
                </a:lnTo>
                <a:lnTo>
                  <a:pt x="60477" y="206121"/>
                </a:lnTo>
                <a:lnTo>
                  <a:pt x="78714" y="200660"/>
                </a:lnTo>
                <a:lnTo>
                  <a:pt x="18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796048" y="3652520"/>
            <a:ext cx="46355" cy="219710"/>
          </a:xfrm>
          <a:custGeom>
            <a:avLst/>
            <a:gdLst/>
            <a:ahLst/>
            <a:cxnLst/>
            <a:rect l="l" t="t" r="r" b="b"/>
            <a:pathLst>
              <a:path w="46355" h="219710">
                <a:moveTo>
                  <a:pt x="27292" y="0"/>
                </a:moveTo>
                <a:lnTo>
                  <a:pt x="0" y="217296"/>
                </a:lnTo>
                <a:lnTo>
                  <a:pt x="18910" y="219709"/>
                </a:lnTo>
                <a:lnTo>
                  <a:pt x="46202" y="2412"/>
                </a:lnTo>
                <a:lnTo>
                  <a:pt x="2729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1020254" y="3640073"/>
            <a:ext cx="93345" cy="232410"/>
          </a:xfrm>
          <a:custGeom>
            <a:avLst/>
            <a:gdLst/>
            <a:ahLst/>
            <a:cxnLst/>
            <a:rect l="l" t="t" r="r" b="b"/>
            <a:pathLst>
              <a:path w="93344" h="232410">
                <a:moveTo>
                  <a:pt x="75006" y="0"/>
                </a:moveTo>
                <a:lnTo>
                  <a:pt x="0" y="225932"/>
                </a:lnTo>
                <a:lnTo>
                  <a:pt x="18084" y="231901"/>
                </a:lnTo>
                <a:lnTo>
                  <a:pt x="93091" y="5968"/>
                </a:lnTo>
                <a:lnTo>
                  <a:pt x="7500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1228712" y="3684778"/>
            <a:ext cx="135255" cy="225425"/>
          </a:xfrm>
          <a:custGeom>
            <a:avLst/>
            <a:gdLst/>
            <a:ahLst/>
            <a:cxnLst/>
            <a:rect l="l" t="t" r="r" b="b"/>
            <a:pathLst>
              <a:path w="135255" h="225425">
                <a:moveTo>
                  <a:pt x="118249" y="0"/>
                </a:moveTo>
                <a:lnTo>
                  <a:pt x="0" y="215773"/>
                </a:lnTo>
                <a:lnTo>
                  <a:pt x="16700" y="225044"/>
                </a:lnTo>
                <a:lnTo>
                  <a:pt x="135013" y="9271"/>
                </a:lnTo>
                <a:lnTo>
                  <a:pt x="1182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1424939" y="3755390"/>
            <a:ext cx="174625" cy="223520"/>
          </a:xfrm>
          <a:custGeom>
            <a:avLst/>
            <a:gdLst/>
            <a:ahLst/>
            <a:cxnLst/>
            <a:rect l="l" t="t" r="r" b="b"/>
            <a:pathLst>
              <a:path w="174625" h="223520">
                <a:moveTo>
                  <a:pt x="159003" y="0"/>
                </a:moveTo>
                <a:lnTo>
                  <a:pt x="0" y="212090"/>
                </a:lnTo>
                <a:lnTo>
                  <a:pt x="15240" y="223520"/>
                </a:lnTo>
                <a:lnTo>
                  <a:pt x="174244" y="11430"/>
                </a:lnTo>
                <a:lnTo>
                  <a:pt x="15900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1591944" y="3875404"/>
            <a:ext cx="205740" cy="196215"/>
          </a:xfrm>
          <a:custGeom>
            <a:avLst/>
            <a:gdLst/>
            <a:ahLst/>
            <a:cxnLst/>
            <a:rect l="l" t="t" r="r" b="b"/>
            <a:pathLst>
              <a:path w="205739" h="196214">
                <a:moveTo>
                  <a:pt x="192278" y="0"/>
                </a:moveTo>
                <a:lnTo>
                  <a:pt x="0" y="182499"/>
                </a:lnTo>
                <a:lnTo>
                  <a:pt x="13081" y="196215"/>
                </a:lnTo>
                <a:lnTo>
                  <a:pt x="205359" y="13716"/>
                </a:lnTo>
                <a:lnTo>
                  <a:pt x="19227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1727835" y="4023867"/>
            <a:ext cx="232410" cy="179070"/>
          </a:xfrm>
          <a:custGeom>
            <a:avLst/>
            <a:gdLst/>
            <a:ahLst/>
            <a:cxnLst/>
            <a:rect l="l" t="t" r="r" b="b"/>
            <a:pathLst>
              <a:path w="232410" h="179070">
                <a:moveTo>
                  <a:pt x="220725" y="0"/>
                </a:moveTo>
                <a:lnTo>
                  <a:pt x="0" y="163321"/>
                </a:lnTo>
                <a:lnTo>
                  <a:pt x="11302" y="178688"/>
                </a:lnTo>
                <a:lnTo>
                  <a:pt x="232156" y="15366"/>
                </a:lnTo>
                <a:lnTo>
                  <a:pt x="220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1832736" y="4204461"/>
            <a:ext cx="241935" cy="144780"/>
          </a:xfrm>
          <a:custGeom>
            <a:avLst/>
            <a:gdLst/>
            <a:ahLst/>
            <a:cxnLst/>
            <a:rect l="l" t="t" r="r" b="b"/>
            <a:pathLst>
              <a:path w="241935" h="144779">
                <a:moveTo>
                  <a:pt x="232282" y="0"/>
                </a:moveTo>
                <a:lnTo>
                  <a:pt x="0" y="127762"/>
                </a:lnTo>
                <a:lnTo>
                  <a:pt x="9143" y="144525"/>
                </a:lnTo>
                <a:lnTo>
                  <a:pt x="241426" y="16763"/>
                </a:lnTo>
                <a:lnTo>
                  <a:pt x="23228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1906270" y="4409185"/>
            <a:ext cx="256540" cy="106680"/>
          </a:xfrm>
          <a:custGeom>
            <a:avLst/>
            <a:gdLst/>
            <a:ahLst/>
            <a:cxnLst/>
            <a:rect l="l" t="t" r="r" b="b"/>
            <a:pathLst>
              <a:path w="256539" h="106679">
                <a:moveTo>
                  <a:pt x="249809" y="0"/>
                </a:moveTo>
                <a:lnTo>
                  <a:pt x="0" y="88645"/>
                </a:lnTo>
                <a:lnTo>
                  <a:pt x="6350" y="106552"/>
                </a:lnTo>
                <a:lnTo>
                  <a:pt x="256159" y="17906"/>
                </a:lnTo>
                <a:lnTo>
                  <a:pt x="24980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1934717" y="4622800"/>
            <a:ext cx="262890" cy="76200"/>
          </a:xfrm>
          <a:custGeom>
            <a:avLst/>
            <a:gdLst/>
            <a:ahLst/>
            <a:cxnLst/>
            <a:rect l="l" t="t" r="r" b="b"/>
            <a:pathLst>
              <a:path w="262889" h="76200">
                <a:moveTo>
                  <a:pt x="258699" y="0"/>
                </a:moveTo>
                <a:lnTo>
                  <a:pt x="0" y="57657"/>
                </a:lnTo>
                <a:lnTo>
                  <a:pt x="4063" y="76200"/>
                </a:lnTo>
                <a:lnTo>
                  <a:pt x="262889" y="18542"/>
                </a:lnTo>
                <a:lnTo>
                  <a:pt x="25869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1925320" y="4856226"/>
            <a:ext cx="266065" cy="41275"/>
          </a:xfrm>
          <a:custGeom>
            <a:avLst/>
            <a:gdLst/>
            <a:ahLst/>
            <a:cxnLst/>
            <a:rect l="l" t="t" r="r" b="b"/>
            <a:pathLst>
              <a:path w="266064" h="41275">
                <a:moveTo>
                  <a:pt x="264160" y="0"/>
                </a:moveTo>
                <a:lnTo>
                  <a:pt x="0" y="22225"/>
                </a:lnTo>
                <a:lnTo>
                  <a:pt x="1524" y="41148"/>
                </a:lnTo>
                <a:lnTo>
                  <a:pt x="265811" y="18923"/>
                </a:lnTo>
                <a:lnTo>
                  <a:pt x="26416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1788032" y="5273675"/>
            <a:ext cx="237490" cy="66675"/>
          </a:xfrm>
          <a:custGeom>
            <a:avLst/>
            <a:gdLst/>
            <a:ahLst/>
            <a:cxnLst/>
            <a:rect l="l" t="t" r="r" b="b"/>
            <a:pathLst>
              <a:path w="237489" h="66675">
                <a:moveTo>
                  <a:pt x="3810" y="0"/>
                </a:moveTo>
                <a:lnTo>
                  <a:pt x="0" y="18668"/>
                </a:lnTo>
                <a:lnTo>
                  <a:pt x="233299" y="66675"/>
                </a:lnTo>
                <a:lnTo>
                  <a:pt x="237109" y="48006"/>
                </a:lnTo>
                <a:lnTo>
                  <a:pt x="381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1659254" y="5453760"/>
            <a:ext cx="208915" cy="113030"/>
          </a:xfrm>
          <a:custGeom>
            <a:avLst/>
            <a:gdLst/>
            <a:ahLst/>
            <a:cxnLst/>
            <a:rect l="l" t="t" r="r" b="b"/>
            <a:pathLst>
              <a:path w="208914" h="113029">
                <a:moveTo>
                  <a:pt x="8255" y="0"/>
                </a:moveTo>
                <a:lnTo>
                  <a:pt x="0" y="17271"/>
                </a:lnTo>
                <a:lnTo>
                  <a:pt x="200659" y="112902"/>
                </a:lnTo>
                <a:lnTo>
                  <a:pt x="208914" y="95630"/>
                </a:lnTo>
                <a:lnTo>
                  <a:pt x="825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1349375" y="4978400"/>
            <a:ext cx="323850" cy="190500"/>
          </a:xfrm>
          <a:custGeom>
            <a:avLst/>
            <a:gdLst/>
            <a:ahLst/>
            <a:cxnLst/>
            <a:rect l="l" t="t" r="r" b="b"/>
            <a:pathLst>
              <a:path w="323850" h="190500">
                <a:moveTo>
                  <a:pt x="311150" y="57150"/>
                </a:moveTo>
                <a:lnTo>
                  <a:pt x="257175" y="57150"/>
                </a:lnTo>
                <a:lnTo>
                  <a:pt x="219075" y="180975"/>
                </a:lnTo>
                <a:lnTo>
                  <a:pt x="266700" y="190500"/>
                </a:lnTo>
                <a:lnTo>
                  <a:pt x="311150" y="57150"/>
                </a:lnTo>
                <a:close/>
              </a:path>
              <a:path w="323850" h="190500">
                <a:moveTo>
                  <a:pt x="66675" y="0"/>
                </a:moveTo>
                <a:lnTo>
                  <a:pt x="0" y="171450"/>
                </a:lnTo>
                <a:lnTo>
                  <a:pt x="47625" y="180975"/>
                </a:lnTo>
                <a:lnTo>
                  <a:pt x="95250" y="47625"/>
                </a:lnTo>
                <a:lnTo>
                  <a:pt x="314325" y="47625"/>
                </a:lnTo>
                <a:lnTo>
                  <a:pt x="323850" y="19050"/>
                </a:lnTo>
                <a:lnTo>
                  <a:pt x="66675" y="0"/>
                </a:lnTo>
                <a:close/>
              </a:path>
              <a:path w="323850" h="190500">
                <a:moveTo>
                  <a:pt x="314325" y="47625"/>
                </a:moveTo>
                <a:lnTo>
                  <a:pt x="95250" y="47625"/>
                </a:lnTo>
                <a:lnTo>
                  <a:pt x="161925" y="57150"/>
                </a:lnTo>
                <a:lnTo>
                  <a:pt x="123825" y="171450"/>
                </a:lnTo>
                <a:lnTo>
                  <a:pt x="161925" y="171450"/>
                </a:lnTo>
                <a:lnTo>
                  <a:pt x="209550" y="57150"/>
                </a:lnTo>
                <a:lnTo>
                  <a:pt x="311150" y="57150"/>
                </a:lnTo>
                <a:lnTo>
                  <a:pt x="314325" y="47625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30162" y="4321175"/>
            <a:ext cx="142875" cy="123825"/>
          </a:xfrm>
          <a:custGeom>
            <a:avLst/>
            <a:gdLst/>
            <a:ahLst/>
            <a:cxnLst/>
            <a:rect l="l" t="t" r="r" b="b"/>
            <a:pathLst>
              <a:path w="142875" h="123825">
                <a:moveTo>
                  <a:pt x="28575" y="38100"/>
                </a:moveTo>
                <a:lnTo>
                  <a:pt x="0" y="47625"/>
                </a:lnTo>
                <a:lnTo>
                  <a:pt x="57150" y="123825"/>
                </a:lnTo>
                <a:lnTo>
                  <a:pt x="76200" y="114300"/>
                </a:lnTo>
                <a:lnTo>
                  <a:pt x="38100" y="57150"/>
                </a:lnTo>
                <a:lnTo>
                  <a:pt x="104775" y="57150"/>
                </a:lnTo>
                <a:lnTo>
                  <a:pt x="28575" y="38100"/>
                </a:lnTo>
                <a:close/>
              </a:path>
              <a:path w="142875" h="123825">
                <a:moveTo>
                  <a:pt x="85725" y="0"/>
                </a:moveTo>
                <a:lnTo>
                  <a:pt x="66675" y="9525"/>
                </a:lnTo>
                <a:lnTo>
                  <a:pt x="104775" y="57150"/>
                </a:lnTo>
                <a:lnTo>
                  <a:pt x="38100" y="57150"/>
                </a:lnTo>
                <a:lnTo>
                  <a:pt x="114300" y="85725"/>
                </a:lnTo>
                <a:lnTo>
                  <a:pt x="142875" y="66675"/>
                </a:lnTo>
                <a:lnTo>
                  <a:pt x="85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153987" y="4208398"/>
            <a:ext cx="160655" cy="141605"/>
          </a:xfrm>
          <a:custGeom>
            <a:avLst/>
            <a:gdLst/>
            <a:ahLst/>
            <a:cxnLst/>
            <a:rect l="l" t="t" r="r" b="b"/>
            <a:pathLst>
              <a:path w="160654" h="141604">
                <a:moveTo>
                  <a:pt x="28575" y="65150"/>
                </a:moveTo>
                <a:lnTo>
                  <a:pt x="0" y="84200"/>
                </a:lnTo>
                <a:lnTo>
                  <a:pt x="85725" y="141350"/>
                </a:lnTo>
                <a:lnTo>
                  <a:pt x="103187" y="131825"/>
                </a:lnTo>
                <a:lnTo>
                  <a:pt x="94776" y="108076"/>
                </a:lnTo>
                <a:lnTo>
                  <a:pt x="71437" y="108076"/>
                </a:lnTo>
                <a:lnTo>
                  <a:pt x="28575" y="65150"/>
                </a:lnTo>
                <a:close/>
              </a:path>
              <a:path w="160654" h="141604">
                <a:moveTo>
                  <a:pt x="76200" y="36575"/>
                </a:moveTo>
                <a:lnTo>
                  <a:pt x="57150" y="46100"/>
                </a:lnTo>
                <a:lnTo>
                  <a:pt x="71437" y="108076"/>
                </a:lnTo>
                <a:lnTo>
                  <a:pt x="94776" y="108076"/>
                </a:lnTo>
                <a:lnTo>
                  <a:pt x="76200" y="55625"/>
                </a:lnTo>
                <a:lnTo>
                  <a:pt x="113241" y="55625"/>
                </a:lnTo>
                <a:lnTo>
                  <a:pt x="76200" y="36575"/>
                </a:lnTo>
                <a:close/>
              </a:path>
              <a:path w="160654" h="141604">
                <a:moveTo>
                  <a:pt x="113241" y="55625"/>
                </a:moveTo>
                <a:lnTo>
                  <a:pt x="76200" y="55625"/>
                </a:lnTo>
                <a:lnTo>
                  <a:pt x="141287" y="103250"/>
                </a:lnTo>
                <a:lnTo>
                  <a:pt x="160337" y="93725"/>
                </a:lnTo>
                <a:lnTo>
                  <a:pt x="151625" y="65150"/>
                </a:lnTo>
                <a:lnTo>
                  <a:pt x="131762" y="65150"/>
                </a:lnTo>
                <a:lnTo>
                  <a:pt x="113241" y="55625"/>
                </a:lnTo>
                <a:close/>
              </a:path>
              <a:path w="160654" h="141604">
                <a:moveTo>
                  <a:pt x="131762" y="0"/>
                </a:moveTo>
                <a:lnTo>
                  <a:pt x="112712" y="19050"/>
                </a:lnTo>
                <a:lnTo>
                  <a:pt x="131762" y="65150"/>
                </a:lnTo>
                <a:lnTo>
                  <a:pt x="151625" y="65150"/>
                </a:lnTo>
                <a:lnTo>
                  <a:pt x="1317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1074737" y="5559425"/>
            <a:ext cx="132080" cy="123825"/>
          </a:xfrm>
          <a:custGeom>
            <a:avLst/>
            <a:gdLst/>
            <a:ahLst/>
            <a:cxnLst/>
            <a:rect l="l" t="t" r="r" b="b"/>
            <a:pathLst>
              <a:path w="132080" h="123825">
                <a:moveTo>
                  <a:pt x="120253" y="57150"/>
                </a:moveTo>
                <a:lnTo>
                  <a:pt x="95250" y="57150"/>
                </a:lnTo>
                <a:lnTo>
                  <a:pt x="104775" y="76200"/>
                </a:lnTo>
                <a:lnTo>
                  <a:pt x="47625" y="104775"/>
                </a:lnTo>
                <a:lnTo>
                  <a:pt x="57150" y="123825"/>
                </a:lnTo>
                <a:lnTo>
                  <a:pt x="131762" y="76200"/>
                </a:lnTo>
                <a:lnTo>
                  <a:pt x="120253" y="57150"/>
                </a:lnTo>
                <a:close/>
              </a:path>
              <a:path w="132080" h="123825">
                <a:moveTo>
                  <a:pt x="102989" y="28575"/>
                </a:moveTo>
                <a:lnTo>
                  <a:pt x="66675" y="28575"/>
                </a:lnTo>
                <a:lnTo>
                  <a:pt x="85725" y="47625"/>
                </a:lnTo>
                <a:lnTo>
                  <a:pt x="38100" y="76200"/>
                </a:lnTo>
                <a:lnTo>
                  <a:pt x="47625" y="85725"/>
                </a:lnTo>
                <a:lnTo>
                  <a:pt x="95250" y="57150"/>
                </a:lnTo>
                <a:lnTo>
                  <a:pt x="120253" y="57150"/>
                </a:lnTo>
                <a:lnTo>
                  <a:pt x="102989" y="28575"/>
                </a:lnTo>
                <a:close/>
              </a:path>
              <a:path w="132080" h="123825">
                <a:moveTo>
                  <a:pt x="85725" y="0"/>
                </a:moveTo>
                <a:lnTo>
                  <a:pt x="0" y="47625"/>
                </a:lnTo>
                <a:lnTo>
                  <a:pt x="9525" y="57150"/>
                </a:lnTo>
                <a:lnTo>
                  <a:pt x="66675" y="28575"/>
                </a:lnTo>
                <a:lnTo>
                  <a:pt x="102989" y="28575"/>
                </a:lnTo>
                <a:lnTo>
                  <a:pt x="85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1492250" y="4416425"/>
            <a:ext cx="142875" cy="114300"/>
          </a:xfrm>
          <a:custGeom>
            <a:avLst/>
            <a:gdLst/>
            <a:ahLst/>
            <a:cxnLst/>
            <a:rect l="l" t="t" r="r" b="b"/>
            <a:pathLst>
              <a:path w="142875" h="114300">
                <a:moveTo>
                  <a:pt x="104775" y="0"/>
                </a:moveTo>
                <a:lnTo>
                  <a:pt x="0" y="57150"/>
                </a:lnTo>
                <a:lnTo>
                  <a:pt x="38100" y="114300"/>
                </a:lnTo>
                <a:lnTo>
                  <a:pt x="57150" y="104775"/>
                </a:lnTo>
                <a:lnTo>
                  <a:pt x="28575" y="66675"/>
                </a:lnTo>
                <a:lnTo>
                  <a:pt x="57150" y="47625"/>
                </a:lnTo>
                <a:lnTo>
                  <a:pt x="80962" y="47625"/>
                </a:lnTo>
                <a:lnTo>
                  <a:pt x="76200" y="38100"/>
                </a:lnTo>
                <a:lnTo>
                  <a:pt x="95250" y="19050"/>
                </a:lnTo>
                <a:lnTo>
                  <a:pt x="120015" y="19050"/>
                </a:lnTo>
                <a:lnTo>
                  <a:pt x="104775" y="0"/>
                </a:lnTo>
                <a:close/>
              </a:path>
              <a:path w="142875" h="114300">
                <a:moveTo>
                  <a:pt x="80962" y="47625"/>
                </a:moveTo>
                <a:lnTo>
                  <a:pt x="57150" y="47625"/>
                </a:lnTo>
                <a:lnTo>
                  <a:pt x="85725" y="85725"/>
                </a:lnTo>
                <a:lnTo>
                  <a:pt x="95250" y="76200"/>
                </a:lnTo>
                <a:lnTo>
                  <a:pt x="80962" y="47625"/>
                </a:lnTo>
                <a:close/>
              </a:path>
              <a:path w="142875" h="114300">
                <a:moveTo>
                  <a:pt x="120015" y="19050"/>
                </a:moveTo>
                <a:lnTo>
                  <a:pt x="95250" y="19050"/>
                </a:lnTo>
                <a:lnTo>
                  <a:pt x="123825" y="66675"/>
                </a:lnTo>
                <a:lnTo>
                  <a:pt x="142875" y="47625"/>
                </a:lnTo>
                <a:lnTo>
                  <a:pt x="120015" y="190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1425575" y="4311650"/>
            <a:ext cx="142875" cy="133350"/>
          </a:xfrm>
          <a:custGeom>
            <a:avLst/>
            <a:gdLst/>
            <a:ahLst/>
            <a:cxnLst/>
            <a:rect l="l" t="t" r="r" b="b"/>
            <a:pathLst>
              <a:path w="142875" h="133350">
                <a:moveTo>
                  <a:pt x="102393" y="38100"/>
                </a:moveTo>
                <a:lnTo>
                  <a:pt x="85725" y="38100"/>
                </a:lnTo>
                <a:lnTo>
                  <a:pt x="28575" y="114300"/>
                </a:lnTo>
                <a:lnTo>
                  <a:pt x="38100" y="133350"/>
                </a:lnTo>
                <a:lnTo>
                  <a:pt x="97971" y="95250"/>
                </a:lnTo>
                <a:lnTo>
                  <a:pt x="66675" y="95250"/>
                </a:lnTo>
                <a:lnTo>
                  <a:pt x="102393" y="38100"/>
                </a:lnTo>
                <a:close/>
              </a:path>
              <a:path w="142875" h="133350">
                <a:moveTo>
                  <a:pt x="133350" y="47625"/>
                </a:moveTo>
                <a:lnTo>
                  <a:pt x="66675" y="95250"/>
                </a:lnTo>
                <a:lnTo>
                  <a:pt x="97971" y="95250"/>
                </a:lnTo>
                <a:lnTo>
                  <a:pt x="142875" y="66675"/>
                </a:lnTo>
                <a:lnTo>
                  <a:pt x="133350" y="47625"/>
                </a:lnTo>
                <a:close/>
              </a:path>
              <a:path w="142875" h="133350">
                <a:moveTo>
                  <a:pt x="104775" y="0"/>
                </a:moveTo>
                <a:lnTo>
                  <a:pt x="0" y="66675"/>
                </a:lnTo>
                <a:lnTo>
                  <a:pt x="9525" y="85725"/>
                </a:lnTo>
                <a:lnTo>
                  <a:pt x="85725" y="38100"/>
                </a:lnTo>
                <a:lnTo>
                  <a:pt x="102393" y="38100"/>
                </a:lnTo>
                <a:lnTo>
                  <a:pt x="114300" y="19050"/>
                </a:lnTo>
                <a:lnTo>
                  <a:pt x="10477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11113" y="6091237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9524" y="0"/>
                </a:moveTo>
                <a:lnTo>
                  <a:pt x="0" y="0"/>
                </a:lnTo>
                <a:lnTo>
                  <a:pt x="0" y="19050"/>
                </a:lnTo>
                <a:lnTo>
                  <a:pt x="95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11113" y="4055998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0"/>
                </a:moveTo>
                <a:lnTo>
                  <a:pt x="0" y="38100"/>
                </a:lnTo>
                <a:lnTo>
                  <a:pt x="28574" y="76200"/>
                </a:lnTo>
                <a:lnTo>
                  <a:pt x="47624" y="66675"/>
                </a:lnTo>
                <a:lnTo>
                  <a:pt x="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11113" y="6100762"/>
            <a:ext cx="57150" cy="104775"/>
          </a:xfrm>
          <a:custGeom>
            <a:avLst/>
            <a:gdLst/>
            <a:ahLst/>
            <a:cxnLst/>
            <a:rect l="l" t="t" r="r" b="b"/>
            <a:pathLst>
              <a:path w="57150" h="104775">
                <a:moveTo>
                  <a:pt x="57149" y="0"/>
                </a:moveTo>
                <a:lnTo>
                  <a:pt x="38099" y="0"/>
                </a:lnTo>
                <a:lnTo>
                  <a:pt x="0" y="57150"/>
                </a:lnTo>
                <a:lnTo>
                  <a:pt x="0" y="104775"/>
                </a:lnTo>
                <a:lnTo>
                  <a:pt x="571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1868170" y="5072507"/>
            <a:ext cx="256540" cy="37465"/>
          </a:xfrm>
          <a:custGeom>
            <a:avLst/>
            <a:gdLst/>
            <a:ahLst/>
            <a:cxnLst/>
            <a:rect l="l" t="t" r="r" b="b"/>
            <a:pathLst>
              <a:path w="256539" h="37464">
                <a:moveTo>
                  <a:pt x="1269" y="0"/>
                </a:moveTo>
                <a:lnTo>
                  <a:pt x="0" y="19050"/>
                </a:lnTo>
                <a:lnTo>
                  <a:pt x="254888" y="37211"/>
                </a:lnTo>
                <a:lnTo>
                  <a:pt x="256286" y="18161"/>
                </a:lnTo>
                <a:lnTo>
                  <a:pt x="12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554075" y="3687445"/>
            <a:ext cx="31750" cy="219710"/>
          </a:xfrm>
          <a:custGeom>
            <a:avLst/>
            <a:gdLst/>
            <a:ahLst/>
            <a:cxnLst/>
            <a:rect l="l" t="t" r="r" b="b"/>
            <a:pathLst>
              <a:path w="31750" h="219710">
                <a:moveTo>
                  <a:pt x="19024" y="0"/>
                </a:moveTo>
                <a:lnTo>
                  <a:pt x="0" y="1015"/>
                </a:lnTo>
                <a:lnTo>
                  <a:pt x="12649" y="219709"/>
                </a:lnTo>
                <a:lnTo>
                  <a:pt x="31673" y="218693"/>
                </a:lnTo>
                <a:lnTo>
                  <a:pt x="190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220662" y="5674295"/>
            <a:ext cx="224154" cy="242570"/>
          </a:xfrm>
          <a:custGeom>
            <a:avLst/>
            <a:gdLst/>
            <a:ahLst/>
            <a:cxnLst/>
            <a:rect l="l" t="t" r="r" b="b"/>
            <a:pathLst>
              <a:path w="224154" h="242570">
                <a:moveTo>
                  <a:pt x="13419" y="157509"/>
                </a:moveTo>
                <a:lnTo>
                  <a:pt x="0" y="159766"/>
                </a:lnTo>
                <a:lnTo>
                  <a:pt x="11062" y="198115"/>
                </a:lnTo>
                <a:lnTo>
                  <a:pt x="30162" y="223663"/>
                </a:lnTo>
                <a:lnTo>
                  <a:pt x="57596" y="237901"/>
                </a:lnTo>
                <a:lnTo>
                  <a:pt x="93662" y="242316"/>
                </a:lnTo>
                <a:lnTo>
                  <a:pt x="140419" y="234776"/>
                </a:lnTo>
                <a:lnTo>
                  <a:pt x="164107" y="220091"/>
                </a:lnTo>
                <a:lnTo>
                  <a:pt x="174924" y="204018"/>
                </a:lnTo>
                <a:lnTo>
                  <a:pt x="100806" y="204018"/>
                </a:lnTo>
                <a:lnTo>
                  <a:pt x="65186" y="195609"/>
                </a:lnTo>
                <a:lnTo>
                  <a:pt x="45205" y="159543"/>
                </a:lnTo>
                <a:lnTo>
                  <a:pt x="30137" y="159543"/>
                </a:lnTo>
                <a:lnTo>
                  <a:pt x="21629" y="158377"/>
                </a:lnTo>
                <a:lnTo>
                  <a:pt x="13419" y="157509"/>
                </a:lnTo>
                <a:close/>
              </a:path>
              <a:path w="224154" h="242570">
                <a:moveTo>
                  <a:pt x="128141" y="0"/>
                </a:moveTo>
                <a:lnTo>
                  <a:pt x="100806" y="4787"/>
                </a:lnTo>
                <a:lnTo>
                  <a:pt x="75852" y="19992"/>
                </a:lnTo>
                <a:lnTo>
                  <a:pt x="57150" y="50229"/>
                </a:lnTo>
                <a:lnTo>
                  <a:pt x="52196" y="92317"/>
                </a:lnTo>
                <a:lnTo>
                  <a:pt x="69722" y="117183"/>
                </a:lnTo>
                <a:lnTo>
                  <a:pt x="98297" y="132754"/>
                </a:lnTo>
                <a:lnTo>
                  <a:pt x="126491" y="146952"/>
                </a:lnTo>
                <a:lnTo>
                  <a:pt x="142875" y="167704"/>
                </a:lnTo>
                <a:lnTo>
                  <a:pt x="132853" y="191889"/>
                </a:lnTo>
                <a:lnTo>
                  <a:pt x="100806" y="204018"/>
                </a:lnTo>
                <a:lnTo>
                  <a:pt x="174924" y="204018"/>
                </a:lnTo>
                <a:lnTo>
                  <a:pt x="175592" y="203026"/>
                </a:lnTo>
                <a:lnTo>
                  <a:pt x="185737" y="188341"/>
                </a:lnTo>
                <a:lnTo>
                  <a:pt x="178345" y="139179"/>
                </a:lnTo>
                <a:lnTo>
                  <a:pt x="156368" y="118888"/>
                </a:lnTo>
                <a:lnTo>
                  <a:pt x="127248" y="107528"/>
                </a:lnTo>
                <a:lnTo>
                  <a:pt x="98425" y="85154"/>
                </a:lnTo>
                <a:lnTo>
                  <a:pt x="101029" y="66104"/>
                </a:lnTo>
                <a:lnTo>
                  <a:pt x="114498" y="47054"/>
                </a:lnTo>
                <a:lnTo>
                  <a:pt x="136599" y="38720"/>
                </a:lnTo>
                <a:lnTo>
                  <a:pt x="207213" y="38720"/>
                </a:lnTo>
                <a:lnTo>
                  <a:pt x="204390" y="33759"/>
                </a:lnTo>
                <a:lnTo>
                  <a:pt x="183653" y="12402"/>
                </a:lnTo>
                <a:lnTo>
                  <a:pt x="153987" y="1016"/>
                </a:lnTo>
                <a:lnTo>
                  <a:pt x="128141" y="0"/>
                </a:lnTo>
                <a:close/>
              </a:path>
              <a:path w="224154" h="242570">
                <a:moveTo>
                  <a:pt x="44450" y="158179"/>
                </a:moveTo>
                <a:lnTo>
                  <a:pt x="30137" y="159543"/>
                </a:lnTo>
                <a:lnTo>
                  <a:pt x="45205" y="159543"/>
                </a:lnTo>
                <a:lnTo>
                  <a:pt x="44450" y="158179"/>
                </a:lnTo>
                <a:close/>
              </a:path>
              <a:path w="224154" h="242570">
                <a:moveTo>
                  <a:pt x="207213" y="38720"/>
                </a:moveTo>
                <a:lnTo>
                  <a:pt x="136599" y="38720"/>
                </a:lnTo>
                <a:lnTo>
                  <a:pt x="165100" y="51816"/>
                </a:lnTo>
                <a:lnTo>
                  <a:pt x="169664" y="60771"/>
                </a:lnTo>
                <a:lnTo>
                  <a:pt x="174228" y="69874"/>
                </a:lnTo>
                <a:lnTo>
                  <a:pt x="179387" y="77489"/>
                </a:lnTo>
                <a:lnTo>
                  <a:pt x="185737" y="81979"/>
                </a:lnTo>
                <a:lnTo>
                  <a:pt x="196378" y="83616"/>
                </a:lnTo>
                <a:lnTo>
                  <a:pt x="210145" y="83170"/>
                </a:lnTo>
                <a:lnTo>
                  <a:pt x="221233" y="79747"/>
                </a:lnTo>
                <a:lnTo>
                  <a:pt x="223837" y="72454"/>
                </a:lnTo>
                <a:lnTo>
                  <a:pt x="217388" y="56604"/>
                </a:lnTo>
                <a:lnTo>
                  <a:pt x="207213" y="3872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991274" y="5632897"/>
            <a:ext cx="94615" cy="118745"/>
          </a:xfrm>
          <a:custGeom>
            <a:avLst/>
            <a:gdLst/>
            <a:ahLst/>
            <a:cxnLst/>
            <a:rect l="l" t="t" r="r" b="b"/>
            <a:pathLst>
              <a:path w="94615" h="118745">
                <a:moveTo>
                  <a:pt x="35736" y="93367"/>
                </a:moveTo>
                <a:lnTo>
                  <a:pt x="31635" y="98773"/>
                </a:lnTo>
                <a:lnTo>
                  <a:pt x="28542" y="101390"/>
                </a:lnTo>
                <a:lnTo>
                  <a:pt x="25638" y="103993"/>
                </a:lnTo>
                <a:lnTo>
                  <a:pt x="22109" y="109356"/>
                </a:lnTo>
                <a:lnTo>
                  <a:pt x="38323" y="117079"/>
                </a:lnTo>
                <a:lnTo>
                  <a:pt x="52859" y="118132"/>
                </a:lnTo>
                <a:lnTo>
                  <a:pt x="66304" y="112860"/>
                </a:lnTo>
                <a:lnTo>
                  <a:pt x="79246" y="101609"/>
                </a:lnTo>
                <a:lnTo>
                  <a:pt x="82028" y="97438"/>
                </a:lnTo>
                <a:lnTo>
                  <a:pt x="54727" y="97438"/>
                </a:lnTo>
                <a:lnTo>
                  <a:pt x="35736" y="93367"/>
                </a:lnTo>
                <a:close/>
              </a:path>
              <a:path w="94615" h="118745">
                <a:moveTo>
                  <a:pt x="92482" y="61909"/>
                </a:moveTo>
                <a:lnTo>
                  <a:pt x="70217" y="61909"/>
                </a:lnTo>
                <a:lnTo>
                  <a:pt x="75036" y="72711"/>
                </a:lnTo>
                <a:lnTo>
                  <a:pt x="68850" y="87553"/>
                </a:lnTo>
                <a:lnTo>
                  <a:pt x="54727" y="97438"/>
                </a:lnTo>
                <a:lnTo>
                  <a:pt x="82028" y="97438"/>
                </a:lnTo>
                <a:lnTo>
                  <a:pt x="91637" y="83027"/>
                </a:lnTo>
                <a:lnTo>
                  <a:pt x="94316" y="70331"/>
                </a:lnTo>
                <a:lnTo>
                  <a:pt x="92482" y="61909"/>
                </a:lnTo>
                <a:close/>
              </a:path>
              <a:path w="94615" h="118745">
                <a:moveTo>
                  <a:pt x="45471" y="0"/>
                </a:moveTo>
                <a:lnTo>
                  <a:pt x="10025" y="16398"/>
                </a:lnTo>
                <a:lnTo>
                  <a:pt x="0" y="40677"/>
                </a:lnTo>
                <a:lnTo>
                  <a:pt x="4050" y="56334"/>
                </a:lnTo>
                <a:lnTo>
                  <a:pt x="19757" y="72096"/>
                </a:lnTo>
                <a:lnTo>
                  <a:pt x="37343" y="69970"/>
                </a:lnTo>
                <a:lnTo>
                  <a:pt x="54824" y="62420"/>
                </a:lnTo>
                <a:lnTo>
                  <a:pt x="70217" y="61909"/>
                </a:lnTo>
                <a:lnTo>
                  <a:pt x="92482" y="61909"/>
                </a:lnTo>
                <a:lnTo>
                  <a:pt x="90689" y="53197"/>
                </a:lnTo>
                <a:lnTo>
                  <a:pt x="89495" y="52485"/>
                </a:lnTo>
                <a:lnTo>
                  <a:pt x="28751" y="52485"/>
                </a:lnTo>
                <a:lnTo>
                  <a:pt x="23276" y="45823"/>
                </a:lnTo>
                <a:lnTo>
                  <a:pt x="21257" y="35371"/>
                </a:lnTo>
                <a:lnTo>
                  <a:pt x="25531" y="25145"/>
                </a:lnTo>
                <a:lnTo>
                  <a:pt x="38937" y="19161"/>
                </a:lnTo>
                <a:lnTo>
                  <a:pt x="57823" y="19161"/>
                </a:lnTo>
                <a:lnTo>
                  <a:pt x="59424" y="17850"/>
                </a:lnTo>
                <a:lnTo>
                  <a:pt x="63657" y="12915"/>
                </a:lnTo>
                <a:lnTo>
                  <a:pt x="66052" y="8014"/>
                </a:lnTo>
                <a:lnTo>
                  <a:pt x="64464" y="4899"/>
                </a:lnTo>
                <a:lnTo>
                  <a:pt x="57167" y="2363"/>
                </a:lnTo>
                <a:lnTo>
                  <a:pt x="45471" y="0"/>
                </a:lnTo>
                <a:close/>
              </a:path>
              <a:path w="94615" h="118745">
                <a:moveTo>
                  <a:pt x="67685" y="39495"/>
                </a:moveTo>
                <a:lnTo>
                  <a:pt x="54462" y="41192"/>
                </a:lnTo>
                <a:lnTo>
                  <a:pt x="43869" y="48714"/>
                </a:lnTo>
                <a:lnTo>
                  <a:pt x="28751" y="52485"/>
                </a:lnTo>
                <a:lnTo>
                  <a:pt x="89495" y="52485"/>
                </a:lnTo>
                <a:lnTo>
                  <a:pt x="67685" y="39495"/>
                </a:lnTo>
                <a:close/>
              </a:path>
              <a:path w="94615" h="118745">
                <a:moveTo>
                  <a:pt x="57823" y="19161"/>
                </a:moveTo>
                <a:lnTo>
                  <a:pt x="38937" y="19161"/>
                </a:lnTo>
                <a:lnTo>
                  <a:pt x="44639" y="20304"/>
                </a:lnTo>
                <a:lnTo>
                  <a:pt x="51408" y="23428"/>
                </a:lnTo>
                <a:lnTo>
                  <a:pt x="55497" y="21066"/>
                </a:lnTo>
                <a:lnTo>
                  <a:pt x="57823" y="19161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373062" y="3973448"/>
            <a:ext cx="552450" cy="2019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477887" y="4828081"/>
            <a:ext cx="334862" cy="294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1062227" y="2420111"/>
            <a:ext cx="7062216" cy="10957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72564" y="2609722"/>
            <a:ext cx="6198870" cy="82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FFFFCC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6464" y="3847465"/>
            <a:ext cx="4751070" cy="878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FCC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20976" y="1771650"/>
            <a:ext cx="4469130" cy="3349625"/>
          </a:xfrm>
          <a:custGeom>
            <a:avLst/>
            <a:gdLst/>
            <a:ahLst/>
            <a:cxnLst/>
            <a:rect l="l" t="t" r="r" b="b"/>
            <a:pathLst>
              <a:path w="4469130" h="3349625">
                <a:moveTo>
                  <a:pt x="1508125" y="134874"/>
                </a:moveTo>
                <a:lnTo>
                  <a:pt x="996950" y="695325"/>
                </a:lnTo>
                <a:lnTo>
                  <a:pt x="104775" y="747649"/>
                </a:lnTo>
                <a:lnTo>
                  <a:pt x="0" y="995299"/>
                </a:lnTo>
                <a:lnTo>
                  <a:pt x="590550" y="1628775"/>
                </a:lnTo>
                <a:lnTo>
                  <a:pt x="969899" y="1431925"/>
                </a:lnTo>
                <a:lnTo>
                  <a:pt x="1574800" y="1722374"/>
                </a:lnTo>
                <a:lnTo>
                  <a:pt x="1771650" y="2125599"/>
                </a:lnTo>
                <a:lnTo>
                  <a:pt x="1719199" y="2301875"/>
                </a:lnTo>
                <a:lnTo>
                  <a:pt x="1784350" y="2633599"/>
                </a:lnTo>
                <a:lnTo>
                  <a:pt x="1823974" y="3173349"/>
                </a:lnTo>
                <a:lnTo>
                  <a:pt x="2322449" y="3349625"/>
                </a:lnTo>
                <a:lnTo>
                  <a:pt x="2676525" y="3214624"/>
                </a:lnTo>
                <a:lnTo>
                  <a:pt x="2544699" y="2820924"/>
                </a:lnTo>
                <a:lnTo>
                  <a:pt x="3160649" y="2468499"/>
                </a:lnTo>
                <a:lnTo>
                  <a:pt x="3621024" y="2447925"/>
                </a:lnTo>
                <a:lnTo>
                  <a:pt x="3883025" y="2157349"/>
                </a:lnTo>
                <a:lnTo>
                  <a:pt x="3748024" y="1589024"/>
                </a:lnTo>
                <a:lnTo>
                  <a:pt x="4137025" y="1417574"/>
                </a:lnTo>
                <a:lnTo>
                  <a:pt x="4468749" y="720725"/>
                </a:lnTo>
                <a:lnTo>
                  <a:pt x="3997325" y="0"/>
                </a:lnTo>
              </a:path>
            </a:pathLst>
          </a:custGeom>
          <a:ln w="1524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66800" y="1771650"/>
            <a:ext cx="6296025" cy="3756025"/>
          </a:xfrm>
          <a:custGeom>
            <a:avLst/>
            <a:gdLst/>
            <a:ahLst/>
            <a:cxnLst/>
            <a:rect l="l" t="t" r="r" b="b"/>
            <a:pathLst>
              <a:path w="6296025" h="3756025">
                <a:moveTo>
                  <a:pt x="2258949" y="103124"/>
                </a:moveTo>
                <a:lnTo>
                  <a:pt x="1822450" y="415925"/>
                </a:lnTo>
                <a:lnTo>
                  <a:pt x="1482725" y="342900"/>
                </a:lnTo>
                <a:lnTo>
                  <a:pt x="839724" y="498475"/>
                </a:lnTo>
                <a:lnTo>
                  <a:pt x="276225" y="519049"/>
                </a:lnTo>
                <a:lnTo>
                  <a:pt x="0" y="996950"/>
                </a:lnTo>
                <a:lnTo>
                  <a:pt x="144462" y="1152525"/>
                </a:lnTo>
                <a:lnTo>
                  <a:pt x="366649" y="1038225"/>
                </a:lnTo>
                <a:lnTo>
                  <a:pt x="682625" y="1090549"/>
                </a:lnTo>
                <a:lnTo>
                  <a:pt x="800100" y="1349375"/>
                </a:lnTo>
                <a:lnTo>
                  <a:pt x="550799" y="1619250"/>
                </a:lnTo>
                <a:lnTo>
                  <a:pt x="839724" y="1816100"/>
                </a:lnTo>
                <a:lnTo>
                  <a:pt x="1154049" y="1754124"/>
                </a:lnTo>
                <a:lnTo>
                  <a:pt x="1430274" y="1930400"/>
                </a:lnTo>
                <a:lnTo>
                  <a:pt x="1993900" y="1950974"/>
                </a:lnTo>
                <a:lnTo>
                  <a:pt x="2557399" y="2262124"/>
                </a:lnTo>
                <a:lnTo>
                  <a:pt x="2689225" y="2655824"/>
                </a:lnTo>
                <a:lnTo>
                  <a:pt x="2570099" y="3362325"/>
                </a:lnTo>
                <a:lnTo>
                  <a:pt x="2689225" y="3600450"/>
                </a:lnTo>
                <a:lnTo>
                  <a:pt x="3384550" y="3559175"/>
                </a:lnTo>
                <a:lnTo>
                  <a:pt x="3633724" y="3756025"/>
                </a:lnTo>
                <a:lnTo>
                  <a:pt x="4117975" y="3248025"/>
                </a:lnTo>
                <a:lnTo>
                  <a:pt x="4027424" y="2884424"/>
                </a:lnTo>
                <a:lnTo>
                  <a:pt x="4473575" y="2655824"/>
                </a:lnTo>
                <a:lnTo>
                  <a:pt x="4787900" y="2728849"/>
                </a:lnTo>
                <a:lnTo>
                  <a:pt x="5207000" y="2563749"/>
                </a:lnTo>
                <a:lnTo>
                  <a:pt x="5405374" y="1863725"/>
                </a:lnTo>
                <a:lnTo>
                  <a:pt x="5783199" y="1463675"/>
                </a:lnTo>
                <a:lnTo>
                  <a:pt x="6296025" y="1422400"/>
                </a:lnTo>
                <a:lnTo>
                  <a:pt x="6203950" y="1163574"/>
                </a:lnTo>
                <a:lnTo>
                  <a:pt x="5824474" y="893699"/>
                </a:lnTo>
                <a:lnTo>
                  <a:pt x="6059424" y="333375"/>
                </a:lnTo>
                <a:lnTo>
                  <a:pt x="5699125" y="0"/>
                </a:lnTo>
              </a:path>
            </a:pathLst>
          </a:custGeom>
          <a:ln w="1651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1750" y="1697101"/>
            <a:ext cx="9099550" cy="4932680"/>
          </a:xfrm>
          <a:custGeom>
            <a:avLst/>
            <a:gdLst/>
            <a:ahLst/>
            <a:cxnLst/>
            <a:rect l="l" t="t" r="r" b="b"/>
            <a:pathLst>
              <a:path w="9099550" h="4932680">
                <a:moveTo>
                  <a:pt x="128587" y="0"/>
                </a:moveTo>
                <a:lnTo>
                  <a:pt x="211137" y="520700"/>
                </a:lnTo>
                <a:lnTo>
                  <a:pt x="0" y="1057148"/>
                </a:lnTo>
                <a:lnTo>
                  <a:pt x="131762" y="1938274"/>
                </a:lnTo>
                <a:lnTo>
                  <a:pt x="655637" y="2404999"/>
                </a:lnTo>
                <a:lnTo>
                  <a:pt x="1398524" y="2698623"/>
                </a:lnTo>
                <a:lnTo>
                  <a:pt x="2286000" y="2620899"/>
                </a:lnTo>
                <a:lnTo>
                  <a:pt x="2785999" y="3079623"/>
                </a:lnTo>
                <a:lnTo>
                  <a:pt x="2624074" y="3374898"/>
                </a:lnTo>
                <a:lnTo>
                  <a:pt x="1803400" y="3400298"/>
                </a:lnTo>
                <a:lnTo>
                  <a:pt x="1446149" y="3208274"/>
                </a:lnTo>
                <a:lnTo>
                  <a:pt x="1173162" y="3400298"/>
                </a:lnTo>
                <a:lnTo>
                  <a:pt x="1514475" y="4006786"/>
                </a:lnTo>
                <a:lnTo>
                  <a:pt x="1544574" y="4611624"/>
                </a:lnTo>
                <a:lnTo>
                  <a:pt x="2398649" y="4932299"/>
                </a:lnTo>
                <a:lnTo>
                  <a:pt x="2609850" y="4638611"/>
                </a:lnTo>
                <a:lnTo>
                  <a:pt x="3297174" y="4440174"/>
                </a:lnTo>
                <a:lnTo>
                  <a:pt x="4143375" y="4702111"/>
                </a:lnTo>
                <a:lnTo>
                  <a:pt x="5114925" y="4463986"/>
                </a:lnTo>
                <a:lnTo>
                  <a:pt x="5465699" y="4638611"/>
                </a:lnTo>
                <a:lnTo>
                  <a:pt x="6129274" y="4203636"/>
                </a:lnTo>
                <a:lnTo>
                  <a:pt x="6548374" y="3668649"/>
                </a:lnTo>
                <a:lnTo>
                  <a:pt x="6935724" y="3679825"/>
                </a:lnTo>
                <a:lnTo>
                  <a:pt x="7229475" y="3881374"/>
                </a:lnTo>
                <a:lnTo>
                  <a:pt x="7961249" y="3400298"/>
                </a:lnTo>
                <a:lnTo>
                  <a:pt x="8578850" y="3468624"/>
                </a:lnTo>
                <a:lnTo>
                  <a:pt x="9099550" y="3284474"/>
                </a:lnTo>
              </a:path>
            </a:pathLst>
          </a:custGeom>
          <a:ln w="1651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84175" y="1817751"/>
            <a:ext cx="8750300" cy="4381500"/>
          </a:xfrm>
          <a:custGeom>
            <a:avLst/>
            <a:gdLst/>
            <a:ahLst/>
            <a:cxnLst/>
            <a:rect l="l" t="t" r="r" b="b"/>
            <a:pathLst>
              <a:path w="8750300" h="4381500">
                <a:moveTo>
                  <a:pt x="381000" y="0"/>
                </a:moveTo>
                <a:lnTo>
                  <a:pt x="0" y="533400"/>
                </a:lnTo>
                <a:lnTo>
                  <a:pt x="130175" y="1303274"/>
                </a:lnTo>
                <a:lnTo>
                  <a:pt x="385762" y="1385824"/>
                </a:lnTo>
                <a:lnTo>
                  <a:pt x="750887" y="1725549"/>
                </a:lnTo>
                <a:lnTo>
                  <a:pt x="884237" y="2287524"/>
                </a:lnTo>
                <a:lnTo>
                  <a:pt x="1331849" y="2379599"/>
                </a:lnTo>
                <a:lnTo>
                  <a:pt x="1997075" y="2141474"/>
                </a:lnTo>
                <a:lnTo>
                  <a:pt x="2074799" y="2370074"/>
                </a:lnTo>
                <a:lnTo>
                  <a:pt x="2573274" y="2401824"/>
                </a:lnTo>
                <a:lnTo>
                  <a:pt x="2955925" y="2960624"/>
                </a:lnTo>
                <a:lnTo>
                  <a:pt x="2647950" y="3438525"/>
                </a:lnTo>
                <a:lnTo>
                  <a:pt x="2076450" y="3519424"/>
                </a:lnTo>
                <a:lnTo>
                  <a:pt x="1574800" y="3448050"/>
                </a:lnTo>
                <a:lnTo>
                  <a:pt x="1433449" y="3562350"/>
                </a:lnTo>
                <a:lnTo>
                  <a:pt x="1600200" y="3833749"/>
                </a:lnTo>
                <a:lnTo>
                  <a:pt x="1574800" y="4029011"/>
                </a:lnTo>
                <a:lnTo>
                  <a:pt x="1804924" y="4381436"/>
                </a:lnTo>
                <a:lnTo>
                  <a:pt x="2636774" y="4163949"/>
                </a:lnTo>
                <a:lnTo>
                  <a:pt x="2738374" y="3955986"/>
                </a:lnTo>
                <a:lnTo>
                  <a:pt x="3008249" y="4049649"/>
                </a:lnTo>
                <a:lnTo>
                  <a:pt x="3711575" y="3886136"/>
                </a:lnTo>
                <a:lnTo>
                  <a:pt x="3878199" y="4308411"/>
                </a:lnTo>
                <a:lnTo>
                  <a:pt x="4556125" y="4033774"/>
                </a:lnTo>
                <a:lnTo>
                  <a:pt x="5181600" y="4113149"/>
                </a:lnTo>
                <a:lnTo>
                  <a:pt x="5591175" y="3852799"/>
                </a:lnTo>
                <a:lnTo>
                  <a:pt x="5705475" y="3303524"/>
                </a:lnTo>
                <a:lnTo>
                  <a:pt x="6370574" y="3313049"/>
                </a:lnTo>
                <a:lnTo>
                  <a:pt x="6461125" y="3054223"/>
                </a:lnTo>
                <a:lnTo>
                  <a:pt x="6729349" y="3065399"/>
                </a:lnTo>
                <a:lnTo>
                  <a:pt x="7088124" y="3324098"/>
                </a:lnTo>
                <a:lnTo>
                  <a:pt x="7677150" y="2879598"/>
                </a:lnTo>
                <a:lnTo>
                  <a:pt x="8294624" y="2833624"/>
                </a:lnTo>
                <a:lnTo>
                  <a:pt x="8520049" y="2493899"/>
                </a:lnTo>
                <a:lnTo>
                  <a:pt x="8750300" y="2516124"/>
                </a:lnTo>
              </a:path>
            </a:pathLst>
          </a:custGeom>
          <a:ln w="1524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683500" y="1562100"/>
            <a:ext cx="1254125" cy="1887855"/>
          </a:xfrm>
          <a:custGeom>
            <a:avLst/>
            <a:gdLst/>
            <a:ahLst/>
            <a:cxnLst/>
            <a:rect l="l" t="t" r="r" b="b"/>
            <a:pathLst>
              <a:path w="1254125" h="1887854">
                <a:moveTo>
                  <a:pt x="220599" y="0"/>
                </a:moveTo>
                <a:lnTo>
                  <a:pt x="333375" y="369824"/>
                </a:lnTo>
                <a:lnTo>
                  <a:pt x="252349" y="1020699"/>
                </a:lnTo>
                <a:lnTo>
                  <a:pt x="720725" y="1223899"/>
                </a:lnTo>
                <a:lnTo>
                  <a:pt x="960501" y="1660525"/>
                </a:lnTo>
                <a:lnTo>
                  <a:pt x="1254125" y="1887601"/>
                </a:lnTo>
                <a:lnTo>
                  <a:pt x="857250" y="1763776"/>
                </a:lnTo>
                <a:lnTo>
                  <a:pt x="576199" y="1401699"/>
                </a:lnTo>
                <a:lnTo>
                  <a:pt x="220599" y="1352550"/>
                </a:lnTo>
                <a:lnTo>
                  <a:pt x="0" y="792099"/>
                </a:lnTo>
                <a:lnTo>
                  <a:pt x="76200" y="331724"/>
                </a:lnTo>
              </a:path>
            </a:pathLst>
          </a:custGeom>
          <a:ln w="1524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212201" y="1422400"/>
            <a:ext cx="919480" cy="1773555"/>
          </a:xfrm>
          <a:custGeom>
            <a:avLst/>
            <a:gdLst/>
            <a:ahLst/>
            <a:cxnLst/>
            <a:rect l="l" t="t" r="r" b="b"/>
            <a:pathLst>
              <a:path w="919479" h="1773555">
                <a:moveTo>
                  <a:pt x="0" y="0"/>
                </a:moveTo>
                <a:lnTo>
                  <a:pt x="203200" y="520700"/>
                </a:lnTo>
                <a:lnTo>
                  <a:pt x="14224" y="1046099"/>
                </a:lnTo>
                <a:lnTo>
                  <a:pt x="63500" y="1211326"/>
                </a:lnTo>
                <a:lnTo>
                  <a:pt x="371475" y="1173226"/>
                </a:lnTo>
                <a:lnTo>
                  <a:pt x="546100" y="1674749"/>
                </a:lnTo>
                <a:lnTo>
                  <a:pt x="919099" y="1773174"/>
                </a:lnTo>
              </a:path>
            </a:pathLst>
          </a:custGeom>
          <a:ln w="1651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224526" y="1536700"/>
            <a:ext cx="3919854" cy="3803650"/>
          </a:xfrm>
          <a:custGeom>
            <a:avLst/>
            <a:gdLst/>
            <a:ahLst/>
            <a:cxnLst/>
            <a:rect l="l" t="t" r="r" b="b"/>
            <a:pathLst>
              <a:path w="3919854" h="3803650">
                <a:moveTo>
                  <a:pt x="1774825" y="0"/>
                </a:moveTo>
                <a:lnTo>
                  <a:pt x="1871599" y="357124"/>
                </a:lnTo>
                <a:lnTo>
                  <a:pt x="2211324" y="538099"/>
                </a:lnTo>
                <a:lnTo>
                  <a:pt x="2228850" y="869950"/>
                </a:lnTo>
                <a:lnTo>
                  <a:pt x="2130425" y="1162050"/>
                </a:lnTo>
                <a:lnTo>
                  <a:pt x="2276475" y="1468374"/>
                </a:lnTo>
                <a:lnTo>
                  <a:pt x="2309749" y="1760474"/>
                </a:lnTo>
                <a:lnTo>
                  <a:pt x="2081149" y="1812925"/>
                </a:lnTo>
                <a:lnTo>
                  <a:pt x="1470025" y="2197100"/>
                </a:lnTo>
                <a:lnTo>
                  <a:pt x="1547749" y="2311400"/>
                </a:lnTo>
                <a:lnTo>
                  <a:pt x="1517650" y="2578100"/>
                </a:lnTo>
                <a:lnTo>
                  <a:pt x="1241425" y="2884424"/>
                </a:lnTo>
                <a:lnTo>
                  <a:pt x="855599" y="3140075"/>
                </a:lnTo>
                <a:lnTo>
                  <a:pt x="241300" y="3216275"/>
                </a:lnTo>
                <a:lnTo>
                  <a:pt x="30099" y="3573399"/>
                </a:lnTo>
                <a:lnTo>
                  <a:pt x="0" y="3803650"/>
                </a:lnTo>
                <a:lnTo>
                  <a:pt x="338074" y="3459099"/>
                </a:lnTo>
                <a:lnTo>
                  <a:pt x="998474" y="3317875"/>
                </a:lnTo>
                <a:lnTo>
                  <a:pt x="1419225" y="3025775"/>
                </a:lnTo>
                <a:lnTo>
                  <a:pt x="1952625" y="3152775"/>
                </a:lnTo>
                <a:lnTo>
                  <a:pt x="2647950" y="3025775"/>
                </a:lnTo>
                <a:lnTo>
                  <a:pt x="3147949" y="2770124"/>
                </a:lnTo>
                <a:lnTo>
                  <a:pt x="3197225" y="2540000"/>
                </a:lnTo>
                <a:lnTo>
                  <a:pt x="3551174" y="2374900"/>
                </a:lnTo>
                <a:lnTo>
                  <a:pt x="3744849" y="2463800"/>
                </a:lnTo>
                <a:lnTo>
                  <a:pt x="3919474" y="2349919"/>
                </a:lnTo>
              </a:path>
            </a:pathLst>
          </a:custGeom>
          <a:ln w="16509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756025" y="1693926"/>
            <a:ext cx="2221230" cy="2141855"/>
          </a:xfrm>
          <a:custGeom>
            <a:avLst/>
            <a:gdLst/>
            <a:ahLst/>
            <a:cxnLst/>
            <a:rect l="l" t="t" r="r" b="b"/>
            <a:pathLst>
              <a:path w="2221229" h="2141854">
                <a:moveTo>
                  <a:pt x="984250" y="245999"/>
                </a:moveTo>
                <a:lnTo>
                  <a:pt x="668274" y="245999"/>
                </a:lnTo>
                <a:lnTo>
                  <a:pt x="325374" y="804799"/>
                </a:lnTo>
                <a:lnTo>
                  <a:pt x="0" y="1068324"/>
                </a:lnTo>
                <a:lnTo>
                  <a:pt x="773049" y="1242949"/>
                </a:lnTo>
                <a:lnTo>
                  <a:pt x="674624" y="1601724"/>
                </a:lnTo>
                <a:lnTo>
                  <a:pt x="979551" y="1724025"/>
                </a:lnTo>
                <a:lnTo>
                  <a:pt x="790575" y="2141474"/>
                </a:lnTo>
                <a:lnTo>
                  <a:pt x="1525651" y="1642999"/>
                </a:lnTo>
                <a:lnTo>
                  <a:pt x="1470025" y="1231900"/>
                </a:lnTo>
                <a:lnTo>
                  <a:pt x="1874901" y="1188974"/>
                </a:lnTo>
                <a:lnTo>
                  <a:pt x="2220976" y="954024"/>
                </a:lnTo>
                <a:lnTo>
                  <a:pt x="2087626" y="660400"/>
                </a:lnTo>
                <a:lnTo>
                  <a:pt x="2128901" y="311150"/>
                </a:lnTo>
                <a:lnTo>
                  <a:pt x="1859026" y="260350"/>
                </a:lnTo>
                <a:lnTo>
                  <a:pt x="1473200" y="0"/>
                </a:lnTo>
                <a:lnTo>
                  <a:pt x="984250" y="245999"/>
                </a:lnTo>
                <a:close/>
              </a:path>
            </a:pathLst>
          </a:custGeom>
          <a:ln w="1778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786626" y="3224148"/>
            <a:ext cx="1993900" cy="1285875"/>
          </a:xfrm>
          <a:custGeom>
            <a:avLst/>
            <a:gdLst/>
            <a:ahLst/>
            <a:cxnLst/>
            <a:rect l="l" t="t" r="r" b="b"/>
            <a:pathLst>
              <a:path w="1993900" h="1285875">
                <a:moveTo>
                  <a:pt x="1141349" y="290575"/>
                </a:moveTo>
                <a:lnTo>
                  <a:pt x="1206500" y="52450"/>
                </a:lnTo>
                <a:lnTo>
                  <a:pt x="1403350" y="0"/>
                </a:lnTo>
                <a:lnTo>
                  <a:pt x="1560449" y="123951"/>
                </a:lnTo>
                <a:lnTo>
                  <a:pt x="1717675" y="393826"/>
                </a:lnTo>
                <a:lnTo>
                  <a:pt x="1993900" y="363600"/>
                </a:lnTo>
                <a:lnTo>
                  <a:pt x="1981200" y="569976"/>
                </a:lnTo>
                <a:lnTo>
                  <a:pt x="1612900" y="684276"/>
                </a:lnTo>
                <a:lnTo>
                  <a:pt x="1395349" y="662051"/>
                </a:lnTo>
                <a:lnTo>
                  <a:pt x="1141349" y="763651"/>
                </a:lnTo>
                <a:lnTo>
                  <a:pt x="938149" y="1004951"/>
                </a:lnTo>
                <a:lnTo>
                  <a:pt x="671449" y="852551"/>
                </a:lnTo>
                <a:lnTo>
                  <a:pt x="406400" y="1285875"/>
                </a:lnTo>
                <a:lnTo>
                  <a:pt x="104775" y="1212850"/>
                </a:lnTo>
                <a:lnTo>
                  <a:pt x="0" y="954151"/>
                </a:lnTo>
                <a:lnTo>
                  <a:pt x="249174" y="766826"/>
                </a:lnTo>
                <a:lnTo>
                  <a:pt x="393700" y="446150"/>
                </a:lnTo>
                <a:lnTo>
                  <a:pt x="695325" y="238251"/>
                </a:lnTo>
                <a:lnTo>
                  <a:pt x="1141349" y="300100"/>
                </a:lnTo>
              </a:path>
            </a:pathLst>
          </a:custGeom>
          <a:ln w="1778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625975" y="5518150"/>
            <a:ext cx="4518025" cy="1250950"/>
          </a:xfrm>
          <a:custGeom>
            <a:avLst/>
            <a:gdLst/>
            <a:ahLst/>
            <a:cxnLst/>
            <a:rect l="l" t="t" r="r" b="b"/>
            <a:pathLst>
              <a:path w="4518025" h="1250950">
                <a:moveTo>
                  <a:pt x="4505325" y="25400"/>
                </a:moveTo>
                <a:lnTo>
                  <a:pt x="3957574" y="0"/>
                </a:lnTo>
                <a:lnTo>
                  <a:pt x="3616325" y="128587"/>
                </a:lnTo>
                <a:lnTo>
                  <a:pt x="3073400" y="69850"/>
                </a:lnTo>
                <a:lnTo>
                  <a:pt x="2760599" y="561975"/>
                </a:lnTo>
                <a:lnTo>
                  <a:pt x="2540000" y="336550"/>
                </a:lnTo>
                <a:lnTo>
                  <a:pt x="2146300" y="488950"/>
                </a:lnTo>
                <a:lnTo>
                  <a:pt x="2293874" y="817562"/>
                </a:lnTo>
                <a:lnTo>
                  <a:pt x="1701800" y="654050"/>
                </a:lnTo>
                <a:lnTo>
                  <a:pt x="1409700" y="857250"/>
                </a:lnTo>
                <a:lnTo>
                  <a:pt x="0" y="1047750"/>
                </a:lnTo>
                <a:lnTo>
                  <a:pt x="457200" y="1250948"/>
                </a:lnTo>
                <a:lnTo>
                  <a:pt x="1651000" y="1073150"/>
                </a:lnTo>
                <a:lnTo>
                  <a:pt x="2019300" y="1187450"/>
                </a:lnTo>
                <a:lnTo>
                  <a:pt x="3327400" y="1096962"/>
                </a:lnTo>
                <a:lnTo>
                  <a:pt x="3683000" y="1187450"/>
                </a:lnTo>
                <a:lnTo>
                  <a:pt x="3898900" y="946150"/>
                </a:lnTo>
                <a:lnTo>
                  <a:pt x="4305300" y="1136650"/>
                </a:lnTo>
                <a:lnTo>
                  <a:pt x="4311650" y="538162"/>
                </a:lnTo>
                <a:lnTo>
                  <a:pt x="4518025" y="411523"/>
                </a:lnTo>
              </a:path>
            </a:pathLst>
          </a:custGeom>
          <a:ln w="1778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640826" y="1463675"/>
            <a:ext cx="503555" cy="1355725"/>
          </a:xfrm>
          <a:custGeom>
            <a:avLst/>
            <a:gdLst/>
            <a:ahLst/>
            <a:cxnLst/>
            <a:rect l="l" t="t" r="r" b="b"/>
            <a:pathLst>
              <a:path w="503554" h="1355725">
                <a:moveTo>
                  <a:pt x="0" y="0"/>
                </a:moveTo>
                <a:lnTo>
                  <a:pt x="168275" y="496824"/>
                </a:lnTo>
                <a:lnTo>
                  <a:pt x="168275" y="1006475"/>
                </a:lnTo>
                <a:lnTo>
                  <a:pt x="425450" y="1355725"/>
                </a:lnTo>
                <a:lnTo>
                  <a:pt x="441325" y="915924"/>
                </a:lnTo>
                <a:lnTo>
                  <a:pt x="377825" y="635000"/>
                </a:lnTo>
                <a:lnTo>
                  <a:pt x="503174" y="387274"/>
                </a:lnTo>
              </a:path>
            </a:pathLst>
          </a:custGeom>
          <a:ln w="1778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864475" y="5664200"/>
            <a:ext cx="1025525" cy="622300"/>
          </a:xfrm>
          <a:custGeom>
            <a:avLst/>
            <a:gdLst/>
            <a:ahLst/>
            <a:cxnLst/>
            <a:rect l="l" t="t" r="r" b="b"/>
            <a:pathLst>
              <a:path w="1025525" h="622300">
                <a:moveTo>
                  <a:pt x="800100" y="0"/>
                </a:moveTo>
                <a:lnTo>
                  <a:pt x="508000" y="96837"/>
                </a:lnTo>
                <a:lnTo>
                  <a:pt x="377825" y="173037"/>
                </a:lnTo>
                <a:lnTo>
                  <a:pt x="228600" y="342900"/>
                </a:lnTo>
                <a:lnTo>
                  <a:pt x="0" y="622300"/>
                </a:lnTo>
                <a:lnTo>
                  <a:pt x="571500" y="417512"/>
                </a:lnTo>
                <a:lnTo>
                  <a:pt x="685800" y="288925"/>
                </a:lnTo>
                <a:lnTo>
                  <a:pt x="1025525" y="225425"/>
                </a:lnTo>
                <a:lnTo>
                  <a:pt x="800100" y="0"/>
                </a:lnTo>
                <a:close/>
              </a:path>
            </a:pathLst>
          </a:custGeom>
          <a:ln w="1778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9375" y="3810000"/>
            <a:ext cx="4343400" cy="3048000"/>
          </a:xfrm>
          <a:custGeom>
            <a:avLst/>
            <a:gdLst/>
            <a:ahLst/>
            <a:cxnLst/>
            <a:rect l="l" t="t" r="r" b="b"/>
            <a:pathLst>
              <a:path w="4343400" h="3048000">
                <a:moveTo>
                  <a:pt x="0" y="0"/>
                </a:moveTo>
                <a:lnTo>
                  <a:pt x="152400" y="533400"/>
                </a:lnTo>
                <a:lnTo>
                  <a:pt x="609600" y="609600"/>
                </a:lnTo>
                <a:lnTo>
                  <a:pt x="914400" y="1143000"/>
                </a:lnTo>
                <a:lnTo>
                  <a:pt x="838200" y="1524000"/>
                </a:lnTo>
                <a:lnTo>
                  <a:pt x="1066800" y="1752600"/>
                </a:lnTo>
                <a:lnTo>
                  <a:pt x="914400" y="2209800"/>
                </a:lnTo>
                <a:lnTo>
                  <a:pt x="990600" y="2590800"/>
                </a:lnTo>
                <a:lnTo>
                  <a:pt x="2362200" y="2971798"/>
                </a:lnTo>
                <a:lnTo>
                  <a:pt x="2667000" y="2743200"/>
                </a:lnTo>
                <a:lnTo>
                  <a:pt x="3505200" y="2743200"/>
                </a:lnTo>
                <a:lnTo>
                  <a:pt x="3657600" y="2590800"/>
                </a:lnTo>
                <a:lnTo>
                  <a:pt x="4343400" y="2971798"/>
                </a:lnTo>
                <a:lnTo>
                  <a:pt x="4191000" y="3047999"/>
                </a:lnTo>
                <a:lnTo>
                  <a:pt x="3657600" y="2895600"/>
                </a:lnTo>
                <a:lnTo>
                  <a:pt x="3429000" y="2971798"/>
                </a:lnTo>
                <a:lnTo>
                  <a:pt x="2590800" y="3047999"/>
                </a:lnTo>
                <a:lnTo>
                  <a:pt x="2286000" y="3047999"/>
                </a:lnTo>
                <a:lnTo>
                  <a:pt x="762000" y="2895600"/>
                </a:lnTo>
                <a:lnTo>
                  <a:pt x="304800" y="2971798"/>
                </a:lnTo>
                <a:lnTo>
                  <a:pt x="152400" y="2667000"/>
                </a:lnTo>
                <a:lnTo>
                  <a:pt x="457200" y="2286000"/>
                </a:lnTo>
                <a:lnTo>
                  <a:pt x="533400" y="1752600"/>
                </a:lnTo>
                <a:lnTo>
                  <a:pt x="228600" y="1371600"/>
                </a:lnTo>
                <a:lnTo>
                  <a:pt x="381000" y="990600"/>
                </a:lnTo>
                <a:lnTo>
                  <a:pt x="76200" y="838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27241" y="6113754"/>
            <a:ext cx="64769" cy="117475"/>
          </a:xfrm>
          <a:custGeom>
            <a:avLst/>
            <a:gdLst/>
            <a:ahLst/>
            <a:cxnLst/>
            <a:rect l="l" t="t" r="r" b="b"/>
            <a:pathLst>
              <a:path w="64769" h="117475">
                <a:moveTo>
                  <a:pt x="47116" y="0"/>
                </a:moveTo>
                <a:lnTo>
                  <a:pt x="0" y="109346"/>
                </a:lnTo>
                <a:lnTo>
                  <a:pt x="17487" y="116890"/>
                </a:lnTo>
                <a:lnTo>
                  <a:pt x="64617" y="7543"/>
                </a:lnTo>
                <a:lnTo>
                  <a:pt x="4711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79611" y="6110579"/>
            <a:ext cx="64769" cy="117475"/>
          </a:xfrm>
          <a:custGeom>
            <a:avLst/>
            <a:gdLst/>
            <a:ahLst/>
            <a:cxnLst/>
            <a:rect l="l" t="t" r="r" b="b"/>
            <a:pathLst>
              <a:path w="64769" h="117475">
                <a:moveTo>
                  <a:pt x="47122" y="0"/>
                </a:moveTo>
                <a:lnTo>
                  <a:pt x="0" y="109346"/>
                </a:lnTo>
                <a:lnTo>
                  <a:pt x="17494" y="116890"/>
                </a:lnTo>
                <a:lnTo>
                  <a:pt x="64622" y="7543"/>
                </a:lnTo>
                <a:lnTo>
                  <a:pt x="4712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8336" y="6101054"/>
            <a:ext cx="64769" cy="117475"/>
          </a:xfrm>
          <a:custGeom>
            <a:avLst/>
            <a:gdLst/>
            <a:ahLst/>
            <a:cxnLst/>
            <a:rect l="l" t="t" r="r" b="b"/>
            <a:pathLst>
              <a:path w="64769" h="117475">
                <a:moveTo>
                  <a:pt x="47122" y="0"/>
                </a:moveTo>
                <a:lnTo>
                  <a:pt x="0" y="109346"/>
                </a:lnTo>
                <a:lnTo>
                  <a:pt x="17494" y="116890"/>
                </a:lnTo>
                <a:lnTo>
                  <a:pt x="64617" y="7543"/>
                </a:lnTo>
                <a:lnTo>
                  <a:pt x="4712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67665" y="6119786"/>
            <a:ext cx="38100" cy="111760"/>
          </a:xfrm>
          <a:custGeom>
            <a:avLst/>
            <a:gdLst/>
            <a:ahLst/>
            <a:cxnLst/>
            <a:rect l="l" t="t" r="r" b="b"/>
            <a:pathLst>
              <a:path w="38100" h="111760">
                <a:moveTo>
                  <a:pt x="19024" y="0"/>
                </a:moveTo>
                <a:lnTo>
                  <a:pt x="0" y="107873"/>
                </a:lnTo>
                <a:lnTo>
                  <a:pt x="18757" y="111175"/>
                </a:lnTo>
                <a:lnTo>
                  <a:pt x="37782" y="3302"/>
                </a:lnTo>
                <a:lnTo>
                  <a:pt x="190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26390" y="6126136"/>
            <a:ext cx="38100" cy="111760"/>
          </a:xfrm>
          <a:custGeom>
            <a:avLst/>
            <a:gdLst/>
            <a:ahLst/>
            <a:cxnLst/>
            <a:rect l="l" t="t" r="r" b="b"/>
            <a:pathLst>
              <a:path w="38100" h="111760">
                <a:moveTo>
                  <a:pt x="19024" y="0"/>
                </a:moveTo>
                <a:lnTo>
                  <a:pt x="0" y="107873"/>
                </a:lnTo>
                <a:lnTo>
                  <a:pt x="18757" y="111175"/>
                </a:lnTo>
                <a:lnTo>
                  <a:pt x="37782" y="3302"/>
                </a:lnTo>
                <a:lnTo>
                  <a:pt x="190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75018" y="6126289"/>
            <a:ext cx="45720" cy="111125"/>
          </a:xfrm>
          <a:custGeom>
            <a:avLst/>
            <a:gdLst/>
            <a:ahLst/>
            <a:cxnLst/>
            <a:rect l="l" t="t" r="r" b="b"/>
            <a:pathLst>
              <a:path w="45720" h="111125">
                <a:moveTo>
                  <a:pt x="26809" y="0"/>
                </a:moveTo>
                <a:lnTo>
                  <a:pt x="0" y="106210"/>
                </a:lnTo>
                <a:lnTo>
                  <a:pt x="18465" y="110871"/>
                </a:lnTo>
                <a:lnTo>
                  <a:pt x="45275" y="4660"/>
                </a:lnTo>
                <a:lnTo>
                  <a:pt x="2680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227571" y="6123101"/>
            <a:ext cx="45085" cy="111125"/>
          </a:xfrm>
          <a:custGeom>
            <a:avLst/>
            <a:gdLst/>
            <a:ahLst/>
            <a:cxnLst/>
            <a:rect l="l" t="t" r="r" b="b"/>
            <a:pathLst>
              <a:path w="45085" h="111125">
                <a:moveTo>
                  <a:pt x="26441" y="0"/>
                </a:moveTo>
                <a:lnTo>
                  <a:pt x="0" y="106298"/>
                </a:lnTo>
                <a:lnTo>
                  <a:pt x="18478" y="110896"/>
                </a:lnTo>
                <a:lnTo>
                  <a:pt x="44919" y="4597"/>
                </a:lnTo>
                <a:lnTo>
                  <a:pt x="2644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631031" y="6095149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651"/>
                </a:lnTo>
              </a:path>
            </a:pathLst>
          </a:custGeom>
          <a:ln w="19672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583406" y="6101499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651"/>
                </a:lnTo>
              </a:path>
            </a:pathLst>
          </a:custGeom>
          <a:ln w="19672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523354" y="6107480"/>
            <a:ext cx="25400" cy="110489"/>
          </a:xfrm>
          <a:custGeom>
            <a:avLst/>
            <a:gdLst/>
            <a:ahLst/>
            <a:cxnLst/>
            <a:rect l="l" t="t" r="r" b="b"/>
            <a:pathLst>
              <a:path w="25400" h="110489">
                <a:moveTo>
                  <a:pt x="5829" y="0"/>
                </a:moveTo>
                <a:lnTo>
                  <a:pt x="0" y="109372"/>
                </a:lnTo>
                <a:lnTo>
                  <a:pt x="19024" y="110388"/>
                </a:lnTo>
                <a:lnTo>
                  <a:pt x="24853" y="1016"/>
                </a:lnTo>
                <a:lnTo>
                  <a:pt x="582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470128" y="6116764"/>
            <a:ext cx="29845" cy="111125"/>
          </a:xfrm>
          <a:custGeom>
            <a:avLst/>
            <a:gdLst/>
            <a:ahLst/>
            <a:cxnLst/>
            <a:rect l="l" t="t" r="r" b="b"/>
            <a:pathLst>
              <a:path w="29845" h="111125">
                <a:moveTo>
                  <a:pt x="10744" y="0"/>
                </a:moveTo>
                <a:lnTo>
                  <a:pt x="0" y="109004"/>
                </a:lnTo>
                <a:lnTo>
                  <a:pt x="18961" y="110871"/>
                </a:lnTo>
                <a:lnTo>
                  <a:pt x="29705" y="1866"/>
                </a:lnTo>
                <a:lnTo>
                  <a:pt x="1074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851522" y="6035573"/>
            <a:ext cx="38735" cy="102235"/>
          </a:xfrm>
          <a:custGeom>
            <a:avLst/>
            <a:gdLst/>
            <a:ahLst/>
            <a:cxnLst/>
            <a:rect l="l" t="t" r="r" b="b"/>
            <a:pathLst>
              <a:path w="38734" h="102235">
                <a:moveTo>
                  <a:pt x="18668" y="0"/>
                </a:moveTo>
                <a:lnTo>
                  <a:pt x="0" y="3771"/>
                </a:lnTo>
                <a:lnTo>
                  <a:pt x="19773" y="101803"/>
                </a:lnTo>
                <a:lnTo>
                  <a:pt x="38455" y="98031"/>
                </a:lnTo>
                <a:lnTo>
                  <a:pt x="1866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805205" y="6045162"/>
            <a:ext cx="33020" cy="102235"/>
          </a:xfrm>
          <a:custGeom>
            <a:avLst/>
            <a:gdLst/>
            <a:ahLst/>
            <a:cxnLst/>
            <a:rect l="l" t="t" r="r" b="b"/>
            <a:pathLst>
              <a:path w="33019" h="102235">
                <a:moveTo>
                  <a:pt x="18872" y="0"/>
                </a:moveTo>
                <a:lnTo>
                  <a:pt x="0" y="2616"/>
                </a:lnTo>
                <a:lnTo>
                  <a:pt x="13779" y="101676"/>
                </a:lnTo>
                <a:lnTo>
                  <a:pt x="32651" y="99059"/>
                </a:lnTo>
                <a:lnTo>
                  <a:pt x="1887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757580" y="6067387"/>
            <a:ext cx="33020" cy="102235"/>
          </a:xfrm>
          <a:custGeom>
            <a:avLst/>
            <a:gdLst/>
            <a:ahLst/>
            <a:cxnLst/>
            <a:rect l="l" t="t" r="r" b="b"/>
            <a:pathLst>
              <a:path w="33020" h="102235">
                <a:moveTo>
                  <a:pt x="18872" y="0"/>
                </a:moveTo>
                <a:lnTo>
                  <a:pt x="0" y="2616"/>
                </a:lnTo>
                <a:lnTo>
                  <a:pt x="13779" y="101676"/>
                </a:lnTo>
                <a:lnTo>
                  <a:pt x="32651" y="99059"/>
                </a:lnTo>
                <a:lnTo>
                  <a:pt x="1887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713193" y="6070676"/>
            <a:ext cx="29845" cy="101600"/>
          </a:xfrm>
          <a:custGeom>
            <a:avLst/>
            <a:gdLst/>
            <a:ahLst/>
            <a:cxnLst/>
            <a:rect l="l" t="t" r="r" b="b"/>
            <a:pathLst>
              <a:path w="29845" h="101600">
                <a:moveTo>
                  <a:pt x="18935" y="0"/>
                </a:moveTo>
                <a:lnTo>
                  <a:pt x="0" y="1981"/>
                </a:lnTo>
                <a:lnTo>
                  <a:pt x="10414" y="101447"/>
                </a:lnTo>
                <a:lnTo>
                  <a:pt x="29362" y="99466"/>
                </a:lnTo>
                <a:lnTo>
                  <a:pt x="1893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073353" y="5932665"/>
            <a:ext cx="61594" cy="98425"/>
          </a:xfrm>
          <a:custGeom>
            <a:avLst/>
            <a:gdLst/>
            <a:ahLst/>
            <a:cxnLst/>
            <a:rect l="l" t="t" r="r" b="b"/>
            <a:pathLst>
              <a:path w="61594" h="98425">
                <a:moveTo>
                  <a:pt x="17068" y="0"/>
                </a:moveTo>
                <a:lnTo>
                  <a:pt x="0" y="8470"/>
                </a:lnTo>
                <a:lnTo>
                  <a:pt x="44437" y="98069"/>
                </a:lnTo>
                <a:lnTo>
                  <a:pt x="61506" y="89598"/>
                </a:lnTo>
                <a:lnTo>
                  <a:pt x="1706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025728" y="5961240"/>
            <a:ext cx="61594" cy="98425"/>
          </a:xfrm>
          <a:custGeom>
            <a:avLst/>
            <a:gdLst/>
            <a:ahLst/>
            <a:cxnLst/>
            <a:rect l="l" t="t" r="r" b="b"/>
            <a:pathLst>
              <a:path w="61594" h="98425">
                <a:moveTo>
                  <a:pt x="17068" y="0"/>
                </a:moveTo>
                <a:lnTo>
                  <a:pt x="0" y="8470"/>
                </a:lnTo>
                <a:lnTo>
                  <a:pt x="44437" y="98069"/>
                </a:lnTo>
                <a:lnTo>
                  <a:pt x="61506" y="89598"/>
                </a:lnTo>
                <a:lnTo>
                  <a:pt x="1706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984770" y="5976149"/>
            <a:ext cx="54610" cy="100330"/>
          </a:xfrm>
          <a:custGeom>
            <a:avLst/>
            <a:gdLst/>
            <a:ahLst/>
            <a:cxnLst/>
            <a:rect l="l" t="t" r="r" b="b"/>
            <a:pathLst>
              <a:path w="54609" h="100329">
                <a:moveTo>
                  <a:pt x="17716" y="0"/>
                </a:moveTo>
                <a:lnTo>
                  <a:pt x="0" y="7010"/>
                </a:lnTo>
                <a:lnTo>
                  <a:pt x="36804" y="99999"/>
                </a:lnTo>
                <a:lnTo>
                  <a:pt x="54521" y="92989"/>
                </a:lnTo>
                <a:lnTo>
                  <a:pt x="1771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938377" y="5997867"/>
            <a:ext cx="48895" cy="101600"/>
          </a:xfrm>
          <a:custGeom>
            <a:avLst/>
            <a:gdLst/>
            <a:ahLst/>
            <a:cxnLst/>
            <a:rect l="l" t="t" r="r" b="b"/>
            <a:pathLst>
              <a:path w="48894" h="101600">
                <a:moveTo>
                  <a:pt x="18122" y="0"/>
                </a:moveTo>
                <a:lnTo>
                  <a:pt x="0" y="5854"/>
                </a:lnTo>
                <a:lnTo>
                  <a:pt x="30759" y="101015"/>
                </a:lnTo>
                <a:lnTo>
                  <a:pt x="48882" y="95161"/>
                </a:lnTo>
                <a:lnTo>
                  <a:pt x="1812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284224" y="5807874"/>
            <a:ext cx="71755" cy="93980"/>
          </a:xfrm>
          <a:custGeom>
            <a:avLst/>
            <a:gdLst/>
            <a:ahLst/>
            <a:cxnLst/>
            <a:rect l="l" t="t" r="r" b="b"/>
            <a:pathLst>
              <a:path w="71755" h="93979">
                <a:moveTo>
                  <a:pt x="15875" y="0"/>
                </a:moveTo>
                <a:lnTo>
                  <a:pt x="0" y="10604"/>
                </a:lnTo>
                <a:lnTo>
                  <a:pt x="55753" y="93649"/>
                </a:lnTo>
                <a:lnTo>
                  <a:pt x="71500" y="83032"/>
                </a:lnTo>
                <a:lnTo>
                  <a:pt x="1587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239786" y="5833274"/>
            <a:ext cx="71755" cy="93980"/>
          </a:xfrm>
          <a:custGeom>
            <a:avLst/>
            <a:gdLst/>
            <a:ahLst/>
            <a:cxnLst/>
            <a:rect l="l" t="t" r="r" b="b"/>
            <a:pathLst>
              <a:path w="71755" h="93979">
                <a:moveTo>
                  <a:pt x="15811" y="0"/>
                </a:moveTo>
                <a:lnTo>
                  <a:pt x="0" y="10604"/>
                </a:lnTo>
                <a:lnTo>
                  <a:pt x="55740" y="93649"/>
                </a:lnTo>
                <a:lnTo>
                  <a:pt x="71488" y="83032"/>
                </a:lnTo>
                <a:lnTo>
                  <a:pt x="1581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198511" y="5861849"/>
            <a:ext cx="71755" cy="93980"/>
          </a:xfrm>
          <a:custGeom>
            <a:avLst/>
            <a:gdLst/>
            <a:ahLst/>
            <a:cxnLst/>
            <a:rect l="l" t="t" r="r" b="b"/>
            <a:pathLst>
              <a:path w="71755" h="93979">
                <a:moveTo>
                  <a:pt x="15811" y="0"/>
                </a:moveTo>
                <a:lnTo>
                  <a:pt x="0" y="10604"/>
                </a:lnTo>
                <a:lnTo>
                  <a:pt x="55727" y="93649"/>
                </a:lnTo>
                <a:lnTo>
                  <a:pt x="71488" y="83032"/>
                </a:lnTo>
                <a:lnTo>
                  <a:pt x="1581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157490" y="5888215"/>
            <a:ext cx="61594" cy="98425"/>
          </a:xfrm>
          <a:custGeom>
            <a:avLst/>
            <a:gdLst/>
            <a:ahLst/>
            <a:cxnLst/>
            <a:rect l="l" t="t" r="r" b="b"/>
            <a:pathLst>
              <a:path w="61594" h="98425">
                <a:moveTo>
                  <a:pt x="17068" y="0"/>
                </a:moveTo>
                <a:lnTo>
                  <a:pt x="0" y="8470"/>
                </a:lnTo>
                <a:lnTo>
                  <a:pt x="44450" y="98069"/>
                </a:lnTo>
                <a:lnTo>
                  <a:pt x="61506" y="89598"/>
                </a:lnTo>
                <a:lnTo>
                  <a:pt x="1706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471167" y="5662421"/>
            <a:ext cx="97790" cy="83185"/>
          </a:xfrm>
          <a:custGeom>
            <a:avLst/>
            <a:gdLst/>
            <a:ahLst/>
            <a:cxnLst/>
            <a:rect l="l" t="t" r="r" b="b"/>
            <a:pathLst>
              <a:path w="97790" h="83185">
                <a:moveTo>
                  <a:pt x="11810" y="0"/>
                </a:moveTo>
                <a:lnTo>
                  <a:pt x="0" y="14935"/>
                </a:lnTo>
                <a:lnTo>
                  <a:pt x="85851" y="82930"/>
                </a:lnTo>
                <a:lnTo>
                  <a:pt x="97662" y="67995"/>
                </a:lnTo>
                <a:lnTo>
                  <a:pt x="1181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1433067" y="5692584"/>
            <a:ext cx="97790" cy="83185"/>
          </a:xfrm>
          <a:custGeom>
            <a:avLst/>
            <a:gdLst/>
            <a:ahLst/>
            <a:cxnLst/>
            <a:rect l="l" t="t" r="r" b="b"/>
            <a:pathLst>
              <a:path w="97790" h="83185">
                <a:moveTo>
                  <a:pt x="11810" y="0"/>
                </a:moveTo>
                <a:lnTo>
                  <a:pt x="0" y="14935"/>
                </a:lnTo>
                <a:lnTo>
                  <a:pt x="85851" y="82930"/>
                </a:lnTo>
                <a:lnTo>
                  <a:pt x="97662" y="67995"/>
                </a:lnTo>
                <a:lnTo>
                  <a:pt x="1181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400047" y="5720270"/>
            <a:ext cx="90805" cy="91440"/>
          </a:xfrm>
          <a:custGeom>
            <a:avLst/>
            <a:gdLst/>
            <a:ahLst/>
            <a:cxnLst/>
            <a:rect l="l" t="t" r="r" b="b"/>
            <a:pathLst>
              <a:path w="90805" h="91439">
                <a:moveTo>
                  <a:pt x="13462" y="0"/>
                </a:moveTo>
                <a:lnTo>
                  <a:pt x="0" y="13436"/>
                </a:lnTo>
                <a:lnTo>
                  <a:pt x="77215" y="91058"/>
                </a:lnTo>
                <a:lnTo>
                  <a:pt x="90805" y="77622"/>
                </a:lnTo>
                <a:lnTo>
                  <a:pt x="134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357375" y="5752210"/>
            <a:ext cx="84455" cy="84455"/>
          </a:xfrm>
          <a:custGeom>
            <a:avLst/>
            <a:gdLst/>
            <a:ahLst/>
            <a:cxnLst/>
            <a:rect l="l" t="t" r="r" b="b"/>
            <a:pathLst>
              <a:path w="84455" h="84454">
                <a:moveTo>
                  <a:pt x="13462" y="0"/>
                </a:moveTo>
                <a:lnTo>
                  <a:pt x="0" y="13449"/>
                </a:lnTo>
                <a:lnTo>
                  <a:pt x="70485" y="84315"/>
                </a:lnTo>
                <a:lnTo>
                  <a:pt x="84074" y="70878"/>
                </a:lnTo>
                <a:lnTo>
                  <a:pt x="134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631569" y="5490845"/>
            <a:ext cx="107314" cy="64135"/>
          </a:xfrm>
          <a:custGeom>
            <a:avLst/>
            <a:gdLst/>
            <a:ahLst/>
            <a:cxnLst/>
            <a:rect l="l" t="t" r="r" b="b"/>
            <a:pathLst>
              <a:path w="107314" h="64135">
                <a:moveTo>
                  <a:pt x="8128" y="0"/>
                </a:moveTo>
                <a:lnTo>
                  <a:pt x="0" y="17144"/>
                </a:lnTo>
                <a:lnTo>
                  <a:pt x="98932" y="64134"/>
                </a:lnTo>
                <a:lnTo>
                  <a:pt x="107061" y="46989"/>
                </a:lnTo>
                <a:lnTo>
                  <a:pt x="8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1602994" y="5528945"/>
            <a:ext cx="107314" cy="64769"/>
          </a:xfrm>
          <a:custGeom>
            <a:avLst/>
            <a:gdLst/>
            <a:ahLst/>
            <a:cxnLst/>
            <a:rect l="l" t="t" r="r" b="b"/>
            <a:pathLst>
              <a:path w="107314" h="64770">
                <a:moveTo>
                  <a:pt x="8128" y="0"/>
                </a:moveTo>
                <a:lnTo>
                  <a:pt x="0" y="17144"/>
                </a:lnTo>
                <a:lnTo>
                  <a:pt x="98932" y="64185"/>
                </a:lnTo>
                <a:lnTo>
                  <a:pt x="107061" y="46989"/>
                </a:lnTo>
                <a:lnTo>
                  <a:pt x="8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1574164" y="5560440"/>
            <a:ext cx="104775" cy="71120"/>
          </a:xfrm>
          <a:custGeom>
            <a:avLst/>
            <a:gdLst/>
            <a:ahLst/>
            <a:cxnLst/>
            <a:rect l="l" t="t" r="r" b="b"/>
            <a:pathLst>
              <a:path w="104775" h="71120">
                <a:moveTo>
                  <a:pt x="9397" y="0"/>
                </a:moveTo>
                <a:lnTo>
                  <a:pt x="0" y="16510"/>
                </a:lnTo>
                <a:lnTo>
                  <a:pt x="94996" y="70980"/>
                </a:lnTo>
                <a:lnTo>
                  <a:pt x="104521" y="54457"/>
                </a:lnTo>
                <a:lnTo>
                  <a:pt x="939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1540763" y="5600141"/>
            <a:ext cx="104775" cy="71120"/>
          </a:xfrm>
          <a:custGeom>
            <a:avLst/>
            <a:gdLst/>
            <a:ahLst/>
            <a:cxnLst/>
            <a:rect l="l" t="t" r="r" b="b"/>
            <a:pathLst>
              <a:path w="104775" h="71120">
                <a:moveTo>
                  <a:pt x="9525" y="0"/>
                </a:moveTo>
                <a:lnTo>
                  <a:pt x="0" y="16535"/>
                </a:lnTo>
                <a:lnTo>
                  <a:pt x="95123" y="70967"/>
                </a:lnTo>
                <a:lnTo>
                  <a:pt x="104521" y="54444"/>
                </a:lnTo>
                <a:lnTo>
                  <a:pt x="95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1766316" y="5311902"/>
            <a:ext cx="120650" cy="47625"/>
          </a:xfrm>
          <a:custGeom>
            <a:avLst/>
            <a:gdLst/>
            <a:ahLst/>
            <a:cxnLst/>
            <a:rect l="l" t="t" r="r" b="b"/>
            <a:pathLst>
              <a:path w="120650" h="47625">
                <a:moveTo>
                  <a:pt x="4698" y="0"/>
                </a:moveTo>
                <a:lnTo>
                  <a:pt x="0" y="18542"/>
                </a:lnTo>
                <a:lnTo>
                  <a:pt x="115569" y="47371"/>
                </a:lnTo>
                <a:lnTo>
                  <a:pt x="120141" y="28829"/>
                </a:lnTo>
                <a:lnTo>
                  <a:pt x="469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745614" y="5349621"/>
            <a:ext cx="111125" cy="45085"/>
          </a:xfrm>
          <a:custGeom>
            <a:avLst/>
            <a:gdLst/>
            <a:ahLst/>
            <a:cxnLst/>
            <a:rect l="l" t="t" r="r" b="b"/>
            <a:pathLst>
              <a:path w="111125" h="45085">
                <a:moveTo>
                  <a:pt x="4572" y="0"/>
                </a:moveTo>
                <a:lnTo>
                  <a:pt x="0" y="18414"/>
                </a:lnTo>
                <a:lnTo>
                  <a:pt x="106172" y="44957"/>
                </a:lnTo>
                <a:lnTo>
                  <a:pt x="110871" y="26542"/>
                </a:lnTo>
                <a:lnTo>
                  <a:pt x="457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1724405" y="5384165"/>
            <a:ext cx="109220" cy="58419"/>
          </a:xfrm>
          <a:custGeom>
            <a:avLst/>
            <a:gdLst/>
            <a:ahLst/>
            <a:cxnLst/>
            <a:rect l="l" t="t" r="r" b="b"/>
            <a:pathLst>
              <a:path w="109219" h="58420">
                <a:moveTo>
                  <a:pt x="7112" y="0"/>
                </a:moveTo>
                <a:lnTo>
                  <a:pt x="0" y="17653"/>
                </a:lnTo>
                <a:lnTo>
                  <a:pt x="101726" y="58420"/>
                </a:lnTo>
                <a:lnTo>
                  <a:pt x="108712" y="40767"/>
                </a:lnTo>
                <a:lnTo>
                  <a:pt x="711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1689480" y="5417565"/>
            <a:ext cx="109220" cy="58419"/>
          </a:xfrm>
          <a:custGeom>
            <a:avLst/>
            <a:gdLst/>
            <a:ahLst/>
            <a:cxnLst/>
            <a:rect l="l" t="t" r="r" b="b"/>
            <a:pathLst>
              <a:path w="109219" h="58420">
                <a:moveTo>
                  <a:pt x="7112" y="0"/>
                </a:moveTo>
                <a:lnTo>
                  <a:pt x="0" y="17653"/>
                </a:lnTo>
                <a:lnTo>
                  <a:pt x="101726" y="58293"/>
                </a:lnTo>
                <a:lnTo>
                  <a:pt x="108712" y="40640"/>
                </a:lnTo>
                <a:lnTo>
                  <a:pt x="711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1859914" y="5110988"/>
            <a:ext cx="130175" cy="36830"/>
          </a:xfrm>
          <a:custGeom>
            <a:avLst/>
            <a:gdLst/>
            <a:ahLst/>
            <a:cxnLst/>
            <a:rect l="l" t="t" r="r" b="b"/>
            <a:pathLst>
              <a:path w="130175" h="36829">
                <a:moveTo>
                  <a:pt x="2540" y="0"/>
                </a:moveTo>
                <a:lnTo>
                  <a:pt x="0" y="18923"/>
                </a:lnTo>
                <a:lnTo>
                  <a:pt x="127381" y="36449"/>
                </a:lnTo>
                <a:lnTo>
                  <a:pt x="129921" y="17525"/>
                </a:lnTo>
                <a:lnTo>
                  <a:pt x="254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1844039" y="5149088"/>
            <a:ext cx="130175" cy="40005"/>
          </a:xfrm>
          <a:custGeom>
            <a:avLst/>
            <a:gdLst/>
            <a:ahLst/>
            <a:cxnLst/>
            <a:rect l="l" t="t" r="r" b="b"/>
            <a:pathLst>
              <a:path w="130175" h="40004">
                <a:moveTo>
                  <a:pt x="3048" y="0"/>
                </a:moveTo>
                <a:lnTo>
                  <a:pt x="0" y="18795"/>
                </a:lnTo>
                <a:lnTo>
                  <a:pt x="126873" y="39624"/>
                </a:lnTo>
                <a:lnTo>
                  <a:pt x="129921" y="20828"/>
                </a:lnTo>
                <a:lnTo>
                  <a:pt x="304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1831467" y="5187188"/>
            <a:ext cx="130175" cy="46355"/>
          </a:xfrm>
          <a:custGeom>
            <a:avLst/>
            <a:gdLst/>
            <a:ahLst/>
            <a:cxnLst/>
            <a:rect l="l" t="t" r="r" b="b"/>
            <a:pathLst>
              <a:path w="130175" h="46354">
                <a:moveTo>
                  <a:pt x="3937" y="0"/>
                </a:moveTo>
                <a:lnTo>
                  <a:pt x="0" y="18668"/>
                </a:lnTo>
                <a:lnTo>
                  <a:pt x="125602" y="45974"/>
                </a:lnTo>
                <a:lnTo>
                  <a:pt x="129666" y="27305"/>
                </a:lnTo>
                <a:lnTo>
                  <a:pt x="39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1810639" y="5232653"/>
            <a:ext cx="120650" cy="44450"/>
          </a:xfrm>
          <a:custGeom>
            <a:avLst/>
            <a:gdLst/>
            <a:ahLst/>
            <a:cxnLst/>
            <a:rect l="l" t="t" r="r" b="b"/>
            <a:pathLst>
              <a:path w="120650" h="44450">
                <a:moveTo>
                  <a:pt x="4063" y="0"/>
                </a:moveTo>
                <a:lnTo>
                  <a:pt x="0" y="18669"/>
                </a:lnTo>
                <a:lnTo>
                  <a:pt x="116331" y="43942"/>
                </a:lnTo>
                <a:lnTo>
                  <a:pt x="120396" y="25273"/>
                </a:lnTo>
                <a:lnTo>
                  <a:pt x="406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1921891" y="4909439"/>
            <a:ext cx="130175" cy="30480"/>
          </a:xfrm>
          <a:custGeom>
            <a:avLst/>
            <a:gdLst/>
            <a:ahLst/>
            <a:cxnLst/>
            <a:rect l="l" t="t" r="r" b="b"/>
            <a:pathLst>
              <a:path w="130175" h="30479">
                <a:moveTo>
                  <a:pt x="128142" y="0"/>
                </a:moveTo>
                <a:lnTo>
                  <a:pt x="0" y="11049"/>
                </a:lnTo>
                <a:lnTo>
                  <a:pt x="1650" y="29972"/>
                </a:lnTo>
                <a:lnTo>
                  <a:pt x="129793" y="19050"/>
                </a:lnTo>
                <a:lnTo>
                  <a:pt x="12814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1887092" y="5033136"/>
            <a:ext cx="129539" cy="27305"/>
          </a:xfrm>
          <a:custGeom>
            <a:avLst/>
            <a:gdLst/>
            <a:ahLst/>
            <a:cxnLst/>
            <a:rect l="l" t="t" r="r" b="b"/>
            <a:pathLst>
              <a:path w="129539" h="27304">
                <a:moveTo>
                  <a:pt x="1143" y="0"/>
                </a:moveTo>
                <a:lnTo>
                  <a:pt x="0" y="19050"/>
                </a:lnTo>
                <a:lnTo>
                  <a:pt x="128269" y="27050"/>
                </a:lnTo>
                <a:lnTo>
                  <a:pt x="129539" y="8000"/>
                </a:lnTo>
                <a:lnTo>
                  <a:pt x="114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1934591" y="4693665"/>
            <a:ext cx="137795" cy="45720"/>
          </a:xfrm>
          <a:custGeom>
            <a:avLst/>
            <a:gdLst/>
            <a:ahLst/>
            <a:cxnLst/>
            <a:rect l="l" t="t" r="r" b="b"/>
            <a:pathLst>
              <a:path w="137794" h="45720">
                <a:moveTo>
                  <a:pt x="133857" y="0"/>
                </a:moveTo>
                <a:lnTo>
                  <a:pt x="0" y="26923"/>
                </a:lnTo>
                <a:lnTo>
                  <a:pt x="3809" y="45592"/>
                </a:lnTo>
                <a:lnTo>
                  <a:pt x="137667" y="18668"/>
                </a:lnTo>
                <a:lnTo>
                  <a:pt x="13385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1936114" y="4738751"/>
            <a:ext cx="137795" cy="38100"/>
          </a:xfrm>
          <a:custGeom>
            <a:avLst/>
            <a:gdLst/>
            <a:ahLst/>
            <a:cxnLst/>
            <a:rect l="l" t="t" r="r" b="b"/>
            <a:pathLst>
              <a:path w="137794" h="38100">
                <a:moveTo>
                  <a:pt x="135128" y="0"/>
                </a:moveTo>
                <a:lnTo>
                  <a:pt x="0" y="19050"/>
                </a:lnTo>
                <a:lnTo>
                  <a:pt x="2667" y="37973"/>
                </a:lnTo>
                <a:lnTo>
                  <a:pt x="137795" y="18923"/>
                </a:lnTo>
                <a:lnTo>
                  <a:pt x="135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1936114" y="4776851"/>
            <a:ext cx="137795" cy="38100"/>
          </a:xfrm>
          <a:custGeom>
            <a:avLst/>
            <a:gdLst/>
            <a:ahLst/>
            <a:cxnLst/>
            <a:rect l="l" t="t" r="r" b="b"/>
            <a:pathLst>
              <a:path w="137794" h="38100">
                <a:moveTo>
                  <a:pt x="135128" y="0"/>
                </a:moveTo>
                <a:lnTo>
                  <a:pt x="0" y="19050"/>
                </a:lnTo>
                <a:lnTo>
                  <a:pt x="2667" y="37973"/>
                </a:lnTo>
                <a:lnTo>
                  <a:pt x="137795" y="18923"/>
                </a:lnTo>
                <a:lnTo>
                  <a:pt x="135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1934591" y="4822571"/>
            <a:ext cx="130175" cy="29209"/>
          </a:xfrm>
          <a:custGeom>
            <a:avLst/>
            <a:gdLst/>
            <a:ahLst/>
            <a:cxnLst/>
            <a:rect l="l" t="t" r="r" b="b"/>
            <a:pathLst>
              <a:path w="130175" h="29210">
                <a:moveTo>
                  <a:pt x="128269" y="0"/>
                </a:moveTo>
                <a:lnTo>
                  <a:pt x="0" y="10159"/>
                </a:lnTo>
                <a:lnTo>
                  <a:pt x="1523" y="29082"/>
                </a:lnTo>
                <a:lnTo>
                  <a:pt x="129666" y="18922"/>
                </a:lnTo>
                <a:lnTo>
                  <a:pt x="1282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1916683" y="4491735"/>
            <a:ext cx="135890" cy="62230"/>
          </a:xfrm>
          <a:custGeom>
            <a:avLst/>
            <a:gdLst/>
            <a:ahLst/>
            <a:cxnLst/>
            <a:rect l="l" t="t" r="r" b="b"/>
            <a:pathLst>
              <a:path w="135889" h="62229">
                <a:moveTo>
                  <a:pt x="129159" y="0"/>
                </a:moveTo>
                <a:lnTo>
                  <a:pt x="0" y="44068"/>
                </a:lnTo>
                <a:lnTo>
                  <a:pt x="6223" y="62102"/>
                </a:lnTo>
                <a:lnTo>
                  <a:pt x="135382" y="18033"/>
                </a:lnTo>
                <a:lnTo>
                  <a:pt x="12915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1925701" y="4527930"/>
            <a:ext cx="136525" cy="56515"/>
          </a:xfrm>
          <a:custGeom>
            <a:avLst/>
            <a:gdLst/>
            <a:ahLst/>
            <a:cxnLst/>
            <a:rect l="l" t="t" r="r" b="b"/>
            <a:pathLst>
              <a:path w="136525" h="56514">
                <a:moveTo>
                  <a:pt x="131063" y="0"/>
                </a:moveTo>
                <a:lnTo>
                  <a:pt x="0" y="38100"/>
                </a:lnTo>
                <a:lnTo>
                  <a:pt x="5334" y="56388"/>
                </a:lnTo>
                <a:lnTo>
                  <a:pt x="136398" y="18288"/>
                </a:lnTo>
                <a:lnTo>
                  <a:pt x="13106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1930400" y="4566030"/>
            <a:ext cx="136525" cy="56515"/>
          </a:xfrm>
          <a:custGeom>
            <a:avLst/>
            <a:gdLst/>
            <a:ahLst/>
            <a:cxnLst/>
            <a:rect l="l" t="t" r="r" b="b"/>
            <a:pathLst>
              <a:path w="136525" h="56514">
                <a:moveTo>
                  <a:pt x="131191" y="0"/>
                </a:moveTo>
                <a:lnTo>
                  <a:pt x="0" y="38100"/>
                </a:lnTo>
                <a:lnTo>
                  <a:pt x="5333" y="56388"/>
                </a:lnTo>
                <a:lnTo>
                  <a:pt x="136525" y="18288"/>
                </a:lnTo>
                <a:lnTo>
                  <a:pt x="13119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1934845" y="4612004"/>
            <a:ext cx="137160" cy="50165"/>
          </a:xfrm>
          <a:custGeom>
            <a:avLst/>
            <a:gdLst/>
            <a:ahLst/>
            <a:cxnLst/>
            <a:rect l="l" t="t" r="r" b="b"/>
            <a:pathLst>
              <a:path w="137160" h="50164">
                <a:moveTo>
                  <a:pt x="132715" y="0"/>
                </a:moveTo>
                <a:lnTo>
                  <a:pt x="0" y="31623"/>
                </a:lnTo>
                <a:lnTo>
                  <a:pt x="4444" y="50165"/>
                </a:lnTo>
                <a:lnTo>
                  <a:pt x="137160" y="18542"/>
                </a:lnTo>
                <a:lnTo>
                  <a:pt x="13271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1852041" y="4300473"/>
            <a:ext cx="131445" cy="76835"/>
          </a:xfrm>
          <a:custGeom>
            <a:avLst/>
            <a:gdLst/>
            <a:ahLst/>
            <a:cxnLst/>
            <a:rect l="l" t="t" r="r" b="b"/>
            <a:pathLst>
              <a:path w="131444" h="76835">
                <a:moveTo>
                  <a:pt x="123062" y="0"/>
                </a:moveTo>
                <a:lnTo>
                  <a:pt x="0" y="59181"/>
                </a:lnTo>
                <a:lnTo>
                  <a:pt x="8254" y="76326"/>
                </a:lnTo>
                <a:lnTo>
                  <a:pt x="131317" y="17144"/>
                </a:lnTo>
                <a:lnTo>
                  <a:pt x="1230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1868423" y="4343527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596"/>
                </a:lnTo>
                <a:lnTo>
                  <a:pt x="133476" y="17653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1881123" y="4380103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469"/>
                </a:lnTo>
                <a:lnTo>
                  <a:pt x="133476" y="17526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1896998" y="4411853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469"/>
                </a:lnTo>
                <a:lnTo>
                  <a:pt x="133476" y="17526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1753235" y="4137152"/>
            <a:ext cx="125730" cy="88900"/>
          </a:xfrm>
          <a:custGeom>
            <a:avLst/>
            <a:gdLst/>
            <a:ahLst/>
            <a:cxnLst/>
            <a:rect l="l" t="t" r="r" b="b"/>
            <a:pathLst>
              <a:path w="125730" h="88900">
                <a:moveTo>
                  <a:pt x="115569" y="0"/>
                </a:moveTo>
                <a:lnTo>
                  <a:pt x="0" y="72517"/>
                </a:lnTo>
                <a:lnTo>
                  <a:pt x="10159" y="88646"/>
                </a:lnTo>
                <a:lnTo>
                  <a:pt x="125729" y="16129"/>
                </a:lnTo>
                <a:lnTo>
                  <a:pt x="1155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1773173" y="4165346"/>
            <a:ext cx="127635" cy="86360"/>
          </a:xfrm>
          <a:custGeom>
            <a:avLst/>
            <a:gdLst/>
            <a:ahLst/>
            <a:cxnLst/>
            <a:rect l="l" t="t" r="r" b="b"/>
            <a:pathLst>
              <a:path w="127635" h="86360">
                <a:moveTo>
                  <a:pt x="117348" y="0"/>
                </a:moveTo>
                <a:lnTo>
                  <a:pt x="0" y="69849"/>
                </a:lnTo>
                <a:lnTo>
                  <a:pt x="9778" y="86232"/>
                </a:lnTo>
                <a:lnTo>
                  <a:pt x="127126" y="16382"/>
                </a:lnTo>
                <a:lnTo>
                  <a:pt x="11734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1796288" y="4201795"/>
            <a:ext cx="128905" cy="83185"/>
          </a:xfrm>
          <a:custGeom>
            <a:avLst/>
            <a:gdLst/>
            <a:ahLst/>
            <a:cxnLst/>
            <a:rect l="l" t="t" r="r" b="b"/>
            <a:pathLst>
              <a:path w="128905" h="83185">
                <a:moveTo>
                  <a:pt x="119253" y="0"/>
                </a:moveTo>
                <a:lnTo>
                  <a:pt x="0" y="66547"/>
                </a:lnTo>
                <a:lnTo>
                  <a:pt x="9270" y="83184"/>
                </a:lnTo>
                <a:lnTo>
                  <a:pt x="128524" y="16636"/>
                </a:lnTo>
                <a:lnTo>
                  <a:pt x="11925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1816989" y="4228719"/>
            <a:ext cx="128905" cy="83820"/>
          </a:xfrm>
          <a:custGeom>
            <a:avLst/>
            <a:gdLst/>
            <a:ahLst/>
            <a:cxnLst/>
            <a:rect l="l" t="t" r="r" b="b"/>
            <a:pathLst>
              <a:path w="128905" h="83820">
                <a:moveTo>
                  <a:pt x="119125" y="0"/>
                </a:moveTo>
                <a:lnTo>
                  <a:pt x="0" y="66674"/>
                </a:lnTo>
                <a:lnTo>
                  <a:pt x="9271" y="83311"/>
                </a:lnTo>
                <a:lnTo>
                  <a:pt x="128397" y="16636"/>
                </a:lnTo>
                <a:lnTo>
                  <a:pt x="1191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1620266" y="3986529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70" y="0"/>
                </a:moveTo>
                <a:lnTo>
                  <a:pt x="0" y="89789"/>
                </a:lnTo>
                <a:lnTo>
                  <a:pt x="12572" y="104140"/>
                </a:lnTo>
                <a:lnTo>
                  <a:pt x="115442" y="14351"/>
                </a:lnTo>
                <a:lnTo>
                  <a:pt x="10287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1653667" y="4016755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69" y="0"/>
                </a:moveTo>
                <a:lnTo>
                  <a:pt x="0" y="89662"/>
                </a:lnTo>
                <a:lnTo>
                  <a:pt x="12445" y="104013"/>
                </a:lnTo>
                <a:lnTo>
                  <a:pt x="115315" y="14351"/>
                </a:lnTo>
                <a:lnTo>
                  <a:pt x="102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1677416" y="4043679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69" y="0"/>
                </a:moveTo>
                <a:lnTo>
                  <a:pt x="0" y="89789"/>
                </a:lnTo>
                <a:lnTo>
                  <a:pt x="12572" y="104140"/>
                </a:lnTo>
                <a:lnTo>
                  <a:pt x="115442" y="14351"/>
                </a:lnTo>
                <a:lnTo>
                  <a:pt x="102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1704720" y="4070730"/>
            <a:ext cx="118110" cy="100965"/>
          </a:xfrm>
          <a:custGeom>
            <a:avLst/>
            <a:gdLst/>
            <a:ahLst/>
            <a:cxnLst/>
            <a:rect l="l" t="t" r="r" b="b"/>
            <a:pathLst>
              <a:path w="118110" h="100964">
                <a:moveTo>
                  <a:pt x="106045" y="0"/>
                </a:moveTo>
                <a:lnTo>
                  <a:pt x="0" y="85979"/>
                </a:lnTo>
                <a:lnTo>
                  <a:pt x="11937" y="100838"/>
                </a:lnTo>
                <a:lnTo>
                  <a:pt x="117983" y="14859"/>
                </a:lnTo>
                <a:lnTo>
                  <a:pt x="10604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771525" y="4068698"/>
            <a:ext cx="285750" cy="240029"/>
          </a:xfrm>
          <a:custGeom>
            <a:avLst/>
            <a:gdLst/>
            <a:ahLst/>
            <a:cxnLst/>
            <a:rect l="l" t="t" r="r" b="b"/>
            <a:pathLst>
              <a:path w="285750" h="240029">
                <a:moveTo>
                  <a:pt x="146950" y="73151"/>
                </a:moveTo>
                <a:lnTo>
                  <a:pt x="101600" y="73151"/>
                </a:lnTo>
                <a:lnTo>
                  <a:pt x="149225" y="239775"/>
                </a:lnTo>
                <a:lnTo>
                  <a:pt x="204787" y="239775"/>
                </a:lnTo>
                <a:lnTo>
                  <a:pt x="227000" y="177926"/>
                </a:lnTo>
                <a:lnTo>
                  <a:pt x="177800" y="177926"/>
                </a:lnTo>
                <a:lnTo>
                  <a:pt x="146950" y="73151"/>
                </a:lnTo>
                <a:close/>
              </a:path>
              <a:path w="285750" h="240029">
                <a:moveTo>
                  <a:pt x="125412" y="0"/>
                </a:moveTo>
                <a:lnTo>
                  <a:pt x="76200" y="0"/>
                </a:lnTo>
                <a:lnTo>
                  <a:pt x="0" y="228726"/>
                </a:lnTo>
                <a:lnTo>
                  <a:pt x="44450" y="233425"/>
                </a:lnTo>
                <a:lnTo>
                  <a:pt x="101600" y="73151"/>
                </a:lnTo>
                <a:lnTo>
                  <a:pt x="146950" y="73151"/>
                </a:lnTo>
                <a:lnTo>
                  <a:pt x="125412" y="0"/>
                </a:lnTo>
                <a:close/>
              </a:path>
              <a:path w="285750" h="240029">
                <a:moveTo>
                  <a:pt x="285750" y="14350"/>
                </a:moveTo>
                <a:lnTo>
                  <a:pt x="234950" y="15875"/>
                </a:lnTo>
                <a:lnTo>
                  <a:pt x="177800" y="177926"/>
                </a:lnTo>
                <a:lnTo>
                  <a:pt x="227000" y="177926"/>
                </a:lnTo>
                <a:lnTo>
                  <a:pt x="285750" y="143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293331" y="4071111"/>
            <a:ext cx="671195" cy="1840230"/>
          </a:xfrm>
          <a:custGeom>
            <a:avLst/>
            <a:gdLst/>
            <a:ahLst/>
            <a:cxnLst/>
            <a:rect l="l" t="t" r="r" b="b"/>
            <a:pathLst>
              <a:path w="671194" h="1840229">
                <a:moveTo>
                  <a:pt x="652691" y="0"/>
                </a:moveTo>
                <a:lnTo>
                  <a:pt x="0" y="1833575"/>
                </a:lnTo>
                <a:lnTo>
                  <a:pt x="17945" y="1839963"/>
                </a:lnTo>
                <a:lnTo>
                  <a:pt x="670636" y="6350"/>
                </a:lnTo>
                <a:lnTo>
                  <a:pt x="65269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7662" y="4937505"/>
            <a:ext cx="1634489" cy="132715"/>
          </a:xfrm>
          <a:custGeom>
            <a:avLst/>
            <a:gdLst/>
            <a:ahLst/>
            <a:cxnLst/>
            <a:rect l="l" t="t" r="r" b="b"/>
            <a:pathLst>
              <a:path w="1634489" h="132714">
                <a:moveTo>
                  <a:pt x="1322" y="0"/>
                </a:moveTo>
                <a:lnTo>
                  <a:pt x="0" y="19050"/>
                </a:lnTo>
                <a:lnTo>
                  <a:pt x="1632796" y="132588"/>
                </a:lnTo>
                <a:lnTo>
                  <a:pt x="1634066" y="113538"/>
                </a:lnTo>
                <a:lnTo>
                  <a:pt x="132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1455038" y="3878834"/>
            <a:ext cx="98425" cy="110489"/>
          </a:xfrm>
          <a:custGeom>
            <a:avLst/>
            <a:gdLst/>
            <a:ahLst/>
            <a:cxnLst/>
            <a:rect l="l" t="t" r="r" b="b"/>
            <a:pathLst>
              <a:path w="98425" h="110489">
                <a:moveTo>
                  <a:pt x="83820" y="0"/>
                </a:moveTo>
                <a:lnTo>
                  <a:pt x="0" y="97536"/>
                </a:lnTo>
                <a:lnTo>
                  <a:pt x="14351" y="109982"/>
                </a:lnTo>
                <a:lnTo>
                  <a:pt x="98298" y="12446"/>
                </a:lnTo>
                <a:lnTo>
                  <a:pt x="8382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1491488" y="3901059"/>
            <a:ext cx="98425" cy="110489"/>
          </a:xfrm>
          <a:custGeom>
            <a:avLst/>
            <a:gdLst/>
            <a:ahLst/>
            <a:cxnLst/>
            <a:rect l="l" t="t" r="r" b="b"/>
            <a:pathLst>
              <a:path w="98425" h="110489">
                <a:moveTo>
                  <a:pt x="83947" y="0"/>
                </a:moveTo>
                <a:lnTo>
                  <a:pt x="0" y="97536"/>
                </a:lnTo>
                <a:lnTo>
                  <a:pt x="14478" y="109982"/>
                </a:lnTo>
                <a:lnTo>
                  <a:pt x="98298" y="12446"/>
                </a:lnTo>
                <a:lnTo>
                  <a:pt x="8394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1530985" y="3915536"/>
            <a:ext cx="103505" cy="116205"/>
          </a:xfrm>
          <a:custGeom>
            <a:avLst/>
            <a:gdLst/>
            <a:ahLst/>
            <a:cxnLst/>
            <a:rect l="l" t="t" r="r" b="b"/>
            <a:pathLst>
              <a:path w="103505" h="116204">
                <a:moveTo>
                  <a:pt x="89027" y="0"/>
                </a:moveTo>
                <a:lnTo>
                  <a:pt x="0" y="103505"/>
                </a:lnTo>
                <a:lnTo>
                  <a:pt x="14478" y="115950"/>
                </a:lnTo>
                <a:lnTo>
                  <a:pt x="103504" y="12445"/>
                </a:lnTo>
                <a:lnTo>
                  <a:pt x="8902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1559052" y="3938015"/>
            <a:ext cx="111125" cy="109220"/>
          </a:xfrm>
          <a:custGeom>
            <a:avLst/>
            <a:gdLst/>
            <a:ahLst/>
            <a:cxnLst/>
            <a:rect l="l" t="t" r="r" b="b"/>
            <a:pathLst>
              <a:path w="111125" h="109220">
                <a:moveTo>
                  <a:pt x="97535" y="0"/>
                </a:moveTo>
                <a:lnTo>
                  <a:pt x="0" y="95503"/>
                </a:lnTo>
                <a:lnTo>
                  <a:pt x="13334" y="109092"/>
                </a:lnTo>
                <a:lnTo>
                  <a:pt x="110871" y="13588"/>
                </a:lnTo>
                <a:lnTo>
                  <a:pt x="9753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1273047" y="3804284"/>
            <a:ext cx="74930" cy="113030"/>
          </a:xfrm>
          <a:custGeom>
            <a:avLst/>
            <a:gdLst/>
            <a:ahLst/>
            <a:cxnLst/>
            <a:rect l="l" t="t" r="r" b="b"/>
            <a:pathLst>
              <a:path w="74930" h="113029">
                <a:moveTo>
                  <a:pt x="58293" y="0"/>
                </a:moveTo>
                <a:lnTo>
                  <a:pt x="0" y="103758"/>
                </a:lnTo>
                <a:lnTo>
                  <a:pt x="16510" y="113029"/>
                </a:lnTo>
                <a:lnTo>
                  <a:pt x="74930" y="9270"/>
                </a:lnTo>
                <a:lnTo>
                  <a:pt x="5829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1315847" y="3816984"/>
            <a:ext cx="74930" cy="113030"/>
          </a:xfrm>
          <a:custGeom>
            <a:avLst/>
            <a:gdLst/>
            <a:ahLst/>
            <a:cxnLst/>
            <a:rect l="l" t="t" r="r" b="b"/>
            <a:pathLst>
              <a:path w="74930" h="113029">
                <a:moveTo>
                  <a:pt x="58419" y="0"/>
                </a:moveTo>
                <a:lnTo>
                  <a:pt x="0" y="103758"/>
                </a:lnTo>
                <a:lnTo>
                  <a:pt x="16637" y="113029"/>
                </a:lnTo>
                <a:lnTo>
                  <a:pt x="74930" y="9270"/>
                </a:lnTo>
                <a:lnTo>
                  <a:pt x="5841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1351407" y="3823208"/>
            <a:ext cx="83820" cy="120014"/>
          </a:xfrm>
          <a:custGeom>
            <a:avLst/>
            <a:gdLst/>
            <a:ahLst/>
            <a:cxnLst/>
            <a:rect l="l" t="t" r="r" b="b"/>
            <a:pathLst>
              <a:path w="83819" h="120014">
                <a:moveTo>
                  <a:pt x="67056" y="0"/>
                </a:moveTo>
                <a:lnTo>
                  <a:pt x="0" y="109728"/>
                </a:lnTo>
                <a:lnTo>
                  <a:pt x="16256" y="119634"/>
                </a:lnTo>
                <a:lnTo>
                  <a:pt x="83312" y="9906"/>
                </a:lnTo>
                <a:lnTo>
                  <a:pt x="6705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1386966" y="3844671"/>
            <a:ext cx="92075" cy="114935"/>
          </a:xfrm>
          <a:custGeom>
            <a:avLst/>
            <a:gdLst/>
            <a:ahLst/>
            <a:cxnLst/>
            <a:rect l="l" t="t" r="r" b="b"/>
            <a:pathLst>
              <a:path w="92075" h="114935">
                <a:moveTo>
                  <a:pt x="76200" y="0"/>
                </a:moveTo>
                <a:lnTo>
                  <a:pt x="0" y="103504"/>
                </a:lnTo>
                <a:lnTo>
                  <a:pt x="15367" y="114807"/>
                </a:lnTo>
                <a:lnTo>
                  <a:pt x="91567" y="11302"/>
                </a:lnTo>
                <a:lnTo>
                  <a:pt x="7620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1062647" y="3753611"/>
            <a:ext cx="54610" cy="119380"/>
          </a:xfrm>
          <a:custGeom>
            <a:avLst/>
            <a:gdLst/>
            <a:ahLst/>
            <a:cxnLst/>
            <a:rect l="l" t="t" r="r" b="b"/>
            <a:pathLst>
              <a:path w="54609" h="119379">
                <a:moveTo>
                  <a:pt x="36194" y="0"/>
                </a:moveTo>
                <a:lnTo>
                  <a:pt x="0" y="113411"/>
                </a:lnTo>
                <a:lnTo>
                  <a:pt x="18148" y="119125"/>
                </a:lnTo>
                <a:lnTo>
                  <a:pt x="54343" y="5714"/>
                </a:lnTo>
                <a:lnTo>
                  <a:pt x="3619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1105738" y="3763390"/>
            <a:ext cx="57150" cy="118745"/>
          </a:xfrm>
          <a:custGeom>
            <a:avLst/>
            <a:gdLst/>
            <a:ahLst/>
            <a:cxnLst/>
            <a:rect l="l" t="t" r="r" b="b"/>
            <a:pathLst>
              <a:path w="57150" h="118745">
                <a:moveTo>
                  <a:pt x="39077" y="0"/>
                </a:moveTo>
                <a:lnTo>
                  <a:pt x="0" y="112394"/>
                </a:lnTo>
                <a:lnTo>
                  <a:pt x="17983" y="118617"/>
                </a:lnTo>
                <a:lnTo>
                  <a:pt x="57073" y="6222"/>
                </a:lnTo>
                <a:lnTo>
                  <a:pt x="3907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1154950" y="3769740"/>
            <a:ext cx="57150" cy="118745"/>
          </a:xfrm>
          <a:custGeom>
            <a:avLst/>
            <a:gdLst/>
            <a:ahLst/>
            <a:cxnLst/>
            <a:rect l="l" t="t" r="r" b="b"/>
            <a:pathLst>
              <a:path w="57150" h="118745">
                <a:moveTo>
                  <a:pt x="39077" y="0"/>
                </a:moveTo>
                <a:lnTo>
                  <a:pt x="0" y="112394"/>
                </a:lnTo>
                <a:lnTo>
                  <a:pt x="17983" y="118617"/>
                </a:lnTo>
                <a:lnTo>
                  <a:pt x="57073" y="6222"/>
                </a:lnTo>
                <a:lnTo>
                  <a:pt x="3907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1198625" y="3776979"/>
            <a:ext cx="65405" cy="116839"/>
          </a:xfrm>
          <a:custGeom>
            <a:avLst/>
            <a:gdLst/>
            <a:ahLst/>
            <a:cxnLst/>
            <a:rect l="l" t="t" r="r" b="b"/>
            <a:pathLst>
              <a:path w="65405" h="116839">
                <a:moveTo>
                  <a:pt x="47498" y="0"/>
                </a:moveTo>
                <a:lnTo>
                  <a:pt x="0" y="109220"/>
                </a:lnTo>
                <a:lnTo>
                  <a:pt x="17462" y="116840"/>
                </a:lnTo>
                <a:lnTo>
                  <a:pt x="64960" y="7620"/>
                </a:lnTo>
                <a:lnTo>
                  <a:pt x="4749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835342" y="3754373"/>
            <a:ext cx="36195" cy="111760"/>
          </a:xfrm>
          <a:custGeom>
            <a:avLst/>
            <a:gdLst/>
            <a:ahLst/>
            <a:cxnLst/>
            <a:rect l="l" t="t" r="r" b="b"/>
            <a:pathLst>
              <a:path w="36194" h="111760">
                <a:moveTo>
                  <a:pt x="17068" y="0"/>
                </a:moveTo>
                <a:lnTo>
                  <a:pt x="0" y="108203"/>
                </a:lnTo>
                <a:lnTo>
                  <a:pt x="18821" y="111251"/>
                </a:lnTo>
                <a:lnTo>
                  <a:pt x="35877" y="3048"/>
                </a:lnTo>
                <a:lnTo>
                  <a:pt x="1706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885456" y="3746627"/>
            <a:ext cx="43815" cy="120650"/>
          </a:xfrm>
          <a:custGeom>
            <a:avLst/>
            <a:gdLst/>
            <a:ahLst/>
            <a:cxnLst/>
            <a:rect l="l" t="t" r="r" b="b"/>
            <a:pathLst>
              <a:path w="43815" h="120650">
                <a:moveTo>
                  <a:pt x="24980" y="0"/>
                </a:moveTo>
                <a:lnTo>
                  <a:pt x="0" y="116459"/>
                </a:lnTo>
                <a:lnTo>
                  <a:pt x="18618" y="120396"/>
                </a:lnTo>
                <a:lnTo>
                  <a:pt x="43599" y="3937"/>
                </a:lnTo>
                <a:lnTo>
                  <a:pt x="2498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931062" y="3743452"/>
            <a:ext cx="45085" cy="120650"/>
          </a:xfrm>
          <a:custGeom>
            <a:avLst/>
            <a:gdLst/>
            <a:ahLst/>
            <a:cxnLst/>
            <a:rect l="l" t="t" r="r" b="b"/>
            <a:pathLst>
              <a:path w="45084" h="120650">
                <a:moveTo>
                  <a:pt x="25869" y="0"/>
                </a:moveTo>
                <a:lnTo>
                  <a:pt x="0" y="116205"/>
                </a:lnTo>
                <a:lnTo>
                  <a:pt x="18592" y="120396"/>
                </a:lnTo>
                <a:lnTo>
                  <a:pt x="44475" y="4191"/>
                </a:lnTo>
                <a:lnTo>
                  <a:pt x="25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980782" y="3743578"/>
            <a:ext cx="46990" cy="120650"/>
          </a:xfrm>
          <a:custGeom>
            <a:avLst/>
            <a:gdLst/>
            <a:ahLst/>
            <a:cxnLst/>
            <a:rect l="l" t="t" r="r" b="b"/>
            <a:pathLst>
              <a:path w="46990" h="120650">
                <a:moveTo>
                  <a:pt x="28105" y="0"/>
                </a:moveTo>
                <a:lnTo>
                  <a:pt x="0" y="115697"/>
                </a:lnTo>
                <a:lnTo>
                  <a:pt x="18516" y="120142"/>
                </a:lnTo>
                <a:lnTo>
                  <a:pt x="46621" y="4445"/>
                </a:lnTo>
                <a:lnTo>
                  <a:pt x="2810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605561" y="3786504"/>
            <a:ext cx="26034" cy="110489"/>
          </a:xfrm>
          <a:custGeom>
            <a:avLst/>
            <a:gdLst/>
            <a:ahLst/>
            <a:cxnLst/>
            <a:rect l="l" t="t" r="r" b="b"/>
            <a:pathLst>
              <a:path w="26034" h="110489">
                <a:moveTo>
                  <a:pt x="6527" y="0"/>
                </a:moveTo>
                <a:lnTo>
                  <a:pt x="0" y="109347"/>
                </a:lnTo>
                <a:lnTo>
                  <a:pt x="19011" y="110490"/>
                </a:lnTo>
                <a:lnTo>
                  <a:pt x="25539" y="1143"/>
                </a:lnTo>
                <a:lnTo>
                  <a:pt x="652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665956" y="3777360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727"/>
                </a:lnTo>
              </a:path>
            </a:pathLst>
          </a:custGeom>
          <a:ln w="20307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708647" y="3770884"/>
            <a:ext cx="22860" cy="110489"/>
          </a:xfrm>
          <a:custGeom>
            <a:avLst/>
            <a:gdLst/>
            <a:ahLst/>
            <a:cxnLst/>
            <a:rect l="l" t="t" r="r" b="b"/>
            <a:pathLst>
              <a:path w="22859" h="110489">
                <a:moveTo>
                  <a:pt x="3530" y="0"/>
                </a:moveTo>
                <a:lnTo>
                  <a:pt x="0" y="109474"/>
                </a:lnTo>
                <a:lnTo>
                  <a:pt x="19037" y="109982"/>
                </a:lnTo>
                <a:lnTo>
                  <a:pt x="22567" y="508"/>
                </a:lnTo>
                <a:lnTo>
                  <a:pt x="353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754316" y="3764279"/>
            <a:ext cx="26670" cy="110489"/>
          </a:xfrm>
          <a:custGeom>
            <a:avLst/>
            <a:gdLst/>
            <a:ahLst/>
            <a:cxnLst/>
            <a:rect l="l" t="t" r="r" b="b"/>
            <a:pathLst>
              <a:path w="26670" h="110489">
                <a:moveTo>
                  <a:pt x="7480" y="0"/>
                </a:moveTo>
                <a:lnTo>
                  <a:pt x="0" y="109220"/>
                </a:lnTo>
                <a:lnTo>
                  <a:pt x="18999" y="110490"/>
                </a:lnTo>
                <a:lnTo>
                  <a:pt x="26492" y="1270"/>
                </a:lnTo>
                <a:lnTo>
                  <a:pt x="748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357149" y="3860672"/>
            <a:ext cx="40005" cy="102235"/>
          </a:xfrm>
          <a:custGeom>
            <a:avLst/>
            <a:gdLst/>
            <a:ahLst/>
            <a:cxnLst/>
            <a:rect l="l" t="t" r="r" b="b"/>
            <a:pathLst>
              <a:path w="40004" h="102235">
                <a:moveTo>
                  <a:pt x="18618" y="0"/>
                </a:moveTo>
                <a:lnTo>
                  <a:pt x="0" y="4063"/>
                </a:lnTo>
                <a:lnTo>
                  <a:pt x="21145" y="101853"/>
                </a:lnTo>
                <a:lnTo>
                  <a:pt x="39763" y="97789"/>
                </a:lnTo>
                <a:lnTo>
                  <a:pt x="1861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405168" y="3844925"/>
            <a:ext cx="42545" cy="101600"/>
          </a:xfrm>
          <a:custGeom>
            <a:avLst/>
            <a:gdLst/>
            <a:ahLst/>
            <a:cxnLst/>
            <a:rect l="l" t="t" r="r" b="b"/>
            <a:pathLst>
              <a:path w="42545" h="101600">
                <a:moveTo>
                  <a:pt x="18503" y="0"/>
                </a:moveTo>
                <a:lnTo>
                  <a:pt x="0" y="4444"/>
                </a:lnTo>
                <a:lnTo>
                  <a:pt x="23647" y="101600"/>
                </a:lnTo>
                <a:lnTo>
                  <a:pt x="42151" y="97155"/>
                </a:lnTo>
                <a:lnTo>
                  <a:pt x="1850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452691" y="3828922"/>
            <a:ext cx="39370" cy="102235"/>
          </a:xfrm>
          <a:custGeom>
            <a:avLst/>
            <a:gdLst/>
            <a:ahLst/>
            <a:cxnLst/>
            <a:rect l="l" t="t" r="r" b="b"/>
            <a:pathLst>
              <a:path w="39370" h="102235">
                <a:moveTo>
                  <a:pt x="18643" y="0"/>
                </a:moveTo>
                <a:lnTo>
                  <a:pt x="0" y="3937"/>
                </a:lnTo>
                <a:lnTo>
                  <a:pt x="20535" y="101853"/>
                </a:lnTo>
                <a:lnTo>
                  <a:pt x="39179" y="97916"/>
                </a:lnTo>
                <a:lnTo>
                  <a:pt x="1864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502246" y="3805173"/>
            <a:ext cx="35560" cy="111760"/>
          </a:xfrm>
          <a:custGeom>
            <a:avLst/>
            <a:gdLst/>
            <a:ahLst/>
            <a:cxnLst/>
            <a:rect l="l" t="t" r="r" b="b"/>
            <a:pathLst>
              <a:path w="35559" h="111760">
                <a:moveTo>
                  <a:pt x="18834" y="0"/>
                </a:moveTo>
                <a:lnTo>
                  <a:pt x="0" y="2920"/>
                </a:lnTo>
                <a:lnTo>
                  <a:pt x="16484" y="111251"/>
                </a:lnTo>
                <a:lnTo>
                  <a:pt x="35318" y="108331"/>
                </a:lnTo>
                <a:lnTo>
                  <a:pt x="1883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24347" y="4007358"/>
            <a:ext cx="70485" cy="94615"/>
          </a:xfrm>
          <a:custGeom>
            <a:avLst/>
            <a:gdLst/>
            <a:ahLst/>
            <a:cxnLst/>
            <a:rect l="l" t="t" r="r" b="b"/>
            <a:pathLst>
              <a:path w="70485" h="94614">
                <a:moveTo>
                  <a:pt x="15988" y="0"/>
                </a:moveTo>
                <a:lnTo>
                  <a:pt x="0" y="10287"/>
                </a:lnTo>
                <a:lnTo>
                  <a:pt x="54380" y="94234"/>
                </a:lnTo>
                <a:lnTo>
                  <a:pt x="70368" y="83947"/>
                </a:lnTo>
                <a:lnTo>
                  <a:pt x="1598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120298" y="3955415"/>
            <a:ext cx="66040" cy="96520"/>
          </a:xfrm>
          <a:custGeom>
            <a:avLst/>
            <a:gdLst/>
            <a:ahLst/>
            <a:cxnLst/>
            <a:rect l="l" t="t" r="r" b="b"/>
            <a:pathLst>
              <a:path w="66039" h="96520">
                <a:moveTo>
                  <a:pt x="16582" y="0"/>
                </a:moveTo>
                <a:lnTo>
                  <a:pt x="0" y="9398"/>
                </a:lnTo>
                <a:lnTo>
                  <a:pt x="49208" y="96520"/>
                </a:lnTo>
                <a:lnTo>
                  <a:pt x="65794" y="87122"/>
                </a:lnTo>
                <a:lnTo>
                  <a:pt x="1658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167474" y="3931792"/>
            <a:ext cx="57150" cy="99695"/>
          </a:xfrm>
          <a:custGeom>
            <a:avLst/>
            <a:gdLst/>
            <a:ahLst/>
            <a:cxnLst/>
            <a:rect l="l" t="t" r="r" b="b"/>
            <a:pathLst>
              <a:path w="57150" h="99695">
                <a:moveTo>
                  <a:pt x="17487" y="0"/>
                </a:moveTo>
                <a:lnTo>
                  <a:pt x="0" y="7492"/>
                </a:lnTo>
                <a:lnTo>
                  <a:pt x="39674" y="99313"/>
                </a:lnTo>
                <a:lnTo>
                  <a:pt x="57162" y="91820"/>
                </a:lnTo>
                <a:lnTo>
                  <a:pt x="1748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210337" y="3915917"/>
            <a:ext cx="57150" cy="99695"/>
          </a:xfrm>
          <a:custGeom>
            <a:avLst/>
            <a:gdLst/>
            <a:ahLst/>
            <a:cxnLst/>
            <a:rect l="l" t="t" r="r" b="b"/>
            <a:pathLst>
              <a:path w="57150" h="99695">
                <a:moveTo>
                  <a:pt x="17487" y="0"/>
                </a:moveTo>
                <a:lnTo>
                  <a:pt x="0" y="7492"/>
                </a:lnTo>
                <a:lnTo>
                  <a:pt x="39674" y="99313"/>
                </a:lnTo>
                <a:lnTo>
                  <a:pt x="57162" y="91820"/>
                </a:lnTo>
                <a:lnTo>
                  <a:pt x="1748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263906" y="3892803"/>
            <a:ext cx="48895" cy="101600"/>
          </a:xfrm>
          <a:custGeom>
            <a:avLst/>
            <a:gdLst/>
            <a:ahLst/>
            <a:cxnLst/>
            <a:rect l="l" t="t" r="r" b="b"/>
            <a:pathLst>
              <a:path w="48895" h="101600">
                <a:moveTo>
                  <a:pt x="18160" y="0"/>
                </a:moveTo>
                <a:lnTo>
                  <a:pt x="0" y="5715"/>
                </a:lnTo>
                <a:lnTo>
                  <a:pt x="30289" y="101092"/>
                </a:lnTo>
                <a:lnTo>
                  <a:pt x="48450" y="95377"/>
                </a:lnTo>
                <a:lnTo>
                  <a:pt x="1816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3707" y="5309234"/>
            <a:ext cx="111760" cy="78105"/>
          </a:xfrm>
          <a:custGeom>
            <a:avLst/>
            <a:gdLst/>
            <a:ahLst/>
            <a:cxnLst/>
            <a:rect l="l" t="t" r="r" b="b"/>
            <a:pathLst>
              <a:path w="111760" h="78104">
                <a:moveTo>
                  <a:pt x="101756" y="0"/>
                </a:moveTo>
                <a:lnTo>
                  <a:pt x="0" y="61848"/>
                </a:lnTo>
                <a:lnTo>
                  <a:pt x="9891" y="78104"/>
                </a:lnTo>
                <a:lnTo>
                  <a:pt x="111647" y="16255"/>
                </a:lnTo>
                <a:lnTo>
                  <a:pt x="10175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884618" y="5368544"/>
            <a:ext cx="237490" cy="325120"/>
          </a:xfrm>
          <a:custGeom>
            <a:avLst/>
            <a:gdLst/>
            <a:ahLst/>
            <a:cxnLst/>
            <a:rect l="l" t="t" r="r" b="b"/>
            <a:pathLst>
              <a:path w="237490" h="325120">
                <a:moveTo>
                  <a:pt x="15544" y="0"/>
                </a:moveTo>
                <a:lnTo>
                  <a:pt x="0" y="10921"/>
                </a:lnTo>
                <a:lnTo>
                  <a:pt x="221818" y="324637"/>
                </a:lnTo>
                <a:lnTo>
                  <a:pt x="237362" y="313639"/>
                </a:lnTo>
                <a:lnTo>
                  <a:pt x="1554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128968" y="4289044"/>
            <a:ext cx="237490" cy="325120"/>
          </a:xfrm>
          <a:custGeom>
            <a:avLst/>
            <a:gdLst/>
            <a:ahLst/>
            <a:cxnLst/>
            <a:rect l="l" t="t" r="r" b="b"/>
            <a:pathLst>
              <a:path w="237490" h="325120">
                <a:moveTo>
                  <a:pt x="15544" y="0"/>
                </a:moveTo>
                <a:lnTo>
                  <a:pt x="0" y="10921"/>
                </a:lnTo>
                <a:lnTo>
                  <a:pt x="221818" y="324611"/>
                </a:lnTo>
                <a:lnTo>
                  <a:pt x="237362" y="313689"/>
                </a:lnTo>
                <a:lnTo>
                  <a:pt x="1554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1142872" y="4396740"/>
            <a:ext cx="440055" cy="277495"/>
          </a:xfrm>
          <a:custGeom>
            <a:avLst/>
            <a:gdLst/>
            <a:ahLst/>
            <a:cxnLst/>
            <a:rect l="l" t="t" r="r" b="b"/>
            <a:pathLst>
              <a:path w="440055" h="277495">
                <a:moveTo>
                  <a:pt x="430149" y="0"/>
                </a:moveTo>
                <a:lnTo>
                  <a:pt x="0" y="261239"/>
                </a:lnTo>
                <a:lnTo>
                  <a:pt x="9893" y="277495"/>
                </a:lnTo>
                <a:lnTo>
                  <a:pt x="439928" y="16256"/>
                </a:lnTo>
                <a:lnTo>
                  <a:pt x="4301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401472" y="6114846"/>
            <a:ext cx="51435" cy="219710"/>
          </a:xfrm>
          <a:custGeom>
            <a:avLst/>
            <a:gdLst/>
            <a:ahLst/>
            <a:cxnLst/>
            <a:rect l="l" t="t" r="r" b="b"/>
            <a:pathLst>
              <a:path w="51434" h="219710">
                <a:moveTo>
                  <a:pt x="32283" y="0"/>
                </a:moveTo>
                <a:lnTo>
                  <a:pt x="0" y="216674"/>
                </a:lnTo>
                <a:lnTo>
                  <a:pt x="18846" y="219481"/>
                </a:lnTo>
                <a:lnTo>
                  <a:pt x="51130" y="2806"/>
                </a:lnTo>
                <a:lnTo>
                  <a:pt x="3228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135166" y="6114694"/>
            <a:ext cx="101600" cy="220345"/>
          </a:xfrm>
          <a:custGeom>
            <a:avLst/>
            <a:gdLst/>
            <a:ahLst/>
            <a:cxnLst/>
            <a:rect l="l" t="t" r="r" b="b"/>
            <a:pathLst>
              <a:path w="101600" h="220345">
                <a:moveTo>
                  <a:pt x="83413" y="0"/>
                </a:moveTo>
                <a:lnTo>
                  <a:pt x="0" y="212839"/>
                </a:lnTo>
                <a:lnTo>
                  <a:pt x="17741" y="219786"/>
                </a:lnTo>
                <a:lnTo>
                  <a:pt x="101142" y="6946"/>
                </a:lnTo>
                <a:lnTo>
                  <a:pt x="8341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663638" y="6084570"/>
            <a:ext cx="28575" cy="210185"/>
          </a:xfrm>
          <a:custGeom>
            <a:avLst/>
            <a:gdLst/>
            <a:ahLst/>
            <a:cxnLst/>
            <a:rect l="l" t="t" r="r" b="b"/>
            <a:pathLst>
              <a:path w="28575" h="210185">
                <a:moveTo>
                  <a:pt x="19037" y="0"/>
                </a:moveTo>
                <a:lnTo>
                  <a:pt x="0" y="850"/>
                </a:lnTo>
                <a:lnTo>
                  <a:pt x="9410" y="210184"/>
                </a:lnTo>
                <a:lnTo>
                  <a:pt x="28447" y="209334"/>
                </a:lnTo>
                <a:lnTo>
                  <a:pt x="190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897140" y="6012967"/>
            <a:ext cx="73025" cy="207645"/>
          </a:xfrm>
          <a:custGeom>
            <a:avLst/>
            <a:gdLst/>
            <a:ahLst/>
            <a:cxnLst/>
            <a:rect l="l" t="t" r="r" b="b"/>
            <a:pathLst>
              <a:path w="73025" h="207645">
                <a:moveTo>
                  <a:pt x="18402" y="0"/>
                </a:moveTo>
                <a:lnTo>
                  <a:pt x="0" y="4927"/>
                </a:lnTo>
                <a:lnTo>
                  <a:pt x="54216" y="207340"/>
                </a:lnTo>
                <a:lnTo>
                  <a:pt x="72618" y="202412"/>
                </a:lnTo>
                <a:lnTo>
                  <a:pt x="1840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1113002" y="5909132"/>
            <a:ext cx="111125" cy="196215"/>
          </a:xfrm>
          <a:custGeom>
            <a:avLst/>
            <a:gdLst/>
            <a:ahLst/>
            <a:cxnLst/>
            <a:rect l="l" t="t" r="r" b="b"/>
            <a:pathLst>
              <a:path w="111125" h="196214">
                <a:moveTo>
                  <a:pt x="17030" y="0"/>
                </a:moveTo>
                <a:lnTo>
                  <a:pt x="0" y="8521"/>
                </a:lnTo>
                <a:lnTo>
                  <a:pt x="93764" y="195935"/>
                </a:lnTo>
                <a:lnTo>
                  <a:pt x="110794" y="187401"/>
                </a:lnTo>
                <a:lnTo>
                  <a:pt x="1703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1322069" y="5776798"/>
            <a:ext cx="146685" cy="175260"/>
          </a:xfrm>
          <a:custGeom>
            <a:avLst/>
            <a:gdLst/>
            <a:ahLst/>
            <a:cxnLst/>
            <a:rect l="l" t="t" r="r" b="b"/>
            <a:pathLst>
              <a:path w="146684" h="175260">
                <a:moveTo>
                  <a:pt x="14859" y="0"/>
                </a:moveTo>
                <a:lnTo>
                  <a:pt x="0" y="11988"/>
                </a:lnTo>
                <a:lnTo>
                  <a:pt x="131826" y="174853"/>
                </a:lnTo>
                <a:lnTo>
                  <a:pt x="146685" y="162864"/>
                </a:lnTo>
                <a:lnTo>
                  <a:pt x="1485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1502410" y="5628284"/>
            <a:ext cx="182880" cy="135890"/>
          </a:xfrm>
          <a:custGeom>
            <a:avLst/>
            <a:gdLst/>
            <a:ahLst/>
            <a:cxnLst/>
            <a:rect l="l" t="t" r="r" b="b"/>
            <a:pathLst>
              <a:path w="182880" h="135889">
                <a:moveTo>
                  <a:pt x="10921" y="0"/>
                </a:moveTo>
                <a:lnTo>
                  <a:pt x="0" y="15633"/>
                </a:lnTo>
                <a:lnTo>
                  <a:pt x="171958" y="135343"/>
                </a:lnTo>
                <a:lnTo>
                  <a:pt x="182879" y="119697"/>
                </a:lnTo>
                <a:lnTo>
                  <a:pt x="1092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16357" y="3891915"/>
            <a:ext cx="120014" cy="191770"/>
          </a:xfrm>
          <a:custGeom>
            <a:avLst/>
            <a:gdLst/>
            <a:ahLst/>
            <a:cxnLst/>
            <a:rect l="l" t="t" r="r" b="b"/>
            <a:pathLst>
              <a:path w="120014" h="191770">
                <a:moveTo>
                  <a:pt x="16584" y="0"/>
                </a:moveTo>
                <a:lnTo>
                  <a:pt x="0" y="9398"/>
                </a:lnTo>
                <a:lnTo>
                  <a:pt x="103099" y="191770"/>
                </a:lnTo>
                <a:lnTo>
                  <a:pt x="119684" y="182372"/>
                </a:lnTo>
                <a:lnTo>
                  <a:pt x="1658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281317" y="3768852"/>
            <a:ext cx="78740" cy="206375"/>
          </a:xfrm>
          <a:custGeom>
            <a:avLst/>
            <a:gdLst/>
            <a:ahLst/>
            <a:cxnLst/>
            <a:rect l="l" t="t" r="r" b="b"/>
            <a:pathLst>
              <a:path w="78739" h="206375">
                <a:moveTo>
                  <a:pt x="18237" y="0"/>
                </a:moveTo>
                <a:lnTo>
                  <a:pt x="0" y="5461"/>
                </a:lnTo>
                <a:lnTo>
                  <a:pt x="60477" y="206121"/>
                </a:lnTo>
                <a:lnTo>
                  <a:pt x="78714" y="200660"/>
                </a:lnTo>
                <a:lnTo>
                  <a:pt x="18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796048" y="3652520"/>
            <a:ext cx="46355" cy="219710"/>
          </a:xfrm>
          <a:custGeom>
            <a:avLst/>
            <a:gdLst/>
            <a:ahLst/>
            <a:cxnLst/>
            <a:rect l="l" t="t" r="r" b="b"/>
            <a:pathLst>
              <a:path w="46355" h="219710">
                <a:moveTo>
                  <a:pt x="27292" y="0"/>
                </a:moveTo>
                <a:lnTo>
                  <a:pt x="0" y="217296"/>
                </a:lnTo>
                <a:lnTo>
                  <a:pt x="18910" y="219709"/>
                </a:lnTo>
                <a:lnTo>
                  <a:pt x="46202" y="2412"/>
                </a:lnTo>
                <a:lnTo>
                  <a:pt x="2729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1020254" y="3640073"/>
            <a:ext cx="93345" cy="232410"/>
          </a:xfrm>
          <a:custGeom>
            <a:avLst/>
            <a:gdLst/>
            <a:ahLst/>
            <a:cxnLst/>
            <a:rect l="l" t="t" r="r" b="b"/>
            <a:pathLst>
              <a:path w="93344" h="232410">
                <a:moveTo>
                  <a:pt x="75006" y="0"/>
                </a:moveTo>
                <a:lnTo>
                  <a:pt x="0" y="225932"/>
                </a:lnTo>
                <a:lnTo>
                  <a:pt x="18084" y="231901"/>
                </a:lnTo>
                <a:lnTo>
                  <a:pt x="93091" y="5968"/>
                </a:lnTo>
                <a:lnTo>
                  <a:pt x="7500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1228712" y="3684778"/>
            <a:ext cx="135255" cy="225425"/>
          </a:xfrm>
          <a:custGeom>
            <a:avLst/>
            <a:gdLst/>
            <a:ahLst/>
            <a:cxnLst/>
            <a:rect l="l" t="t" r="r" b="b"/>
            <a:pathLst>
              <a:path w="135255" h="225425">
                <a:moveTo>
                  <a:pt x="118249" y="0"/>
                </a:moveTo>
                <a:lnTo>
                  <a:pt x="0" y="215773"/>
                </a:lnTo>
                <a:lnTo>
                  <a:pt x="16700" y="225044"/>
                </a:lnTo>
                <a:lnTo>
                  <a:pt x="135013" y="9271"/>
                </a:lnTo>
                <a:lnTo>
                  <a:pt x="1182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1424939" y="3755390"/>
            <a:ext cx="174625" cy="223520"/>
          </a:xfrm>
          <a:custGeom>
            <a:avLst/>
            <a:gdLst/>
            <a:ahLst/>
            <a:cxnLst/>
            <a:rect l="l" t="t" r="r" b="b"/>
            <a:pathLst>
              <a:path w="174625" h="223520">
                <a:moveTo>
                  <a:pt x="159003" y="0"/>
                </a:moveTo>
                <a:lnTo>
                  <a:pt x="0" y="212090"/>
                </a:lnTo>
                <a:lnTo>
                  <a:pt x="15240" y="223520"/>
                </a:lnTo>
                <a:lnTo>
                  <a:pt x="174244" y="11430"/>
                </a:lnTo>
                <a:lnTo>
                  <a:pt x="15900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1591944" y="3875404"/>
            <a:ext cx="205740" cy="196215"/>
          </a:xfrm>
          <a:custGeom>
            <a:avLst/>
            <a:gdLst/>
            <a:ahLst/>
            <a:cxnLst/>
            <a:rect l="l" t="t" r="r" b="b"/>
            <a:pathLst>
              <a:path w="205739" h="196214">
                <a:moveTo>
                  <a:pt x="192278" y="0"/>
                </a:moveTo>
                <a:lnTo>
                  <a:pt x="0" y="182499"/>
                </a:lnTo>
                <a:lnTo>
                  <a:pt x="13081" y="196215"/>
                </a:lnTo>
                <a:lnTo>
                  <a:pt x="205359" y="13716"/>
                </a:lnTo>
                <a:lnTo>
                  <a:pt x="19227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1727835" y="4023867"/>
            <a:ext cx="232410" cy="179070"/>
          </a:xfrm>
          <a:custGeom>
            <a:avLst/>
            <a:gdLst/>
            <a:ahLst/>
            <a:cxnLst/>
            <a:rect l="l" t="t" r="r" b="b"/>
            <a:pathLst>
              <a:path w="232410" h="179070">
                <a:moveTo>
                  <a:pt x="220725" y="0"/>
                </a:moveTo>
                <a:lnTo>
                  <a:pt x="0" y="163321"/>
                </a:lnTo>
                <a:lnTo>
                  <a:pt x="11302" y="178688"/>
                </a:lnTo>
                <a:lnTo>
                  <a:pt x="232156" y="15366"/>
                </a:lnTo>
                <a:lnTo>
                  <a:pt x="220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1832736" y="4204461"/>
            <a:ext cx="241935" cy="144780"/>
          </a:xfrm>
          <a:custGeom>
            <a:avLst/>
            <a:gdLst/>
            <a:ahLst/>
            <a:cxnLst/>
            <a:rect l="l" t="t" r="r" b="b"/>
            <a:pathLst>
              <a:path w="241935" h="144779">
                <a:moveTo>
                  <a:pt x="232282" y="0"/>
                </a:moveTo>
                <a:lnTo>
                  <a:pt x="0" y="127762"/>
                </a:lnTo>
                <a:lnTo>
                  <a:pt x="9143" y="144525"/>
                </a:lnTo>
                <a:lnTo>
                  <a:pt x="241426" y="16763"/>
                </a:lnTo>
                <a:lnTo>
                  <a:pt x="23228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1906270" y="4409185"/>
            <a:ext cx="256540" cy="106680"/>
          </a:xfrm>
          <a:custGeom>
            <a:avLst/>
            <a:gdLst/>
            <a:ahLst/>
            <a:cxnLst/>
            <a:rect l="l" t="t" r="r" b="b"/>
            <a:pathLst>
              <a:path w="256539" h="106679">
                <a:moveTo>
                  <a:pt x="249809" y="0"/>
                </a:moveTo>
                <a:lnTo>
                  <a:pt x="0" y="88645"/>
                </a:lnTo>
                <a:lnTo>
                  <a:pt x="6350" y="106552"/>
                </a:lnTo>
                <a:lnTo>
                  <a:pt x="256159" y="17906"/>
                </a:lnTo>
                <a:lnTo>
                  <a:pt x="24980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1934717" y="4622800"/>
            <a:ext cx="262890" cy="76200"/>
          </a:xfrm>
          <a:custGeom>
            <a:avLst/>
            <a:gdLst/>
            <a:ahLst/>
            <a:cxnLst/>
            <a:rect l="l" t="t" r="r" b="b"/>
            <a:pathLst>
              <a:path w="262889" h="76200">
                <a:moveTo>
                  <a:pt x="258699" y="0"/>
                </a:moveTo>
                <a:lnTo>
                  <a:pt x="0" y="57657"/>
                </a:lnTo>
                <a:lnTo>
                  <a:pt x="4063" y="76200"/>
                </a:lnTo>
                <a:lnTo>
                  <a:pt x="262889" y="18542"/>
                </a:lnTo>
                <a:lnTo>
                  <a:pt x="25869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1925320" y="4856226"/>
            <a:ext cx="266065" cy="41275"/>
          </a:xfrm>
          <a:custGeom>
            <a:avLst/>
            <a:gdLst/>
            <a:ahLst/>
            <a:cxnLst/>
            <a:rect l="l" t="t" r="r" b="b"/>
            <a:pathLst>
              <a:path w="266064" h="41275">
                <a:moveTo>
                  <a:pt x="264160" y="0"/>
                </a:moveTo>
                <a:lnTo>
                  <a:pt x="0" y="22225"/>
                </a:lnTo>
                <a:lnTo>
                  <a:pt x="1524" y="41148"/>
                </a:lnTo>
                <a:lnTo>
                  <a:pt x="265811" y="18923"/>
                </a:lnTo>
                <a:lnTo>
                  <a:pt x="26416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1788032" y="5273675"/>
            <a:ext cx="237490" cy="66675"/>
          </a:xfrm>
          <a:custGeom>
            <a:avLst/>
            <a:gdLst/>
            <a:ahLst/>
            <a:cxnLst/>
            <a:rect l="l" t="t" r="r" b="b"/>
            <a:pathLst>
              <a:path w="237489" h="66675">
                <a:moveTo>
                  <a:pt x="3810" y="0"/>
                </a:moveTo>
                <a:lnTo>
                  <a:pt x="0" y="18668"/>
                </a:lnTo>
                <a:lnTo>
                  <a:pt x="233299" y="66675"/>
                </a:lnTo>
                <a:lnTo>
                  <a:pt x="237109" y="48006"/>
                </a:lnTo>
                <a:lnTo>
                  <a:pt x="381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1659254" y="5453760"/>
            <a:ext cx="208915" cy="113030"/>
          </a:xfrm>
          <a:custGeom>
            <a:avLst/>
            <a:gdLst/>
            <a:ahLst/>
            <a:cxnLst/>
            <a:rect l="l" t="t" r="r" b="b"/>
            <a:pathLst>
              <a:path w="208914" h="113029">
                <a:moveTo>
                  <a:pt x="8255" y="0"/>
                </a:moveTo>
                <a:lnTo>
                  <a:pt x="0" y="17271"/>
                </a:lnTo>
                <a:lnTo>
                  <a:pt x="200659" y="112902"/>
                </a:lnTo>
                <a:lnTo>
                  <a:pt x="208914" y="95630"/>
                </a:lnTo>
                <a:lnTo>
                  <a:pt x="825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1349375" y="4978400"/>
            <a:ext cx="323850" cy="190500"/>
          </a:xfrm>
          <a:custGeom>
            <a:avLst/>
            <a:gdLst/>
            <a:ahLst/>
            <a:cxnLst/>
            <a:rect l="l" t="t" r="r" b="b"/>
            <a:pathLst>
              <a:path w="323850" h="190500">
                <a:moveTo>
                  <a:pt x="311150" y="57150"/>
                </a:moveTo>
                <a:lnTo>
                  <a:pt x="257175" y="57150"/>
                </a:lnTo>
                <a:lnTo>
                  <a:pt x="219075" y="180975"/>
                </a:lnTo>
                <a:lnTo>
                  <a:pt x="266700" y="190500"/>
                </a:lnTo>
                <a:lnTo>
                  <a:pt x="311150" y="57150"/>
                </a:lnTo>
                <a:close/>
              </a:path>
              <a:path w="323850" h="190500">
                <a:moveTo>
                  <a:pt x="66675" y="0"/>
                </a:moveTo>
                <a:lnTo>
                  <a:pt x="0" y="171450"/>
                </a:lnTo>
                <a:lnTo>
                  <a:pt x="47625" y="180975"/>
                </a:lnTo>
                <a:lnTo>
                  <a:pt x="95250" y="47625"/>
                </a:lnTo>
                <a:lnTo>
                  <a:pt x="314325" y="47625"/>
                </a:lnTo>
                <a:lnTo>
                  <a:pt x="323850" y="19050"/>
                </a:lnTo>
                <a:lnTo>
                  <a:pt x="66675" y="0"/>
                </a:lnTo>
                <a:close/>
              </a:path>
              <a:path w="323850" h="190500">
                <a:moveTo>
                  <a:pt x="314325" y="47625"/>
                </a:moveTo>
                <a:lnTo>
                  <a:pt x="95250" y="47625"/>
                </a:lnTo>
                <a:lnTo>
                  <a:pt x="161925" y="57150"/>
                </a:lnTo>
                <a:lnTo>
                  <a:pt x="123825" y="171450"/>
                </a:lnTo>
                <a:lnTo>
                  <a:pt x="161925" y="171450"/>
                </a:lnTo>
                <a:lnTo>
                  <a:pt x="209550" y="57150"/>
                </a:lnTo>
                <a:lnTo>
                  <a:pt x="311150" y="57150"/>
                </a:lnTo>
                <a:lnTo>
                  <a:pt x="314325" y="47625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30162" y="4321175"/>
            <a:ext cx="142875" cy="123825"/>
          </a:xfrm>
          <a:custGeom>
            <a:avLst/>
            <a:gdLst/>
            <a:ahLst/>
            <a:cxnLst/>
            <a:rect l="l" t="t" r="r" b="b"/>
            <a:pathLst>
              <a:path w="142875" h="123825">
                <a:moveTo>
                  <a:pt x="28575" y="38100"/>
                </a:moveTo>
                <a:lnTo>
                  <a:pt x="0" y="47625"/>
                </a:lnTo>
                <a:lnTo>
                  <a:pt x="57150" y="123825"/>
                </a:lnTo>
                <a:lnTo>
                  <a:pt x="76200" y="114300"/>
                </a:lnTo>
                <a:lnTo>
                  <a:pt x="38100" y="57150"/>
                </a:lnTo>
                <a:lnTo>
                  <a:pt x="104775" y="57150"/>
                </a:lnTo>
                <a:lnTo>
                  <a:pt x="28575" y="38100"/>
                </a:lnTo>
                <a:close/>
              </a:path>
              <a:path w="142875" h="123825">
                <a:moveTo>
                  <a:pt x="85725" y="0"/>
                </a:moveTo>
                <a:lnTo>
                  <a:pt x="66675" y="9525"/>
                </a:lnTo>
                <a:lnTo>
                  <a:pt x="104775" y="57150"/>
                </a:lnTo>
                <a:lnTo>
                  <a:pt x="38100" y="57150"/>
                </a:lnTo>
                <a:lnTo>
                  <a:pt x="114300" y="85725"/>
                </a:lnTo>
                <a:lnTo>
                  <a:pt x="142875" y="66675"/>
                </a:lnTo>
                <a:lnTo>
                  <a:pt x="85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153987" y="4208398"/>
            <a:ext cx="160655" cy="141605"/>
          </a:xfrm>
          <a:custGeom>
            <a:avLst/>
            <a:gdLst/>
            <a:ahLst/>
            <a:cxnLst/>
            <a:rect l="l" t="t" r="r" b="b"/>
            <a:pathLst>
              <a:path w="160654" h="141604">
                <a:moveTo>
                  <a:pt x="28575" y="65150"/>
                </a:moveTo>
                <a:lnTo>
                  <a:pt x="0" y="84200"/>
                </a:lnTo>
                <a:lnTo>
                  <a:pt x="85725" y="141350"/>
                </a:lnTo>
                <a:lnTo>
                  <a:pt x="103187" y="131825"/>
                </a:lnTo>
                <a:lnTo>
                  <a:pt x="94776" y="108076"/>
                </a:lnTo>
                <a:lnTo>
                  <a:pt x="71437" y="108076"/>
                </a:lnTo>
                <a:lnTo>
                  <a:pt x="28575" y="65150"/>
                </a:lnTo>
                <a:close/>
              </a:path>
              <a:path w="160654" h="141604">
                <a:moveTo>
                  <a:pt x="76200" y="36575"/>
                </a:moveTo>
                <a:lnTo>
                  <a:pt x="57150" y="46100"/>
                </a:lnTo>
                <a:lnTo>
                  <a:pt x="71437" y="108076"/>
                </a:lnTo>
                <a:lnTo>
                  <a:pt x="94776" y="108076"/>
                </a:lnTo>
                <a:lnTo>
                  <a:pt x="76200" y="55625"/>
                </a:lnTo>
                <a:lnTo>
                  <a:pt x="113241" y="55625"/>
                </a:lnTo>
                <a:lnTo>
                  <a:pt x="76200" y="36575"/>
                </a:lnTo>
                <a:close/>
              </a:path>
              <a:path w="160654" h="141604">
                <a:moveTo>
                  <a:pt x="113241" y="55625"/>
                </a:moveTo>
                <a:lnTo>
                  <a:pt x="76200" y="55625"/>
                </a:lnTo>
                <a:lnTo>
                  <a:pt x="141287" y="103250"/>
                </a:lnTo>
                <a:lnTo>
                  <a:pt x="160337" y="93725"/>
                </a:lnTo>
                <a:lnTo>
                  <a:pt x="151625" y="65150"/>
                </a:lnTo>
                <a:lnTo>
                  <a:pt x="131762" y="65150"/>
                </a:lnTo>
                <a:lnTo>
                  <a:pt x="113241" y="55625"/>
                </a:lnTo>
                <a:close/>
              </a:path>
              <a:path w="160654" h="141604">
                <a:moveTo>
                  <a:pt x="131762" y="0"/>
                </a:moveTo>
                <a:lnTo>
                  <a:pt x="112712" y="19050"/>
                </a:lnTo>
                <a:lnTo>
                  <a:pt x="131762" y="65150"/>
                </a:lnTo>
                <a:lnTo>
                  <a:pt x="151625" y="65150"/>
                </a:lnTo>
                <a:lnTo>
                  <a:pt x="1317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1074737" y="5559425"/>
            <a:ext cx="132080" cy="123825"/>
          </a:xfrm>
          <a:custGeom>
            <a:avLst/>
            <a:gdLst/>
            <a:ahLst/>
            <a:cxnLst/>
            <a:rect l="l" t="t" r="r" b="b"/>
            <a:pathLst>
              <a:path w="132080" h="123825">
                <a:moveTo>
                  <a:pt x="120253" y="57150"/>
                </a:moveTo>
                <a:lnTo>
                  <a:pt x="95250" y="57150"/>
                </a:lnTo>
                <a:lnTo>
                  <a:pt x="104775" y="76200"/>
                </a:lnTo>
                <a:lnTo>
                  <a:pt x="47625" y="104775"/>
                </a:lnTo>
                <a:lnTo>
                  <a:pt x="57150" y="123825"/>
                </a:lnTo>
                <a:lnTo>
                  <a:pt x="131762" y="76200"/>
                </a:lnTo>
                <a:lnTo>
                  <a:pt x="120253" y="57150"/>
                </a:lnTo>
                <a:close/>
              </a:path>
              <a:path w="132080" h="123825">
                <a:moveTo>
                  <a:pt x="102989" y="28575"/>
                </a:moveTo>
                <a:lnTo>
                  <a:pt x="66675" y="28575"/>
                </a:lnTo>
                <a:lnTo>
                  <a:pt x="85725" y="47625"/>
                </a:lnTo>
                <a:lnTo>
                  <a:pt x="38100" y="76200"/>
                </a:lnTo>
                <a:lnTo>
                  <a:pt x="47625" y="85725"/>
                </a:lnTo>
                <a:lnTo>
                  <a:pt x="95250" y="57150"/>
                </a:lnTo>
                <a:lnTo>
                  <a:pt x="120253" y="57150"/>
                </a:lnTo>
                <a:lnTo>
                  <a:pt x="102989" y="28575"/>
                </a:lnTo>
                <a:close/>
              </a:path>
              <a:path w="132080" h="123825">
                <a:moveTo>
                  <a:pt x="85725" y="0"/>
                </a:moveTo>
                <a:lnTo>
                  <a:pt x="0" y="47625"/>
                </a:lnTo>
                <a:lnTo>
                  <a:pt x="9525" y="57150"/>
                </a:lnTo>
                <a:lnTo>
                  <a:pt x="66675" y="28575"/>
                </a:lnTo>
                <a:lnTo>
                  <a:pt x="102989" y="28575"/>
                </a:lnTo>
                <a:lnTo>
                  <a:pt x="85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1492250" y="4416425"/>
            <a:ext cx="142875" cy="114300"/>
          </a:xfrm>
          <a:custGeom>
            <a:avLst/>
            <a:gdLst/>
            <a:ahLst/>
            <a:cxnLst/>
            <a:rect l="l" t="t" r="r" b="b"/>
            <a:pathLst>
              <a:path w="142875" h="114300">
                <a:moveTo>
                  <a:pt x="104775" y="0"/>
                </a:moveTo>
                <a:lnTo>
                  <a:pt x="0" y="57150"/>
                </a:lnTo>
                <a:lnTo>
                  <a:pt x="38100" y="114300"/>
                </a:lnTo>
                <a:lnTo>
                  <a:pt x="57150" y="104775"/>
                </a:lnTo>
                <a:lnTo>
                  <a:pt x="28575" y="66675"/>
                </a:lnTo>
                <a:lnTo>
                  <a:pt x="57150" y="47625"/>
                </a:lnTo>
                <a:lnTo>
                  <a:pt x="80962" y="47625"/>
                </a:lnTo>
                <a:lnTo>
                  <a:pt x="76200" y="38100"/>
                </a:lnTo>
                <a:lnTo>
                  <a:pt x="95250" y="19050"/>
                </a:lnTo>
                <a:lnTo>
                  <a:pt x="120015" y="19050"/>
                </a:lnTo>
                <a:lnTo>
                  <a:pt x="104775" y="0"/>
                </a:lnTo>
                <a:close/>
              </a:path>
              <a:path w="142875" h="114300">
                <a:moveTo>
                  <a:pt x="80962" y="47625"/>
                </a:moveTo>
                <a:lnTo>
                  <a:pt x="57150" y="47625"/>
                </a:lnTo>
                <a:lnTo>
                  <a:pt x="85725" y="85725"/>
                </a:lnTo>
                <a:lnTo>
                  <a:pt x="95250" y="76200"/>
                </a:lnTo>
                <a:lnTo>
                  <a:pt x="80962" y="47625"/>
                </a:lnTo>
                <a:close/>
              </a:path>
              <a:path w="142875" h="114300">
                <a:moveTo>
                  <a:pt x="120015" y="19050"/>
                </a:moveTo>
                <a:lnTo>
                  <a:pt x="95250" y="19050"/>
                </a:lnTo>
                <a:lnTo>
                  <a:pt x="123825" y="66675"/>
                </a:lnTo>
                <a:lnTo>
                  <a:pt x="142875" y="47625"/>
                </a:lnTo>
                <a:lnTo>
                  <a:pt x="120015" y="190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1425575" y="4311650"/>
            <a:ext cx="142875" cy="133350"/>
          </a:xfrm>
          <a:custGeom>
            <a:avLst/>
            <a:gdLst/>
            <a:ahLst/>
            <a:cxnLst/>
            <a:rect l="l" t="t" r="r" b="b"/>
            <a:pathLst>
              <a:path w="142875" h="133350">
                <a:moveTo>
                  <a:pt x="102393" y="38100"/>
                </a:moveTo>
                <a:lnTo>
                  <a:pt x="85725" y="38100"/>
                </a:lnTo>
                <a:lnTo>
                  <a:pt x="28575" y="114300"/>
                </a:lnTo>
                <a:lnTo>
                  <a:pt x="38100" y="133350"/>
                </a:lnTo>
                <a:lnTo>
                  <a:pt x="97971" y="95250"/>
                </a:lnTo>
                <a:lnTo>
                  <a:pt x="66675" y="95250"/>
                </a:lnTo>
                <a:lnTo>
                  <a:pt x="102393" y="38100"/>
                </a:lnTo>
                <a:close/>
              </a:path>
              <a:path w="142875" h="133350">
                <a:moveTo>
                  <a:pt x="133350" y="47625"/>
                </a:moveTo>
                <a:lnTo>
                  <a:pt x="66675" y="95250"/>
                </a:lnTo>
                <a:lnTo>
                  <a:pt x="97971" y="95250"/>
                </a:lnTo>
                <a:lnTo>
                  <a:pt x="142875" y="66675"/>
                </a:lnTo>
                <a:lnTo>
                  <a:pt x="133350" y="47625"/>
                </a:lnTo>
                <a:close/>
              </a:path>
              <a:path w="142875" h="133350">
                <a:moveTo>
                  <a:pt x="104775" y="0"/>
                </a:moveTo>
                <a:lnTo>
                  <a:pt x="0" y="66675"/>
                </a:lnTo>
                <a:lnTo>
                  <a:pt x="9525" y="85725"/>
                </a:lnTo>
                <a:lnTo>
                  <a:pt x="85725" y="38100"/>
                </a:lnTo>
                <a:lnTo>
                  <a:pt x="102393" y="38100"/>
                </a:lnTo>
                <a:lnTo>
                  <a:pt x="114300" y="19050"/>
                </a:lnTo>
                <a:lnTo>
                  <a:pt x="10477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11113" y="6091237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9524" y="0"/>
                </a:moveTo>
                <a:lnTo>
                  <a:pt x="0" y="0"/>
                </a:lnTo>
                <a:lnTo>
                  <a:pt x="0" y="19050"/>
                </a:lnTo>
                <a:lnTo>
                  <a:pt x="95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11113" y="4055998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0"/>
                </a:moveTo>
                <a:lnTo>
                  <a:pt x="0" y="38100"/>
                </a:lnTo>
                <a:lnTo>
                  <a:pt x="28574" y="76200"/>
                </a:lnTo>
                <a:lnTo>
                  <a:pt x="47624" y="66675"/>
                </a:lnTo>
                <a:lnTo>
                  <a:pt x="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11113" y="6100762"/>
            <a:ext cx="57150" cy="104775"/>
          </a:xfrm>
          <a:custGeom>
            <a:avLst/>
            <a:gdLst/>
            <a:ahLst/>
            <a:cxnLst/>
            <a:rect l="l" t="t" r="r" b="b"/>
            <a:pathLst>
              <a:path w="57150" h="104775">
                <a:moveTo>
                  <a:pt x="57149" y="0"/>
                </a:moveTo>
                <a:lnTo>
                  <a:pt x="38099" y="0"/>
                </a:lnTo>
                <a:lnTo>
                  <a:pt x="0" y="57150"/>
                </a:lnTo>
                <a:lnTo>
                  <a:pt x="0" y="104775"/>
                </a:lnTo>
                <a:lnTo>
                  <a:pt x="571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1868170" y="5072507"/>
            <a:ext cx="256540" cy="37465"/>
          </a:xfrm>
          <a:custGeom>
            <a:avLst/>
            <a:gdLst/>
            <a:ahLst/>
            <a:cxnLst/>
            <a:rect l="l" t="t" r="r" b="b"/>
            <a:pathLst>
              <a:path w="256539" h="37464">
                <a:moveTo>
                  <a:pt x="1269" y="0"/>
                </a:moveTo>
                <a:lnTo>
                  <a:pt x="0" y="19050"/>
                </a:lnTo>
                <a:lnTo>
                  <a:pt x="254888" y="37211"/>
                </a:lnTo>
                <a:lnTo>
                  <a:pt x="256286" y="18161"/>
                </a:lnTo>
                <a:lnTo>
                  <a:pt x="12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554075" y="3687445"/>
            <a:ext cx="31750" cy="219710"/>
          </a:xfrm>
          <a:custGeom>
            <a:avLst/>
            <a:gdLst/>
            <a:ahLst/>
            <a:cxnLst/>
            <a:rect l="l" t="t" r="r" b="b"/>
            <a:pathLst>
              <a:path w="31750" h="219710">
                <a:moveTo>
                  <a:pt x="19024" y="0"/>
                </a:moveTo>
                <a:lnTo>
                  <a:pt x="0" y="1015"/>
                </a:lnTo>
                <a:lnTo>
                  <a:pt x="12649" y="219709"/>
                </a:lnTo>
                <a:lnTo>
                  <a:pt x="31673" y="218693"/>
                </a:lnTo>
                <a:lnTo>
                  <a:pt x="190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220662" y="5674295"/>
            <a:ext cx="224154" cy="242570"/>
          </a:xfrm>
          <a:custGeom>
            <a:avLst/>
            <a:gdLst/>
            <a:ahLst/>
            <a:cxnLst/>
            <a:rect l="l" t="t" r="r" b="b"/>
            <a:pathLst>
              <a:path w="224154" h="242570">
                <a:moveTo>
                  <a:pt x="13419" y="157509"/>
                </a:moveTo>
                <a:lnTo>
                  <a:pt x="0" y="159766"/>
                </a:lnTo>
                <a:lnTo>
                  <a:pt x="11062" y="198115"/>
                </a:lnTo>
                <a:lnTo>
                  <a:pt x="30162" y="223663"/>
                </a:lnTo>
                <a:lnTo>
                  <a:pt x="57596" y="237901"/>
                </a:lnTo>
                <a:lnTo>
                  <a:pt x="93662" y="242316"/>
                </a:lnTo>
                <a:lnTo>
                  <a:pt x="140419" y="234776"/>
                </a:lnTo>
                <a:lnTo>
                  <a:pt x="164107" y="220091"/>
                </a:lnTo>
                <a:lnTo>
                  <a:pt x="174924" y="204018"/>
                </a:lnTo>
                <a:lnTo>
                  <a:pt x="100806" y="204018"/>
                </a:lnTo>
                <a:lnTo>
                  <a:pt x="65186" y="195609"/>
                </a:lnTo>
                <a:lnTo>
                  <a:pt x="45205" y="159543"/>
                </a:lnTo>
                <a:lnTo>
                  <a:pt x="30137" y="159543"/>
                </a:lnTo>
                <a:lnTo>
                  <a:pt x="21629" y="158377"/>
                </a:lnTo>
                <a:lnTo>
                  <a:pt x="13419" y="157509"/>
                </a:lnTo>
                <a:close/>
              </a:path>
              <a:path w="224154" h="242570">
                <a:moveTo>
                  <a:pt x="128141" y="0"/>
                </a:moveTo>
                <a:lnTo>
                  <a:pt x="100806" y="4787"/>
                </a:lnTo>
                <a:lnTo>
                  <a:pt x="75852" y="19992"/>
                </a:lnTo>
                <a:lnTo>
                  <a:pt x="57150" y="50229"/>
                </a:lnTo>
                <a:lnTo>
                  <a:pt x="52196" y="92317"/>
                </a:lnTo>
                <a:lnTo>
                  <a:pt x="69722" y="117183"/>
                </a:lnTo>
                <a:lnTo>
                  <a:pt x="98297" y="132754"/>
                </a:lnTo>
                <a:lnTo>
                  <a:pt x="126491" y="146952"/>
                </a:lnTo>
                <a:lnTo>
                  <a:pt x="142875" y="167704"/>
                </a:lnTo>
                <a:lnTo>
                  <a:pt x="132853" y="191889"/>
                </a:lnTo>
                <a:lnTo>
                  <a:pt x="100806" y="204018"/>
                </a:lnTo>
                <a:lnTo>
                  <a:pt x="174924" y="204018"/>
                </a:lnTo>
                <a:lnTo>
                  <a:pt x="175592" y="203026"/>
                </a:lnTo>
                <a:lnTo>
                  <a:pt x="185737" y="188341"/>
                </a:lnTo>
                <a:lnTo>
                  <a:pt x="178345" y="139179"/>
                </a:lnTo>
                <a:lnTo>
                  <a:pt x="156368" y="118888"/>
                </a:lnTo>
                <a:lnTo>
                  <a:pt x="127248" y="107528"/>
                </a:lnTo>
                <a:lnTo>
                  <a:pt x="98425" y="85154"/>
                </a:lnTo>
                <a:lnTo>
                  <a:pt x="101029" y="66104"/>
                </a:lnTo>
                <a:lnTo>
                  <a:pt x="114498" y="47054"/>
                </a:lnTo>
                <a:lnTo>
                  <a:pt x="136599" y="38720"/>
                </a:lnTo>
                <a:lnTo>
                  <a:pt x="207213" y="38720"/>
                </a:lnTo>
                <a:lnTo>
                  <a:pt x="204390" y="33759"/>
                </a:lnTo>
                <a:lnTo>
                  <a:pt x="183653" y="12402"/>
                </a:lnTo>
                <a:lnTo>
                  <a:pt x="153987" y="1016"/>
                </a:lnTo>
                <a:lnTo>
                  <a:pt x="128141" y="0"/>
                </a:lnTo>
                <a:close/>
              </a:path>
              <a:path w="224154" h="242570">
                <a:moveTo>
                  <a:pt x="44450" y="158179"/>
                </a:moveTo>
                <a:lnTo>
                  <a:pt x="30137" y="159543"/>
                </a:lnTo>
                <a:lnTo>
                  <a:pt x="45205" y="159543"/>
                </a:lnTo>
                <a:lnTo>
                  <a:pt x="44450" y="158179"/>
                </a:lnTo>
                <a:close/>
              </a:path>
              <a:path w="224154" h="242570">
                <a:moveTo>
                  <a:pt x="207213" y="38720"/>
                </a:moveTo>
                <a:lnTo>
                  <a:pt x="136599" y="38720"/>
                </a:lnTo>
                <a:lnTo>
                  <a:pt x="165100" y="51816"/>
                </a:lnTo>
                <a:lnTo>
                  <a:pt x="169664" y="60771"/>
                </a:lnTo>
                <a:lnTo>
                  <a:pt x="174228" y="69874"/>
                </a:lnTo>
                <a:lnTo>
                  <a:pt x="179387" y="77489"/>
                </a:lnTo>
                <a:lnTo>
                  <a:pt x="185737" y="81979"/>
                </a:lnTo>
                <a:lnTo>
                  <a:pt x="196378" y="83616"/>
                </a:lnTo>
                <a:lnTo>
                  <a:pt x="210145" y="83170"/>
                </a:lnTo>
                <a:lnTo>
                  <a:pt x="221233" y="79747"/>
                </a:lnTo>
                <a:lnTo>
                  <a:pt x="223837" y="72454"/>
                </a:lnTo>
                <a:lnTo>
                  <a:pt x="217388" y="56604"/>
                </a:lnTo>
                <a:lnTo>
                  <a:pt x="207213" y="3872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991274" y="5632897"/>
            <a:ext cx="94615" cy="118745"/>
          </a:xfrm>
          <a:custGeom>
            <a:avLst/>
            <a:gdLst/>
            <a:ahLst/>
            <a:cxnLst/>
            <a:rect l="l" t="t" r="r" b="b"/>
            <a:pathLst>
              <a:path w="94615" h="118745">
                <a:moveTo>
                  <a:pt x="35736" y="93367"/>
                </a:moveTo>
                <a:lnTo>
                  <a:pt x="31635" y="98773"/>
                </a:lnTo>
                <a:lnTo>
                  <a:pt x="28542" y="101390"/>
                </a:lnTo>
                <a:lnTo>
                  <a:pt x="25638" y="103993"/>
                </a:lnTo>
                <a:lnTo>
                  <a:pt x="22109" y="109356"/>
                </a:lnTo>
                <a:lnTo>
                  <a:pt x="38323" y="117079"/>
                </a:lnTo>
                <a:lnTo>
                  <a:pt x="52859" y="118132"/>
                </a:lnTo>
                <a:lnTo>
                  <a:pt x="66304" y="112860"/>
                </a:lnTo>
                <a:lnTo>
                  <a:pt x="79246" y="101609"/>
                </a:lnTo>
                <a:lnTo>
                  <a:pt x="82028" y="97438"/>
                </a:lnTo>
                <a:lnTo>
                  <a:pt x="54727" y="97438"/>
                </a:lnTo>
                <a:lnTo>
                  <a:pt x="35736" y="93367"/>
                </a:lnTo>
                <a:close/>
              </a:path>
              <a:path w="94615" h="118745">
                <a:moveTo>
                  <a:pt x="92482" y="61909"/>
                </a:moveTo>
                <a:lnTo>
                  <a:pt x="70217" y="61909"/>
                </a:lnTo>
                <a:lnTo>
                  <a:pt x="75036" y="72711"/>
                </a:lnTo>
                <a:lnTo>
                  <a:pt x="68850" y="87553"/>
                </a:lnTo>
                <a:lnTo>
                  <a:pt x="54727" y="97438"/>
                </a:lnTo>
                <a:lnTo>
                  <a:pt x="82028" y="97438"/>
                </a:lnTo>
                <a:lnTo>
                  <a:pt x="91637" y="83027"/>
                </a:lnTo>
                <a:lnTo>
                  <a:pt x="94316" y="70331"/>
                </a:lnTo>
                <a:lnTo>
                  <a:pt x="92482" y="61909"/>
                </a:lnTo>
                <a:close/>
              </a:path>
              <a:path w="94615" h="118745">
                <a:moveTo>
                  <a:pt x="45471" y="0"/>
                </a:moveTo>
                <a:lnTo>
                  <a:pt x="10025" y="16398"/>
                </a:lnTo>
                <a:lnTo>
                  <a:pt x="0" y="40677"/>
                </a:lnTo>
                <a:lnTo>
                  <a:pt x="4050" y="56334"/>
                </a:lnTo>
                <a:lnTo>
                  <a:pt x="19757" y="72096"/>
                </a:lnTo>
                <a:lnTo>
                  <a:pt x="37343" y="69970"/>
                </a:lnTo>
                <a:lnTo>
                  <a:pt x="54824" y="62420"/>
                </a:lnTo>
                <a:lnTo>
                  <a:pt x="70217" y="61909"/>
                </a:lnTo>
                <a:lnTo>
                  <a:pt x="92482" y="61909"/>
                </a:lnTo>
                <a:lnTo>
                  <a:pt x="90689" y="53197"/>
                </a:lnTo>
                <a:lnTo>
                  <a:pt x="89495" y="52485"/>
                </a:lnTo>
                <a:lnTo>
                  <a:pt x="28751" y="52485"/>
                </a:lnTo>
                <a:lnTo>
                  <a:pt x="23276" y="45823"/>
                </a:lnTo>
                <a:lnTo>
                  <a:pt x="21257" y="35371"/>
                </a:lnTo>
                <a:lnTo>
                  <a:pt x="25531" y="25145"/>
                </a:lnTo>
                <a:lnTo>
                  <a:pt x="38937" y="19161"/>
                </a:lnTo>
                <a:lnTo>
                  <a:pt x="57823" y="19161"/>
                </a:lnTo>
                <a:lnTo>
                  <a:pt x="59424" y="17850"/>
                </a:lnTo>
                <a:lnTo>
                  <a:pt x="63657" y="12915"/>
                </a:lnTo>
                <a:lnTo>
                  <a:pt x="66052" y="8014"/>
                </a:lnTo>
                <a:lnTo>
                  <a:pt x="64464" y="4899"/>
                </a:lnTo>
                <a:lnTo>
                  <a:pt x="57167" y="2363"/>
                </a:lnTo>
                <a:lnTo>
                  <a:pt x="45471" y="0"/>
                </a:lnTo>
                <a:close/>
              </a:path>
              <a:path w="94615" h="118745">
                <a:moveTo>
                  <a:pt x="67685" y="39495"/>
                </a:moveTo>
                <a:lnTo>
                  <a:pt x="54462" y="41192"/>
                </a:lnTo>
                <a:lnTo>
                  <a:pt x="43869" y="48714"/>
                </a:lnTo>
                <a:lnTo>
                  <a:pt x="28751" y="52485"/>
                </a:lnTo>
                <a:lnTo>
                  <a:pt x="89495" y="52485"/>
                </a:lnTo>
                <a:lnTo>
                  <a:pt x="67685" y="39495"/>
                </a:lnTo>
                <a:close/>
              </a:path>
              <a:path w="94615" h="118745">
                <a:moveTo>
                  <a:pt x="57823" y="19161"/>
                </a:moveTo>
                <a:lnTo>
                  <a:pt x="38937" y="19161"/>
                </a:lnTo>
                <a:lnTo>
                  <a:pt x="44639" y="20304"/>
                </a:lnTo>
                <a:lnTo>
                  <a:pt x="51408" y="23428"/>
                </a:lnTo>
                <a:lnTo>
                  <a:pt x="55497" y="21066"/>
                </a:lnTo>
                <a:lnTo>
                  <a:pt x="57823" y="19161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373062" y="3973448"/>
            <a:ext cx="552450" cy="2019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477887" y="4828081"/>
            <a:ext cx="334862" cy="294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1889760" y="286511"/>
            <a:ext cx="2967228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4125467" y="286511"/>
            <a:ext cx="1289303" cy="899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4683252" y="286511"/>
            <a:ext cx="1290827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5242559" y="286511"/>
            <a:ext cx="1011936" cy="899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FCC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0491" y="1532382"/>
            <a:ext cx="2903220" cy="434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FCC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20976" y="1771650"/>
            <a:ext cx="4469130" cy="3349625"/>
          </a:xfrm>
          <a:custGeom>
            <a:avLst/>
            <a:gdLst/>
            <a:ahLst/>
            <a:cxnLst/>
            <a:rect l="l" t="t" r="r" b="b"/>
            <a:pathLst>
              <a:path w="4469130" h="3349625">
                <a:moveTo>
                  <a:pt x="1508125" y="134874"/>
                </a:moveTo>
                <a:lnTo>
                  <a:pt x="996950" y="695325"/>
                </a:lnTo>
                <a:lnTo>
                  <a:pt x="104775" y="747649"/>
                </a:lnTo>
                <a:lnTo>
                  <a:pt x="0" y="995299"/>
                </a:lnTo>
                <a:lnTo>
                  <a:pt x="590550" y="1628775"/>
                </a:lnTo>
                <a:lnTo>
                  <a:pt x="969899" y="1431925"/>
                </a:lnTo>
                <a:lnTo>
                  <a:pt x="1574800" y="1722374"/>
                </a:lnTo>
                <a:lnTo>
                  <a:pt x="1771650" y="2125599"/>
                </a:lnTo>
                <a:lnTo>
                  <a:pt x="1719199" y="2301875"/>
                </a:lnTo>
                <a:lnTo>
                  <a:pt x="1784350" y="2633599"/>
                </a:lnTo>
                <a:lnTo>
                  <a:pt x="1823974" y="3173349"/>
                </a:lnTo>
                <a:lnTo>
                  <a:pt x="2322449" y="3349625"/>
                </a:lnTo>
                <a:lnTo>
                  <a:pt x="2676525" y="3214624"/>
                </a:lnTo>
                <a:lnTo>
                  <a:pt x="2544699" y="2820924"/>
                </a:lnTo>
                <a:lnTo>
                  <a:pt x="3160649" y="2468499"/>
                </a:lnTo>
                <a:lnTo>
                  <a:pt x="3621024" y="2447925"/>
                </a:lnTo>
                <a:lnTo>
                  <a:pt x="3883025" y="2157349"/>
                </a:lnTo>
                <a:lnTo>
                  <a:pt x="3748024" y="1589024"/>
                </a:lnTo>
                <a:lnTo>
                  <a:pt x="4137025" y="1417574"/>
                </a:lnTo>
                <a:lnTo>
                  <a:pt x="4468749" y="720725"/>
                </a:lnTo>
                <a:lnTo>
                  <a:pt x="3997325" y="0"/>
                </a:lnTo>
              </a:path>
            </a:pathLst>
          </a:custGeom>
          <a:ln w="1524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66800" y="1771650"/>
            <a:ext cx="6296025" cy="3756025"/>
          </a:xfrm>
          <a:custGeom>
            <a:avLst/>
            <a:gdLst/>
            <a:ahLst/>
            <a:cxnLst/>
            <a:rect l="l" t="t" r="r" b="b"/>
            <a:pathLst>
              <a:path w="6296025" h="3756025">
                <a:moveTo>
                  <a:pt x="2258949" y="103124"/>
                </a:moveTo>
                <a:lnTo>
                  <a:pt x="1822450" y="415925"/>
                </a:lnTo>
                <a:lnTo>
                  <a:pt x="1482725" y="342900"/>
                </a:lnTo>
                <a:lnTo>
                  <a:pt x="839724" y="498475"/>
                </a:lnTo>
                <a:lnTo>
                  <a:pt x="276225" y="519049"/>
                </a:lnTo>
                <a:lnTo>
                  <a:pt x="0" y="996950"/>
                </a:lnTo>
                <a:lnTo>
                  <a:pt x="144462" y="1152525"/>
                </a:lnTo>
                <a:lnTo>
                  <a:pt x="366649" y="1038225"/>
                </a:lnTo>
                <a:lnTo>
                  <a:pt x="682625" y="1090549"/>
                </a:lnTo>
                <a:lnTo>
                  <a:pt x="800100" y="1349375"/>
                </a:lnTo>
                <a:lnTo>
                  <a:pt x="550799" y="1619250"/>
                </a:lnTo>
                <a:lnTo>
                  <a:pt x="839724" y="1816100"/>
                </a:lnTo>
                <a:lnTo>
                  <a:pt x="1154049" y="1754124"/>
                </a:lnTo>
                <a:lnTo>
                  <a:pt x="1430274" y="1930400"/>
                </a:lnTo>
                <a:lnTo>
                  <a:pt x="1993900" y="1950974"/>
                </a:lnTo>
                <a:lnTo>
                  <a:pt x="2557399" y="2262124"/>
                </a:lnTo>
                <a:lnTo>
                  <a:pt x="2689225" y="2655824"/>
                </a:lnTo>
                <a:lnTo>
                  <a:pt x="2570099" y="3362325"/>
                </a:lnTo>
                <a:lnTo>
                  <a:pt x="2689225" y="3600450"/>
                </a:lnTo>
                <a:lnTo>
                  <a:pt x="3384550" y="3559175"/>
                </a:lnTo>
                <a:lnTo>
                  <a:pt x="3633724" y="3756025"/>
                </a:lnTo>
                <a:lnTo>
                  <a:pt x="4117975" y="3248025"/>
                </a:lnTo>
                <a:lnTo>
                  <a:pt x="4027424" y="2884424"/>
                </a:lnTo>
                <a:lnTo>
                  <a:pt x="4473575" y="2655824"/>
                </a:lnTo>
                <a:lnTo>
                  <a:pt x="4787900" y="2728849"/>
                </a:lnTo>
                <a:lnTo>
                  <a:pt x="5207000" y="2563749"/>
                </a:lnTo>
                <a:lnTo>
                  <a:pt x="5405374" y="1863725"/>
                </a:lnTo>
                <a:lnTo>
                  <a:pt x="5783199" y="1463675"/>
                </a:lnTo>
                <a:lnTo>
                  <a:pt x="6296025" y="1422400"/>
                </a:lnTo>
                <a:lnTo>
                  <a:pt x="6203950" y="1163574"/>
                </a:lnTo>
                <a:lnTo>
                  <a:pt x="5824474" y="893699"/>
                </a:lnTo>
                <a:lnTo>
                  <a:pt x="6059424" y="333375"/>
                </a:lnTo>
                <a:lnTo>
                  <a:pt x="5699125" y="0"/>
                </a:lnTo>
              </a:path>
            </a:pathLst>
          </a:custGeom>
          <a:ln w="1651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1750" y="1697101"/>
            <a:ext cx="9099550" cy="4932680"/>
          </a:xfrm>
          <a:custGeom>
            <a:avLst/>
            <a:gdLst/>
            <a:ahLst/>
            <a:cxnLst/>
            <a:rect l="l" t="t" r="r" b="b"/>
            <a:pathLst>
              <a:path w="9099550" h="4932680">
                <a:moveTo>
                  <a:pt x="128587" y="0"/>
                </a:moveTo>
                <a:lnTo>
                  <a:pt x="211137" y="520700"/>
                </a:lnTo>
                <a:lnTo>
                  <a:pt x="0" y="1057148"/>
                </a:lnTo>
                <a:lnTo>
                  <a:pt x="131762" y="1938274"/>
                </a:lnTo>
                <a:lnTo>
                  <a:pt x="655637" y="2404999"/>
                </a:lnTo>
                <a:lnTo>
                  <a:pt x="1398524" y="2698623"/>
                </a:lnTo>
                <a:lnTo>
                  <a:pt x="2286000" y="2620899"/>
                </a:lnTo>
                <a:lnTo>
                  <a:pt x="2785999" y="3079623"/>
                </a:lnTo>
                <a:lnTo>
                  <a:pt x="2624074" y="3374898"/>
                </a:lnTo>
                <a:lnTo>
                  <a:pt x="1803400" y="3400298"/>
                </a:lnTo>
                <a:lnTo>
                  <a:pt x="1446149" y="3208274"/>
                </a:lnTo>
                <a:lnTo>
                  <a:pt x="1173162" y="3400298"/>
                </a:lnTo>
                <a:lnTo>
                  <a:pt x="1514475" y="4006786"/>
                </a:lnTo>
                <a:lnTo>
                  <a:pt x="1544574" y="4611624"/>
                </a:lnTo>
                <a:lnTo>
                  <a:pt x="2398649" y="4932299"/>
                </a:lnTo>
                <a:lnTo>
                  <a:pt x="2609850" y="4638611"/>
                </a:lnTo>
                <a:lnTo>
                  <a:pt x="3297174" y="4440174"/>
                </a:lnTo>
                <a:lnTo>
                  <a:pt x="4143375" y="4702111"/>
                </a:lnTo>
                <a:lnTo>
                  <a:pt x="5114925" y="4463986"/>
                </a:lnTo>
                <a:lnTo>
                  <a:pt x="5465699" y="4638611"/>
                </a:lnTo>
                <a:lnTo>
                  <a:pt x="6129274" y="4203636"/>
                </a:lnTo>
                <a:lnTo>
                  <a:pt x="6548374" y="3668649"/>
                </a:lnTo>
                <a:lnTo>
                  <a:pt x="6935724" y="3679825"/>
                </a:lnTo>
                <a:lnTo>
                  <a:pt x="7229475" y="3881374"/>
                </a:lnTo>
                <a:lnTo>
                  <a:pt x="7961249" y="3400298"/>
                </a:lnTo>
                <a:lnTo>
                  <a:pt x="8578850" y="3468624"/>
                </a:lnTo>
                <a:lnTo>
                  <a:pt x="9099550" y="3284474"/>
                </a:lnTo>
              </a:path>
            </a:pathLst>
          </a:custGeom>
          <a:ln w="1651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84175" y="1817751"/>
            <a:ext cx="8750300" cy="4381500"/>
          </a:xfrm>
          <a:custGeom>
            <a:avLst/>
            <a:gdLst/>
            <a:ahLst/>
            <a:cxnLst/>
            <a:rect l="l" t="t" r="r" b="b"/>
            <a:pathLst>
              <a:path w="8750300" h="4381500">
                <a:moveTo>
                  <a:pt x="381000" y="0"/>
                </a:moveTo>
                <a:lnTo>
                  <a:pt x="0" y="533400"/>
                </a:lnTo>
                <a:lnTo>
                  <a:pt x="130175" y="1303274"/>
                </a:lnTo>
                <a:lnTo>
                  <a:pt x="385762" y="1385824"/>
                </a:lnTo>
                <a:lnTo>
                  <a:pt x="750887" y="1725549"/>
                </a:lnTo>
                <a:lnTo>
                  <a:pt x="884237" y="2287524"/>
                </a:lnTo>
                <a:lnTo>
                  <a:pt x="1331849" y="2379599"/>
                </a:lnTo>
                <a:lnTo>
                  <a:pt x="1997075" y="2141474"/>
                </a:lnTo>
                <a:lnTo>
                  <a:pt x="2074799" y="2370074"/>
                </a:lnTo>
                <a:lnTo>
                  <a:pt x="2573274" y="2401824"/>
                </a:lnTo>
                <a:lnTo>
                  <a:pt x="2955925" y="2960624"/>
                </a:lnTo>
                <a:lnTo>
                  <a:pt x="2647950" y="3438525"/>
                </a:lnTo>
                <a:lnTo>
                  <a:pt x="2076450" y="3519424"/>
                </a:lnTo>
                <a:lnTo>
                  <a:pt x="1574800" y="3448050"/>
                </a:lnTo>
                <a:lnTo>
                  <a:pt x="1433449" y="3562350"/>
                </a:lnTo>
                <a:lnTo>
                  <a:pt x="1600200" y="3833749"/>
                </a:lnTo>
                <a:lnTo>
                  <a:pt x="1574800" y="4029011"/>
                </a:lnTo>
                <a:lnTo>
                  <a:pt x="1804924" y="4381436"/>
                </a:lnTo>
                <a:lnTo>
                  <a:pt x="2636774" y="4163949"/>
                </a:lnTo>
                <a:lnTo>
                  <a:pt x="2738374" y="3955986"/>
                </a:lnTo>
                <a:lnTo>
                  <a:pt x="3008249" y="4049649"/>
                </a:lnTo>
                <a:lnTo>
                  <a:pt x="3711575" y="3886136"/>
                </a:lnTo>
                <a:lnTo>
                  <a:pt x="3878199" y="4308411"/>
                </a:lnTo>
                <a:lnTo>
                  <a:pt x="4556125" y="4033774"/>
                </a:lnTo>
                <a:lnTo>
                  <a:pt x="5181600" y="4113149"/>
                </a:lnTo>
                <a:lnTo>
                  <a:pt x="5591175" y="3852799"/>
                </a:lnTo>
                <a:lnTo>
                  <a:pt x="5705475" y="3303524"/>
                </a:lnTo>
                <a:lnTo>
                  <a:pt x="6370574" y="3313049"/>
                </a:lnTo>
                <a:lnTo>
                  <a:pt x="6461125" y="3054223"/>
                </a:lnTo>
                <a:lnTo>
                  <a:pt x="6729349" y="3065399"/>
                </a:lnTo>
                <a:lnTo>
                  <a:pt x="7088124" y="3324098"/>
                </a:lnTo>
                <a:lnTo>
                  <a:pt x="7677150" y="2879598"/>
                </a:lnTo>
                <a:lnTo>
                  <a:pt x="8294624" y="2833624"/>
                </a:lnTo>
                <a:lnTo>
                  <a:pt x="8520049" y="2493899"/>
                </a:lnTo>
                <a:lnTo>
                  <a:pt x="8750300" y="2516124"/>
                </a:lnTo>
              </a:path>
            </a:pathLst>
          </a:custGeom>
          <a:ln w="1524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683500" y="1562100"/>
            <a:ext cx="1254125" cy="1887855"/>
          </a:xfrm>
          <a:custGeom>
            <a:avLst/>
            <a:gdLst/>
            <a:ahLst/>
            <a:cxnLst/>
            <a:rect l="l" t="t" r="r" b="b"/>
            <a:pathLst>
              <a:path w="1254125" h="1887854">
                <a:moveTo>
                  <a:pt x="220599" y="0"/>
                </a:moveTo>
                <a:lnTo>
                  <a:pt x="333375" y="369824"/>
                </a:lnTo>
                <a:lnTo>
                  <a:pt x="252349" y="1020699"/>
                </a:lnTo>
                <a:lnTo>
                  <a:pt x="720725" y="1223899"/>
                </a:lnTo>
                <a:lnTo>
                  <a:pt x="960501" y="1660525"/>
                </a:lnTo>
                <a:lnTo>
                  <a:pt x="1254125" y="1887601"/>
                </a:lnTo>
                <a:lnTo>
                  <a:pt x="857250" y="1763776"/>
                </a:lnTo>
                <a:lnTo>
                  <a:pt x="576199" y="1401699"/>
                </a:lnTo>
                <a:lnTo>
                  <a:pt x="220599" y="1352550"/>
                </a:lnTo>
                <a:lnTo>
                  <a:pt x="0" y="792099"/>
                </a:lnTo>
                <a:lnTo>
                  <a:pt x="76200" y="331724"/>
                </a:lnTo>
              </a:path>
            </a:pathLst>
          </a:custGeom>
          <a:ln w="1524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212201" y="1422400"/>
            <a:ext cx="919480" cy="1773555"/>
          </a:xfrm>
          <a:custGeom>
            <a:avLst/>
            <a:gdLst/>
            <a:ahLst/>
            <a:cxnLst/>
            <a:rect l="l" t="t" r="r" b="b"/>
            <a:pathLst>
              <a:path w="919479" h="1773555">
                <a:moveTo>
                  <a:pt x="0" y="0"/>
                </a:moveTo>
                <a:lnTo>
                  <a:pt x="203200" y="520700"/>
                </a:lnTo>
                <a:lnTo>
                  <a:pt x="14224" y="1046099"/>
                </a:lnTo>
                <a:lnTo>
                  <a:pt x="63500" y="1211326"/>
                </a:lnTo>
                <a:lnTo>
                  <a:pt x="371475" y="1173226"/>
                </a:lnTo>
                <a:lnTo>
                  <a:pt x="546100" y="1674749"/>
                </a:lnTo>
                <a:lnTo>
                  <a:pt x="919099" y="1773174"/>
                </a:lnTo>
              </a:path>
            </a:pathLst>
          </a:custGeom>
          <a:ln w="1651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224526" y="1536700"/>
            <a:ext cx="3919854" cy="3803650"/>
          </a:xfrm>
          <a:custGeom>
            <a:avLst/>
            <a:gdLst/>
            <a:ahLst/>
            <a:cxnLst/>
            <a:rect l="l" t="t" r="r" b="b"/>
            <a:pathLst>
              <a:path w="3919854" h="3803650">
                <a:moveTo>
                  <a:pt x="1774825" y="0"/>
                </a:moveTo>
                <a:lnTo>
                  <a:pt x="1871599" y="357124"/>
                </a:lnTo>
                <a:lnTo>
                  <a:pt x="2211324" y="538099"/>
                </a:lnTo>
                <a:lnTo>
                  <a:pt x="2228850" y="869950"/>
                </a:lnTo>
                <a:lnTo>
                  <a:pt x="2130425" y="1162050"/>
                </a:lnTo>
                <a:lnTo>
                  <a:pt x="2276475" y="1468374"/>
                </a:lnTo>
                <a:lnTo>
                  <a:pt x="2309749" y="1760474"/>
                </a:lnTo>
                <a:lnTo>
                  <a:pt x="2081149" y="1812925"/>
                </a:lnTo>
                <a:lnTo>
                  <a:pt x="1470025" y="2197100"/>
                </a:lnTo>
                <a:lnTo>
                  <a:pt x="1547749" y="2311400"/>
                </a:lnTo>
                <a:lnTo>
                  <a:pt x="1517650" y="2578100"/>
                </a:lnTo>
                <a:lnTo>
                  <a:pt x="1241425" y="2884424"/>
                </a:lnTo>
                <a:lnTo>
                  <a:pt x="855599" y="3140075"/>
                </a:lnTo>
                <a:lnTo>
                  <a:pt x="241300" y="3216275"/>
                </a:lnTo>
                <a:lnTo>
                  <a:pt x="30099" y="3573399"/>
                </a:lnTo>
                <a:lnTo>
                  <a:pt x="0" y="3803650"/>
                </a:lnTo>
                <a:lnTo>
                  <a:pt x="338074" y="3459099"/>
                </a:lnTo>
                <a:lnTo>
                  <a:pt x="998474" y="3317875"/>
                </a:lnTo>
                <a:lnTo>
                  <a:pt x="1419225" y="3025775"/>
                </a:lnTo>
                <a:lnTo>
                  <a:pt x="1952625" y="3152775"/>
                </a:lnTo>
                <a:lnTo>
                  <a:pt x="2647950" y="3025775"/>
                </a:lnTo>
                <a:lnTo>
                  <a:pt x="3147949" y="2770124"/>
                </a:lnTo>
                <a:lnTo>
                  <a:pt x="3197225" y="2540000"/>
                </a:lnTo>
                <a:lnTo>
                  <a:pt x="3551174" y="2374900"/>
                </a:lnTo>
                <a:lnTo>
                  <a:pt x="3744849" y="2463800"/>
                </a:lnTo>
                <a:lnTo>
                  <a:pt x="3919474" y="2349919"/>
                </a:lnTo>
              </a:path>
            </a:pathLst>
          </a:custGeom>
          <a:ln w="16509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756025" y="1693926"/>
            <a:ext cx="2221230" cy="2141855"/>
          </a:xfrm>
          <a:custGeom>
            <a:avLst/>
            <a:gdLst/>
            <a:ahLst/>
            <a:cxnLst/>
            <a:rect l="l" t="t" r="r" b="b"/>
            <a:pathLst>
              <a:path w="2221229" h="2141854">
                <a:moveTo>
                  <a:pt x="984250" y="245999"/>
                </a:moveTo>
                <a:lnTo>
                  <a:pt x="668274" y="245999"/>
                </a:lnTo>
                <a:lnTo>
                  <a:pt x="325374" y="804799"/>
                </a:lnTo>
                <a:lnTo>
                  <a:pt x="0" y="1068324"/>
                </a:lnTo>
                <a:lnTo>
                  <a:pt x="773049" y="1242949"/>
                </a:lnTo>
                <a:lnTo>
                  <a:pt x="674624" y="1601724"/>
                </a:lnTo>
                <a:lnTo>
                  <a:pt x="979551" y="1724025"/>
                </a:lnTo>
                <a:lnTo>
                  <a:pt x="790575" y="2141474"/>
                </a:lnTo>
                <a:lnTo>
                  <a:pt x="1525651" y="1642999"/>
                </a:lnTo>
                <a:lnTo>
                  <a:pt x="1470025" y="1231900"/>
                </a:lnTo>
                <a:lnTo>
                  <a:pt x="1874901" y="1188974"/>
                </a:lnTo>
                <a:lnTo>
                  <a:pt x="2220976" y="954024"/>
                </a:lnTo>
                <a:lnTo>
                  <a:pt x="2087626" y="660400"/>
                </a:lnTo>
                <a:lnTo>
                  <a:pt x="2128901" y="311150"/>
                </a:lnTo>
                <a:lnTo>
                  <a:pt x="1859026" y="260350"/>
                </a:lnTo>
                <a:lnTo>
                  <a:pt x="1473200" y="0"/>
                </a:lnTo>
                <a:lnTo>
                  <a:pt x="984250" y="245999"/>
                </a:lnTo>
                <a:close/>
              </a:path>
            </a:pathLst>
          </a:custGeom>
          <a:ln w="1778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786626" y="3224148"/>
            <a:ext cx="1993900" cy="1285875"/>
          </a:xfrm>
          <a:custGeom>
            <a:avLst/>
            <a:gdLst/>
            <a:ahLst/>
            <a:cxnLst/>
            <a:rect l="l" t="t" r="r" b="b"/>
            <a:pathLst>
              <a:path w="1993900" h="1285875">
                <a:moveTo>
                  <a:pt x="1141349" y="290575"/>
                </a:moveTo>
                <a:lnTo>
                  <a:pt x="1206500" y="52450"/>
                </a:lnTo>
                <a:lnTo>
                  <a:pt x="1403350" y="0"/>
                </a:lnTo>
                <a:lnTo>
                  <a:pt x="1560449" y="123951"/>
                </a:lnTo>
                <a:lnTo>
                  <a:pt x="1717675" y="393826"/>
                </a:lnTo>
                <a:lnTo>
                  <a:pt x="1993900" y="363600"/>
                </a:lnTo>
                <a:lnTo>
                  <a:pt x="1981200" y="569976"/>
                </a:lnTo>
                <a:lnTo>
                  <a:pt x="1612900" y="684276"/>
                </a:lnTo>
                <a:lnTo>
                  <a:pt x="1395349" y="662051"/>
                </a:lnTo>
                <a:lnTo>
                  <a:pt x="1141349" y="763651"/>
                </a:lnTo>
                <a:lnTo>
                  <a:pt x="938149" y="1004951"/>
                </a:lnTo>
                <a:lnTo>
                  <a:pt x="671449" y="852551"/>
                </a:lnTo>
                <a:lnTo>
                  <a:pt x="406400" y="1285875"/>
                </a:lnTo>
                <a:lnTo>
                  <a:pt x="104775" y="1212850"/>
                </a:lnTo>
                <a:lnTo>
                  <a:pt x="0" y="954151"/>
                </a:lnTo>
                <a:lnTo>
                  <a:pt x="249174" y="766826"/>
                </a:lnTo>
                <a:lnTo>
                  <a:pt x="393700" y="446150"/>
                </a:lnTo>
                <a:lnTo>
                  <a:pt x="695325" y="238251"/>
                </a:lnTo>
                <a:lnTo>
                  <a:pt x="1141349" y="300100"/>
                </a:lnTo>
              </a:path>
            </a:pathLst>
          </a:custGeom>
          <a:ln w="1778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625975" y="5518150"/>
            <a:ext cx="4518025" cy="1250950"/>
          </a:xfrm>
          <a:custGeom>
            <a:avLst/>
            <a:gdLst/>
            <a:ahLst/>
            <a:cxnLst/>
            <a:rect l="l" t="t" r="r" b="b"/>
            <a:pathLst>
              <a:path w="4518025" h="1250950">
                <a:moveTo>
                  <a:pt x="4505325" y="25400"/>
                </a:moveTo>
                <a:lnTo>
                  <a:pt x="3957574" y="0"/>
                </a:lnTo>
                <a:lnTo>
                  <a:pt x="3616325" y="128587"/>
                </a:lnTo>
                <a:lnTo>
                  <a:pt x="3073400" y="69850"/>
                </a:lnTo>
                <a:lnTo>
                  <a:pt x="2760599" y="561975"/>
                </a:lnTo>
                <a:lnTo>
                  <a:pt x="2540000" y="336550"/>
                </a:lnTo>
                <a:lnTo>
                  <a:pt x="2146300" y="488950"/>
                </a:lnTo>
                <a:lnTo>
                  <a:pt x="2293874" y="817562"/>
                </a:lnTo>
                <a:lnTo>
                  <a:pt x="1701800" y="654050"/>
                </a:lnTo>
                <a:lnTo>
                  <a:pt x="1409700" y="857250"/>
                </a:lnTo>
                <a:lnTo>
                  <a:pt x="0" y="1047750"/>
                </a:lnTo>
                <a:lnTo>
                  <a:pt x="457200" y="1250948"/>
                </a:lnTo>
                <a:lnTo>
                  <a:pt x="1651000" y="1073150"/>
                </a:lnTo>
                <a:lnTo>
                  <a:pt x="2019300" y="1187450"/>
                </a:lnTo>
                <a:lnTo>
                  <a:pt x="3327400" y="1096962"/>
                </a:lnTo>
                <a:lnTo>
                  <a:pt x="3683000" y="1187450"/>
                </a:lnTo>
                <a:lnTo>
                  <a:pt x="3898900" y="946150"/>
                </a:lnTo>
                <a:lnTo>
                  <a:pt x="4305300" y="1136650"/>
                </a:lnTo>
                <a:lnTo>
                  <a:pt x="4311650" y="538162"/>
                </a:lnTo>
                <a:lnTo>
                  <a:pt x="4518025" y="411523"/>
                </a:lnTo>
              </a:path>
            </a:pathLst>
          </a:custGeom>
          <a:ln w="1778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640826" y="1463675"/>
            <a:ext cx="503555" cy="1355725"/>
          </a:xfrm>
          <a:custGeom>
            <a:avLst/>
            <a:gdLst/>
            <a:ahLst/>
            <a:cxnLst/>
            <a:rect l="l" t="t" r="r" b="b"/>
            <a:pathLst>
              <a:path w="503554" h="1355725">
                <a:moveTo>
                  <a:pt x="0" y="0"/>
                </a:moveTo>
                <a:lnTo>
                  <a:pt x="168275" y="496824"/>
                </a:lnTo>
                <a:lnTo>
                  <a:pt x="168275" y="1006475"/>
                </a:lnTo>
                <a:lnTo>
                  <a:pt x="425450" y="1355725"/>
                </a:lnTo>
                <a:lnTo>
                  <a:pt x="441325" y="915924"/>
                </a:lnTo>
                <a:lnTo>
                  <a:pt x="377825" y="635000"/>
                </a:lnTo>
                <a:lnTo>
                  <a:pt x="503174" y="387274"/>
                </a:lnTo>
              </a:path>
            </a:pathLst>
          </a:custGeom>
          <a:ln w="1778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864475" y="5664200"/>
            <a:ext cx="1025525" cy="622300"/>
          </a:xfrm>
          <a:custGeom>
            <a:avLst/>
            <a:gdLst/>
            <a:ahLst/>
            <a:cxnLst/>
            <a:rect l="l" t="t" r="r" b="b"/>
            <a:pathLst>
              <a:path w="1025525" h="622300">
                <a:moveTo>
                  <a:pt x="800100" y="0"/>
                </a:moveTo>
                <a:lnTo>
                  <a:pt x="508000" y="96837"/>
                </a:lnTo>
                <a:lnTo>
                  <a:pt x="377825" y="173037"/>
                </a:lnTo>
                <a:lnTo>
                  <a:pt x="228600" y="342900"/>
                </a:lnTo>
                <a:lnTo>
                  <a:pt x="0" y="622300"/>
                </a:lnTo>
                <a:lnTo>
                  <a:pt x="571500" y="417512"/>
                </a:lnTo>
                <a:lnTo>
                  <a:pt x="685800" y="288925"/>
                </a:lnTo>
                <a:lnTo>
                  <a:pt x="1025525" y="225425"/>
                </a:lnTo>
                <a:lnTo>
                  <a:pt x="800100" y="0"/>
                </a:lnTo>
                <a:close/>
              </a:path>
            </a:pathLst>
          </a:custGeom>
          <a:ln w="1778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9375" y="3810000"/>
            <a:ext cx="4343400" cy="3048000"/>
          </a:xfrm>
          <a:custGeom>
            <a:avLst/>
            <a:gdLst/>
            <a:ahLst/>
            <a:cxnLst/>
            <a:rect l="l" t="t" r="r" b="b"/>
            <a:pathLst>
              <a:path w="4343400" h="3048000">
                <a:moveTo>
                  <a:pt x="0" y="0"/>
                </a:moveTo>
                <a:lnTo>
                  <a:pt x="152400" y="533400"/>
                </a:lnTo>
                <a:lnTo>
                  <a:pt x="609600" y="609600"/>
                </a:lnTo>
                <a:lnTo>
                  <a:pt x="914400" y="1143000"/>
                </a:lnTo>
                <a:lnTo>
                  <a:pt x="838200" y="1524000"/>
                </a:lnTo>
                <a:lnTo>
                  <a:pt x="1066800" y="1752600"/>
                </a:lnTo>
                <a:lnTo>
                  <a:pt x="914400" y="2209800"/>
                </a:lnTo>
                <a:lnTo>
                  <a:pt x="990600" y="2590800"/>
                </a:lnTo>
                <a:lnTo>
                  <a:pt x="2362200" y="2971798"/>
                </a:lnTo>
                <a:lnTo>
                  <a:pt x="2667000" y="2743200"/>
                </a:lnTo>
                <a:lnTo>
                  <a:pt x="3505200" y="2743200"/>
                </a:lnTo>
                <a:lnTo>
                  <a:pt x="3657600" y="2590800"/>
                </a:lnTo>
                <a:lnTo>
                  <a:pt x="4343400" y="2971798"/>
                </a:lnTo>
                <a:lnTo>
                  <a:pt x="4191000" y="3047999"/>
                </a:lnTo>
                <a:lnTo>
                  <a:pt x="3657600" y="2895600"/>
                </a:lnTo>
                <a:lnTo>
                  <a:pt x="3429000" y="2971798"/>
                </a:lnTo>
                <a:lnTo>
                  <a:pt x="2590800" y="3047999"/>
                </a:lnTo>
                <a:lnTo>
                  <a:pt x="2286000" y="3047999"/>
                </a:lnTo>
                <a:lnTo>
                  <a:pt x="762000" y="2895600"/>
                </a:lnTo>
                <a:lnTo>
                  <a:pt x="304800" y="2971798"/>
                </a:lnTo>
                <a:lnTo>
                  <a:pt x="152400" y="2667000"/>
                </a:lnTo>
                <a:lnTo>
                  <a:pt x="457200" y="2286000"/>
                </a:lnTo>
                <a:lnTo>
                  <a:pt x="533400" y="1752600"/>
                </a:lnTo>
                <a:lnTo>
                  <a:pt x="228600" y="1371600"/>
                </a:lnTo>
                <a:lnTo>
                  <a:pt x="381000" y="990600"/>
                </a:lnTo>
                <a:lnTo>
                  <a:pt x="76200" y="838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27241" y="6113754"/>
            <a:ext cx="64769" cy="117475"/>
          </a:xfrm>
          <a:custGeom>
            <a:avLst/>
            <a:gdLst/>
            <a:ahLst/>
            <a:cxnLst/>
            <a:rect l="l" t="t" r="r" b="b"/>
            <a:pathLst>
              <a:path w="64769" h="117475">
                <a:moveTo>
                  <a:pt x="47116" y="0"/>
                </a:moveTo>
                <a:lnTo>
                  <a:pt x="0" y="109346"/>
                </a:lnTo>
                <a:lnTo>
                  <a:pt x="17487" y="116890"/>
                </a:lnTo>
                <a:lnTo>
                  <a:pt x="64617" y="7543"/>
                </a:lnTo>
                <a:lnTo>
                  <a:pt x="4711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79611" y="6110579"/>
            <a:ext cx="64769" cy="117475"/>
          </a:xfrm>
          <a:custGeom>
            <a:avLst/>
            <a:gdLst/>
            <a:ahLst/>
            <a:cxnLst/>
            <a:rect l="l" t="t" r="r" b="b"/>
            <a:pathLst>
              <a:path w="64769" h="117475">
                <a:moveTo>
                  <a:pt x="47122" y="0"/>
                </a:moveTo>
                <a:lnTo>
                  <a:pt x="0" y="109346"/>
                </a:lnTo>
                <a:lnTo>
                  <a:pt x="17494" y="116890"/>
                </a:lnTo>
                <a:lnTo>
                  <a:pt x="64622" y="7543"/>
                </a:lnTo>
                <a:lnTo>
                  <a:pt x="4712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8336" y="6101054"/>
            <a:ext cx="64769" cy="117475"/>
          </a:xfrm>
          <a:custGeom>
            <a:avLst/>
            <a:gdLst/>
            <a:ahLst/>
            <a:cxnLst/>
            <a:rect l="l" t="t" r="r" b="b"/>
            <a:pathLst>
              <a:path w="64769" h="117475">
                <a:moveTo>
                  <a:pt x="47122" y="0"/>
                </a:moveTo>
                <a:lnTo>
                  <a:pt x="0" y="109346"/>
                </a:lnTo>
                <a:lnTo>
                  <a:pt x="17494" y="116890"/>
                </a:lnTo>
                <a:lnTo>
                  <a:pt x="64617" y="7543"/>
                </a:lnTo>
                <a:lnTo>
                  <a:pt x="4712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67665" y="6119786"/>
            <a:ext cx="38100" cy="111760"/>
          </a:xfrm>
          <a:custGeom>
            <a:avLst/>
            <a:gdLst/>
            <a:ahLst/>
            <a:cxnLst/>
            <a:rect l="l" t="t" r="r" b="b"/>
            <a:pathLst>
              <a:path w="38100" h="111760">
                <a:moveTo>
                  <a:pt x="19024" y="0"/>
                </a:moveTo>
                <a:lnTo>
                  <a:pt x="0" y="107873"/>
                </a:lnTo>
                <a:lnTo>
                  <a:pt x="18757" y="111175"/>
                </a:lnTo>
                <a:lnTo>
                  <a:pt x="37782" y="3302"/>
                </a:lnTo>
                <a:lnTo>
                  <a:pt x="190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26390" y="6126136"/>
            <a:ext cx="38100" cy="111760"/>
          </a:xfrm>
          <a:custGeom>
            <a:avLst/>
            <a:gdLst/>
            <a:ahLst/>
            <a:cxnLst/>
            <a:rect l="l" t="t" r="r" b="b"/>
            <a:pathLst>
              <a:path w="38100" h="111760">
                <a:moveTo>
                  <a:pt x="19024" y="0"/>
                </a:moveTo>
                <a:lnTo>
                  <a:pt x="0" y="107873"/>
                </a:lnTo>
                <a:lnTo>
                  <a:pt x="18757" y="111175"/>
                </a:lnTo>
                <a:lnTo>
                  <a:pt x="37782" y="3302"/>
                </a:lnTo>
                <a:lnTo>
                  <a:pt x="190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75018" y="6126289"/>
            <a:ext cx="45720" cy="111125"/>
          </a:xfrm>
          <a:custGeom>
            <a:avLst/>
            <a:gdLst/>
            <a:ahLst/>
            <a:cxnLst/>
            <a:rect l="l" t="t" r="r" b="b"/>
            <a:pathLst>
              <a:path w="45720" h="111125">
                <a:moveTo>
                  <a:pt x="26809" y="0"/>
                </a:moveTo>
                <a:lnTo>
                  <a:pt x="0" y="106210"/>
                </a:lnTo>
                <a:lnTo>
                  <a:pt x="18465" y="110871"/>
                </a:lnTo>
                <a:lnTo>
                  <a:pt x="45275" y="4660"/>
                </a:lnTo>
                <a:lnTo>
                  <a:pt x="2680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227571" y="6123101"/>
            <a:ext cx="45085" cy="111125"/>
          </a:xfrm>
          <a:custGeom>
            <a:avLst/>
            <a:gdLst/>
            <a:ahLst/>
            <a:cxnLst/>
            <a:rect l="l" t="t" r="r" b="b"/>
            <a:pathLst>
              <a:path w="45085" h="111125">
                <a:moveTo>
                  <a:pt x="26441" y="0"/>
                </a:moveTo>
                <a:lnTo>
                  <a:pt x="0" y="106298"/>
                </a:lnTo>
                <a:lnTo>
                  <a:pt x="18478" y="110896"/>
                </a:lnTo>
                <a:lnTo>
                  <a:pt x="44919" y="4597"/>
                </a:lnTo>
                <a:lnTo>
                  <a:pt x="2644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631031" y="6095149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651"/>
                </a:lnTo>
              </a:path>
            </a:pathLst>
          </a:custGeom>
          <a:ln w="19672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583406" y="6101499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651"/>
                </a:lnTo>
              </a:path>
            </a:pathLst>
          </a:custGeom>
          <a:ln w="19672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523354" y="6107480"/>
            <a:ext cx="25400" cy="110489"/>
          </a:xfrm>
          <a:custGeom>
            <a:avLst/>
            <a:gdLst/>
            <a:ahLst/>
            <a:cxnLst/>
            <a:rect l="l" t="t" r="r" b="b"/>
            <a:pathLst>
              <a:path w="25400" h="110489">
                <a:moveTo>
                  <a:pt x="5829" y="0"/>
                </a:moveTo>
                <a:lnTo>
                  <a:pt x="0" y="109372"/>
                </a:lnTo>
                <a:lnTo>
                  <a:pt x="19024" y="110388"/>
                </a:lnTo>
                <a:lnTo>
                  <a:pt x="24853" y="1016"/>
                </a:lnTo>
                <a:lnTo>
                  <a:pt x="582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470128" y="6116764"/>
            <a:ext cx="29845" cy="111125"/>
          </a:xfrm>
          <a:custGeom>
            <a:avLst/>
            <a:gdLst/>
            <a:ahLst/>
            <a:cxnLst/>
            <a:rect l="l" t="t" r="r" b="b"/>
            <a:pathLst>
              <a:path w="29845" h="111125">
                <a:moveTo>
                  <a:pt x="10744" y="0"/>
                </a:moveTo>
                <a:lnTo>
                  <a:pt x="0" y="109004"/>
                </a:lnTo>
                <a:lnTo>
                  <a:pt x="18961" y="110871"/>
                </a:lnTo>
                <a:lnTo>
                  <a:pt x="29705" y="1866"/>
                </a:lnTo>
                <a:lnTo>
                  <a:pt x="1074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851522" y="6035573"/>
            <a:ext cx="38735" cy="102235"/>
          </a:xfrm>
          <a:custGeom>
            <a:avLst/>
            <a:gdLst/>
            <a:ahLst/>
            <a:cxnLst/>
            <a:rect l="l" t="t" r="r" b="b"/>
            <a:pathLst>
              <a:path w="38734" h="102235">
                <a:moveTo>
                  <a:pt x="18668" y="0"/>
                </a:moveTo>
                <a:lnTo>
                  <a:pt x="0" y="3771"/>
                </a:lnTo>
                <a:lnTo>
                  <a:pt x="19773" y="101803"/>
                </a:lnTo>
                <a:lnTo>
                  <a:pt x="38455" y="98031"/>
                </a:lnTo>
                <a:lnTo>
                  <a:pt x="1866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805205" y="6045162"/>
            <a:ext cx="33020" cy="102235"/>
          </a:xfrm>
          <a:custGeom>
            <a:avLst/>
            <a:gdLst/>
            <a:ahLst/>
            <a:cxnLst/>
            <a:rect l="l" t="t" r="r" b="b"/>
            <a:pathLst>
              <a:path w="33019" h="102235">
                <a:moveTo>
                  <a:pt x="18872" y="0"/>
                </a:moveTo>
                <a:lnTo>
                  <a:pt x="0" y="2616"/>
                </a:lnTo>
                <a:lnTo>
                  <a:pt x="13779" y="101676"/>
                </a:lnTo>
                <a:lnTo>
                  <a:pt x="32651" y="99059"/>
                </a:lnTo>
                <a:lnTo>
                  <a:pt x="1887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757580" y="6067387"/>
            <a:ext cx="33020" cy="102235"/>
          </a:xfrm>
          <a:custGeom>
            <a:avLst/>
            <a:gdLst/>
            <a:ahLst/>
            <a:cxnLst/>
            <a:rect l="l" t="t" r="r" b="b"/>
            <a:pathLst>
              <a:path w="33020" h="102235">
                <a:moveTo>
                  <a:pt x="18872" y="0"/>
                </a:moveTo>
                <a:lnTo>
                  <a:pt x="0" y="2616"/>
                </a:lnTo>
                <a:lnTo>
                  <a:pt x="13779" y="101676"/>
                </a:lnTo>
                <a:lnTo>
                  <a:pt x="32651" y="99059"/>
                </a:lnTo>
                <a:lnTo>
                  <a:pt x="1887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713193" y="6070676"/>
            <a:ext cx="29845" cy="101600"/>
          </a:xfrm>
          <a:custGeom>
            <a:avLst/>
            <a:gdLst/>
            <a:ahLst/>
            <a:cxnLst/>
            <a:rect l="l" t="t" r="r" b="b"/>
            <a:pathLst>
              <a:path w="29845" h="101600">
                <a:moveTo>
                  <a:pt x="18935" y="0"/>
                </a:moveTo>
                <a:lnTo>
                  <a:pt x="0" y="1981"/>
                </a:lnTo>
                <a:lnTo>
                  <a:pt x="10414" y="101447"/>
                </a:lnTo>
                <a:lnTo>
                  <a:pt x="29362" y="99466"/>
                </a:lnTo>
                <a:lnTo>
                  <a:pt x="1893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073353" y="5932665"/>
            <a:ext cx="61594" cy="98425"/>
          </a:xfrm>
          <a:custGeom>
            <a:avLst/>
            <a:gdLst/>
            <a:ahLst/>
            <a:cxnLst/>
            <a:rect l="l" t="t" r="r" b="b"/>
            <a:pathLst>
              <a:path w="61594" h="98425">
                <a:moveTo>
                  <a:pt x="17068" y="0"/>
                </a:moveTo>
                <a:lnTo>
                  <a:pt x="0" y="8470"/>
                </a:lnTo>
                <a:lnTo>
                  <a:pt x="44437" y="98069"/>
                </a:lnTo>
                <a:lnTo>
                  <a:pt x="61506" y="89598"/>
                </a:lnTo>
                <a:lnTo>
                  <a:pt x="1706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025728" y="5961240"/>
            <a:ext cx="61594" cy="98425"/>
          </a:xfrm>
          <a:custGeom>
            <a:avLst/>
            <a:gdLst/>
            <a:ahLst/>
            <a:cxnLst/>
            <a:rect l="l" t="t" r="r" b="b"/>
            <a:pathLst>
              <a:path w="61594" h="98425">
                <a:moveTo>
                  <a:pt x="17068" y="0"/>
                </a:moveTo>
                <a:lnTo>
                  <a:pt x="0" y="8470"/>
                </a:lnTo>
                <a:lnTo>
                  <a:pt x="44437" y="98069"/>
                </a:lnTo>
                <a:lnTo>
                  <a:pt x="61506" y="89598"/>
                </a:lnTo>
                <a:lnTo>
                  <a:pt x="1706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984770" y="5976149"/>
            <a:ext cx="54610" cy="100330"/>
          </a:xfrm>
          <a:custGeom>
            <a:avLst/>
            <a:gdLst/>
            <a:ahLst/>
            <a:cxnLst/>
            <a:rect l="l" t="t" r="r" b="b"/>
            <a:pathLst>
              <a:path w="54609" h="100329">
                <a:moveTo>
                  <a:pt x="17716" y="0"/>
                </a:moveTo>
                <a:lnTo>
                  <a:pt x="0" y="7010"/>
                </a:lnTo>
                <a:lnTo>
                  <a:pt x="36804" y="99999"/>
                </a:lnTo>
                <a:lnTo>
                  <a:pt x="54521" y="92989"/>
                </a:lnTo>
                <a:lnTo>
                  <a:pt x="1771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938377" y="5997867"/>
            <a:ext cx="48895" cy="101600"/>
          </a:xfrm>
          <a:custGeom>
            <a:avLst/>
            <a:gdLst/>
            <a:ahLst/>
            <a:cxnLst/>
            <a:rect l="l" t="t" r="r" b="b"/>
            <a:pathLst>
              <a:path w="48894" h="101600">
                <a:moveTo>
                  <a:pt x="18122" y="0"/>
                </a:moveTo>
                <a:lnTo>
                  <a:pt x="0" y="5854"/>
                </a:lnTo>
                <a:lnTo>
                  <a:pt x="30759" y="101015"/>
                </a:lnTo>
                <a:lnTo>
                  <a:pt x="48882" y="95161"/>
                </a:lnTo>
                <a:lnTo>
                  <a:pt x="1812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284224" y="5807874"/>
            <a:ext cx="71755" cy="93980"/>
          </a:xfrm>
          <a:custGeom>
            <a:avLst/>
            <a:gdLst/>
            <a:ahLst/>
            <a:cxnLst/>
            <a:rect l="l" t="t" r="r" b="b"/>
            <a:pathLst>
              <a:path w="71755" h="93979">
                <a:moveTo>
                  <a:pt x="15875" y="0"/>
                </a:moveTo>
                <a:lnTo>
                  <a:pt x="0" y="10604"/>
                </a:lnTo>
                <a:lnTo>
                  <a:pt x="55753" y="93649"/>
                </a:lnTo>
                <a:lnTo>
                  <a:pt x="71500" y="83032"/>
                </a:lnTo>
                <a:lnTo>
                  <a:pt x="1587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239786" y="5833274"/>
            <a:ext cx="71755" cy="93980"/>
          </a:xfrm>
          <a:custGeom>
            <a:avLst/>
            <a:gdLst/>
            <a:ahLst/>
            <a:cxnLst/>
            <a:rect l="l" t="t" r="r" b="b"/>
            <a:pathLst>
              <a:path w="71755" h="93979">
                <a:moveTo>
                  <a:pt x="15811" y="0"/>
                </a:moveTo>
                <a:lnTo>
                  <a:pt x="0" y="10604"/>
                </a:lnTo>
                <a:lnTo>
                  <a:pt x="55740" y="93649"/>
                </a:lnTo>
                <a:lnTo>
                  <a:pt x="71488" y="83032"/>
                </a:lnTo>
                <a:lnTo>
                  <a:pt x="1581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198511" y="5861849"/>
            <a:ext cx="71755" cy="93980"/>
          </a:xfrm>
          <a:custGeom>
            <a:avLst/>
            <a:gdLst/>
            <a:ahLst/>
            <a:cxnLst/>
            <a:rect l="l" t="t" r="r" b="b"/>
            <a:pathLst>
              <a:path w="71755" h="93979">
                <a:moveTo>
                  <a:pt x="15811" y="0"/>
                </a:moveTo>
                <a:lnTo>
                  <a:pt x="0" y="10604"/>
                </a:lnTo>
                <a:lnTo>
                  <a:pt x="55727" y="93649"/>
                </a:lnTo>
                <a:lnTo>
                  <a:pt x="71488" y="83032"/>
                </a:lnTo>
                <a:lnTo>
                  <a:pt x="1581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157490" y="5888215"/>
            <a:ext cx="61594" cy="98425"/>
          </a:xfrm>
          <a:custGeom>
            <a:avLst/>
            <a:gdLst/>
            <a:ahLst/>
            <a:cxnLst/>
            <a:rect l="l" t="t" r="r" b="b"/>
            <a:pathLst>
              <a:path w="61594" h="98425">
                <a:moveTo>
                  <a:pt x="17068" y="0"/>
                </a:moveTo>
                <a:lnTo>
                  <a:pt x="0" y="8470"/>
                </a:lnTo>
                <a:lnTo>
                  <a:pt x="44450" y="98069"/>
                </a:lnTo>
                <a:lnTo>
                  <a:pt x="61506" y="89598"/>
                </a:lnTo>
                <a:lnTo>
                  <a:pt x="1706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471167" y="5662421"/>
            <a:ext cx="97790" cy="83185"/>
          </a:xfrm>
          <a:custGeom>
            <a:avLst/>
            <a:gdLst/>
            <a:ahLst/>
            <a:cxnLst/>
            <a:rect l="l" t="t" r="r" b="b"/>
            <a:pathLst>
              <a:path w="97790" h="83185">
                <a:moveTo>
                  <a:pt x="11810" y="0"/>
                </a:moveTo>
                <a:lnTo>
                  <a:pt x="0" y="14935"/>
                </a:lnTo>
                <a:lnTo>
                  <a:pt x="85851" y="82930"/>
                </a:lnTo>
                <a:lnTo>
                  <a:pt x="97662" y="67995"/>
                </a:lnTo>
                <a:lnTo>
                  <a:pt x="1181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1433067" y="5692584"/>
            <a:ext cx="97790" cy="83185"/>
          </a:xfrm>
          <a:custGeom>
            <a:avLst/>
            <a:gdLst/>
            <a:ahLst/>
            <a:cxnLst/>
            <a:rect l="l" t="t" r="r" b="b"/>
            <a:pathLst>
              <a:path w="97790" h="83185">
                <a:moveTo>
                  <a:pt x="11810" y="0"/>
                </a:moveTo>
                <a:lnTo>
                  <a:pt x="0" y="14935"/>
                </a:lnTo>
                <a:lnTo>
                  <a:pt x="85851" y="82930"/>
                </a:lnTo>
                <a:lnTo>
                  <a:pt x="97662" y="67995"/>
                </a:lnTo>
                <a:lnTo>
                  <a:pt x="1181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400047" y="5720270"/>
            <a:ext cx="90805" cy="91440"/>
          </a:xfrm>
          <a:custGeom>
            <a:avLst/>
            <a:gdLst/>
            <a:ahLst/>
            <a:cxnLst/>
            <a:rect l="l" t="t" r="r" b="b"/>
            <a:pathLst>
              <a:path w="90805" h="91439">
                <a:moveTo>
                  <a:pt x="13462" y="0"/>
                </a:moveTo>
                <a:lnTo>
                  <a:pt x="0" y="13436"/>
                </a:lnTo>
                <a:lnTo>
                  <a:pt x="77215" y="91058"/>
                </a:lnTo>
                <a:lnTo>
                  <a:pt x="90805" y="77622"/>
                </a:lnTo>
                <a:lnTo>
                  <a:pt x="134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357375" y="5752210"/>
            <a:ext cx="84455" cy="84455"/>
          </a:xfrm>
          <a:custGeom>
            <a:avLst/>
            <a:gdLst/>
            <a:ahLst/>
            <a:cxnLst/>
            <a:rect l="l" t="t" r="r" b="b"/>
            <a:pathLst>
              <a:path w="84455" h="84454">
                <a:moveTo>
                  <a:pt x="13462" y="0"/>
                </a:moveTo>
                <a:lnTo>
                  <a:pt x="0" y="13449"/>
                </a:lnTo>
                <a:lnTo>
                  <a:pt x="70485" y="84315"/>
                </a:lnTo>
                <a:lnTo>
                  <a:pt x="84074" y="70878"/>
                </a:lnTo>
                <a:lnTo>
                  <a:pt x="134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631569" y="5490845"/>
            <a:ext cx="107314" cy="64135"/>
          </a:xfrm>
          <a:custGeom>
            <a:avLst/>
            <a:gdLst/>
            <a:ahLst/>
            <a:cxnLst/>
            <a:rect l="l" t="t" r="r" b="b"/>
            <a:pathLst>
              <a:path w="107314" h="64135">
                <a:moveTo>
                  <a:pt x="8128" y="0"/>
                </a:moveTo>
                <a:lnTo>
                  <a:pt x="0" y="17144"/>
                </a:lnTo>
                <a:lnTo>
                  <a:pt x="98932" y="64134"/>
                </a:lnTo>
                <a:lnTo>
                  <a:pt x="107061" y="46989"/>
                </a:lnTo>
                <a:lnTo>
                  <a:pt x="8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1602994" y="5528945"/>
            <a:ext cx="107314" cy="64769"/>
          </a:xfrm>
          <a:custGeom>
            <a:avLst/>
            <a:gdLst/>
            <a:ahLst/>
            <a:cxnLst/>
            <a:rect l="l" t="t" r="r" b="b"/>
            <a:pathLst>
              <a:path w="107314" h="64770">
                <a:moveTo>
                  <a:pt x="8128" y="0"/>
                </a:moveTo>
                <a:lnTo>
                  <a:pt x="0" y="17144"/>
                </a:lnTo>
                <a:lnTo>
                  <a:pt x="98932" y="64185"/>
                </a:lnTo>
                <a:lnTo>
                  <a:pt x="107061" y="46989"/>
                </a:lnTo>
                <a:lnTo>
                  <a:pt x="8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1574164" y="5560440"/>
            <a:ext cx="104775" cy="71120"/>
          </a:xfrm>
          <a:custGeom>
            <a:avLst/>
            <a:gdLst/>
            <a:ahLst/>
            <a:cxnLst/>
            <a:rect l="l" t="t" r="r" b="b"/>
            <a:pathLst>
              <a:path w="104775" h="71120">
                <a:moveTo>
                  <a:pt x="9397" y="0"/>
                </a:moveTo>
                <a:lnTo>
                  <a:pt x="0" y="16510"/>
                </a:lnTo>
                <a:lnTo>
                  <a:pt x="94996" y="70980"/>
                </a:lnTo>
                <a:lnTo>
                  <a:pt x="104521" y="54457"/>
                </a:lnTo>
                <a:lnTo>
                  <a:pt x="939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1540763" y="5600141"/>
            <a:ext cx="104775" cy="71120"/>
          </a:xfrm>
          <a:custGeom>
            <a:avLst/>
            <a:gdLst/>
            <a:ahLst/>
            <a:cxnLst/>
            <a:rect l="l" t="t" r="r" b="b"/>
            <a:pathLst>
              <a:path w="104775" h="71120">
                <a:moveTo>
                  <a:pt x="9525" y="0"/>
                </a:moveTo>
                <a:lnTo>
                  <a:pt x="0" y="16535"/>
                </a:lnTo>
                <a:lnTo>
                  <a:pt x="95123" y="70967"/>
                </a:lnTo>
                <a:lnTo>
                  <a:pt x="104521" y="54444"/>
                </a:lnTo>
                <a:lnTo>
                  <a:pt x="95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1766316" y="5311902"/>
            <a:ext cx="120650" cy="47625"/>
          </a:xfrm>
          <a:custGeom>
            <a:avLst/>
            <a:gdLst/>
            <a:ahLst/>
            <a:cxnLst/>
            <a:rect l="l" t="t" r="r" b="b"/>
            <a:pathLst>
              <a:path w="120650" h="47625">
                <a:moveTo>
                  <a:pt x="4698" y="0"/>
                </a:moveTo>
                <a:lnTo>
                  <a:pt x="0" y="18542"/>
                </a:lnTo>
                <a:lnTo>
                  <a:pt x="115569" y="47371"/>
                </a:lnTo>
                <a:lnTo>
                  <a:pt x="120141" y="28829"/>
                </a:lnTo>
                <a:lnTo>
                  <a:pt x="469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745614" y="5349621"/>
            <a:ext cx="111125" cy="45085"/>
          </a:xfrm>
          <a:custGeom>
            <a:avLst/>
            <a:gdLst/>
            <a:ahLst/>
            <a:cxnLst/>
            <a:rect l="l" t="t" r="r" b="b"/>
            <a:pathLst>
              <a:path w="111125" h="45085">
                <a:moveTo>
                  <a:pt x="4572" y="0"/>
                </a:moveTo>
                <a:lnTo>
                  <a:pt x="0" y="18414"/>
                </a:lnTo>
                <a:lnTo>
                  <a:pt x="106172" y="44957"/>
                </a:lnTo>
                <a:lnTo>
                  <a:pt x="110871" y="26542"/>
                </a:lnTo>
                <a:lnTo>
                  <a:pt x="457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1724405" y="5384165"/>
            <a:ext cx="109220" cy="58419"/>
          </a:xfrm>
          <a:custGeom>
            <a:avLst/>
            <a:gdLst/>
            <a:ahLst/>
            <a:cxnLst/>
            <a:rect l="l" t="t" r="r" b="b"/>
            <a:pathLst>
              <a:path w="109219" h="58420">
                <a:moveTo>
                  <a:pt x="7112" y="0"/>
                </a:moveTo>
                <a:lnTo>
                  <a:pt x="0" y="17653"/>
                </a:lnTo>
                <a:lnTo>
                  <a:pt x="101726" y="58420"/>
                </a:lnTo>
                <a:lnTo>
                  <a:pt x="108712" y="40767"/>
                </a:lnTo>
                <a:lnTo>
                  <a:pt x="711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1689480" y="5417565"/>
            <a:ext cx="109220" cy="58419"/>
          </a:xfrm>
          <a:custGeom>
            <a:avLst/>
            <a:gdLst/>
            <a:ahLst/>
            <a:cxnLst/>
            <a:rect l="l" t="t" r="r" b="b"/>
            <a:pathLst>
              <a:path w="109219" h="58420">
                <a:moveTo>
                  <a:pt x="7112" y="0"/>
                </a:moveTo>
                <a:lnTo>
                  <a:pt x="0" y="17653"/>
                </a:lnTo>
                <a:lnTo>
                  <a:pt x="101726" y="58293"/>
                </a:lnTo>
                <a:lnTo>
                  <a:pt x="108712" y="40640"/>
                </a:lnTo>
                <a:lnTo>
                  <a:pt x="711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1859914" y="5110988"/>
            <a:ext cx="130175" cy="36830"/>
          </a:xfrm>
          <a:custGeom>
            <a:avLst/>
            <a:gdLst/>
            <a:ahLst/>
            <a:cxnLst/>
            <a:rect l="l" t="t" r="r" b="b"/>
            <a:pathLst>
              <a:path w="130175" h="36829">
                <a:moveTo>
                  <a:pt x="2540" y="0"/>
                </a:moveTo>
                <a:lnTo>
                  <a:pt x="0" y="18923"/>
                </a:lnTo>
                <a:lnTo>
                  <a:pt x="127381" y="36449"/>
                </a:lnTo>
                <a:lnTo>
                  <a:pt x="129921" y="17525"/>
                </a:lnTo>
                <a:lnTo>
                  <a:pt x="254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1844039" y="5149088"/>
            <a:ext cx="130175" cy="40005"/>
          </a:xfrm>
          <a:custGeom>
            <a:avLst/>
            <a:gdLst/>
            <a:ahLst/>
            <a:cxnLst/>
            <a:rect l="l" t="t" r="r" b="b"/>
            <a:pathLst>
              <a:path w="130175" h="40004">
                <a:moveTo>
                  <a:pt x="3048" y="0"/>
                </a:moveTo>
                <a:lnTo>
                  <a:pt x="0" y="18795"/>
                </a:lnTo>
                <a:lnTo>
                  <a:pt x="126873" y="39624"/>
                </a:lnTo>
                <a:lnTo>
                  <a:pt x="129921" y="20828"/>
                </a:lnTo>
                <a:lnTo>
                  <a:pt x="304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1831467" y="5187188"/>
            <a:ext cx="130175" cy="46355"/>
          </a:xfrm>
          <a:custGeom>
            <a:avLst/>
            <a:gdLst/>
            <a:ahLst/>
            <a:cxnLst/>
            <a:rect l="l" t="t" r="r" b="b"/>
            <a:pathLst>
              <a:path w="130175" h="46354">
                <a:moveTo>
                  <a:pt x="3937" y="0"/>
                </a:moveTo>
                <a:lnTo>
                  <a:pt x="0" y="18668"/>
                </a:lnTo>
                <a:lnTo>
                  <a:pt x="125602" y="45974"/>
                </a:lnTo>
                <a:lnTo>
                  <a:pt x="129666" y="27305"/>
                </a:lnTo>
                <a:lnTo>
                  <a:pt x="39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1810639" y="5232653"/>
            <a:ext cx="120650" cy="44450"/>
          </a:xfrm>
          <a:custGeom>
            <a:avLst/>
            <a:gdLst/>
            <a:ahLst/>
            <a:cxnLst/>
            <a:rect l="l" t="t" r="r" b="b"/>
            <a:pathLst>
              <a:path w="120650" h="44450">
                <a:moveTo>
                  <a:pt x="4063" y="0"/>
                </a:moveTo>
                <a:lnTo>
                  <a:pt x="0" y="18669"/>
                </a:lnTo>
                <a:lnTo>
                  <a:pt x="116331" y="43942"/>
                </a:lnTo>
                <a:lnTo>
                  <a:pt x="120396" y="25273"/>
                </a:lnTo>
                <a:lnTo>
                  <a:pt x="406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1921891" y="4909439"/>
            <a:ext cx="130175" cy="30480"/>
          </a:xfrm>
          <a:custGeom>
            <a:avLst/>
            <a:gdLst/>
            <a:ahLst/>
            <a:cxnLst/>
            <a:rect l="l" t="t" r="r" b="b"/>
            <a:pathLst>
              <a:path w="130175" h="30479">
                <a:moveTo>
                  <a:pt x="128142" y="0"/>
                </a:moveTo>
                <a:lnTo>
                  <a:pt x="0" y="11049"/>
                </a:lnTo>
                <a:lnTo>
                  <a:pt x="1650" y="29972"/>
                </a:lnTo>
                <a:lnTo>
                  <a:pt x="129793" y="19050"/>
                </a:lnTo>
                <a:lnTo>
                  <a:pt x="12814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2795" y="442721"/>
            <a:ext cx="5058409" cy="683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FFCC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491" y="1629917"/>
            <a:ext cx="8091170" cy="274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0.png"/><Relationship Id="rId18" Type="http://schemas.openxmlformats.org/officeDocument/2006/relationships/image" Target="../media/image1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13.png"/><Relationship Id="rId2" Type="http://schemas.openxmlformats.org/officeDocument/2006/relationships/image" Target="../media/image2.pn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75.png"/><Relationship Id="rId5" Type="http://schemas.openxmlformats.org/officeDocument/2006/relationships/image" Target="../media/image6.png"/><Relationship Id="rId15" Type="http://schemas.openxmlformats.org/officeDocument/2006/relationships/image" Target="../media/image111.png"/><Relationship Id="rId10" Type="http://schemas.openxmlformats.org/officeDocument/2006/relationships/image" Target="../media/image109.png"/><Relationship Id="rId19" Type="http://schemas.openxmlformats.org/officeDocument/2006/relationships/image" Target="../media/image115.png"/><Relationship Id="rId4" Type="http://schemas.openxmlformats.org/officeDocument/2006/relationships/image" Target="../media/image5.png"/><Relationship Id="rId9" Type="http://schemas.openxmlformats.org/officeDocument/2006/relationships/image" Target="../media/image73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24.png"/><Relationship Id="rId18" Type="http://schemas.openxmlformats.org/officeDocument/2006/relationships/image" Target="../media/image128.png"/><Relationship Id="rId26" Type="http://schemas.openxmlformats.org/officeDocument/2006/relationships/image" Target="../media/image136.png"/><Relationship Id="rId3" Type="http://schemas.openxmlformats.org/officeDocument/2006/relationships/image" Target="../media/image73.png"/><Relationship Id="rId21" Type="http://schemas.openxmlformats.org/officeDocument/2006/relationships/image" Target="../media/image131.png"/><Relationship Id="rId34" Type="http://schemas.openxmlformats.org/officeDocument/2006/relationships/image" Target="../media/image144.png"/><Relationship Id="rId7" Type="http://schemas.openxmlformats.org/officeDocument/2006/relationships/image" Target="../media/image119.png"/><Relationship Id="rId12" Type="http://schemas.openxmlformats.org/officeDocument/2006/relationships/image" Target="../media/image123.png"/><Relationship Id="rId17" Type="http://schemas.openxmlformats.org/officeDocument/2006/relationships/image" Target="../media/image78.png"/><Relationship Id="rId25" Type="http://schemas.openxmlformats.org/officeDocument/2006/relationships/image" Target="../media/image135.png"/><Relationship Id="rId33" Type="http://schemas.openxmlformats.org/officeDocument/2006/relationships/image" Target="../media/image143.png"/><Relationship Id="rId38" Type="http://schemas.openxmlformats.org/officeDocument/2006/relationships/image" Target="../media/image148.png"/><Relationship Id="rId2" Type="http://schemas.openxmlformats.org/officeDocument/2006/relationships/image" Target="../media/image117.png"/><Relationship Id="rId16" Type="http://schemas.openxmlformats.org/officeDocument/2006/relationships/image" Target="../media/image127.png"/><Relationship Id="rId20" Type="http://schemas.openxmlformats.org/officeDocument/2006/relationships/image" Target="../media/image130.png"/><Relationship Id="rId29" Type="http://schemas.openxmlformats.org/officeDocument/2006/relationships/image" Target="../media/image1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22.png"/><Relationship Id="rId24" Type="http://schemas.openxmlformats.org/officeDocument/2006/relationships/image" Target="../media/image134.png"/><Relationship Id="rId32" Type="http://schemas.openxmlformats.org/officeDocument/2006/relationships/image" Target="../media/image142.png"/><Relationship Id="rId37" Type="http://schemas.openxmlformats.org/officeDocument/2006/relationships/image" Target="../media/image147.png"/><Relationship Id="rId5" Type="http://schemas.openxmlformats.org/officeDocument/2006/relationships/image" Target="../media/image75.png"/><Relationship Id="rId15" Type="http://schemas.openxmlformats.org/officeDocument/2006/relationships/image" Target="../media/image126.png"/><Relationship Id="rId23" Type="http://schemas.openxmlformats.org/officeDocument/2006/relationships/image" Target="../media/image133.png"/><Relationship Id="rId28" Type="http://schemas.openxmlformats.org/officeDocument/2006/relationships/image" Target="../media/image138.png"/><Relationship Id="rId36" Type="http://schemas.openxmlformats.org/officeDocument/2006/relationships/image" Target="../media/image146.png"/><Relationship Id="rId10" Type="http://schemas.openxmlformats.org/officeDocument/2006/relationships/image" Target="../media/image121.png"/><Relationship Id="rId19" Type="http://schemas.openxmlformats.org/officeDocument/2006/relationships/image" Target="../media/image129.png"/><Relationship Id="rId31" Type="http://schemas.openxmlformats.org/officeDocument/2006/relationships/image" Target="../media/image141.png"/><Relationship Id="rId4" Type="http://schemas.openxmlformats.org/officeDocument/2006/relationships/image" Target="../media/image118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Relationship Id="rId22" Type="http://schemas.openxmlformats.org/officeDocument/2006/relationships/image" Target="../media/image132.png"/><Relationship Id="rId27" Type="http://schemas.openxmlformats.org/officeDocument/2006/relationships/image" Target="../media/image137.png"/><Relationship Id="rId30" Type="http://schemas.openxmlformats.org/officeDocument/2006/relationships/image" Target="../media/image140.png"/><Relationship Id="rId35" Type="http://schemas.openxmlformats.org/officeDocument/2006/relationships/image" Target="../media/image1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0.png"/><Relationship Id="rId18" Type="http://schemas.openxmlformats.org/officeDocument/2006/relationships/image" Target="../media/image153.png"/><Relationship Id="rId3" Type="http://schemas.openxmlformats.org/officeDocument/2006/relationships/image" Target="../media/image3.png"/><Relationship Id="rId21" Type="http://schemas.openxmlformats.org/officeDocument/2006/relationships/image" Target="../media/image15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52.png"/><Relationship Id="rId25" Type="http://schemas.openxmlformats.org/officeDocument/2006/relationships/image" Target="../media/image160.png"/><Relationship Id="rId2" Type="http://schemas.openxmlformats.org/officeDocument/2006/relationships/image" Target="../media/image2.png"/><Relationship Id="rId16" Type="http://schemas.openxmlformats.org/officeDocument/2006/relationships/image" Target="../media/image81.png"/><Relationship Id="rId20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75.png"/><Relationship Id="rId24" Type="http://schemas.openxmlformats.org/officeDocument/2006/relationships/image" Target="../media/image159.png"/><Relationship Id="rId5" Type="http://schemas.openxmlformats.org/officeDocument/2006/relationships/image" Target="../media/image6.png"/><Relationship Id="rId15" Type="http://schemas.openxmlformats.org/officeDocument/2006/relationships/image" Target="../media/image151.png"/><Relationship Id="rId23" Type="http://schemas.openxmlformats.org/officeDocument/2006/relationships/image" Target="../media/image158.png"/><Relationship Id="rId10" Type="http://schemas.openxmlformats.org/officeDocument/2006/relationships/image" Target="../media/image98.png"/><Relationship Id="rId19" Type="http://schemas.openxmlformats.org/officeDocument/2006/relationships/image" Target="../media/image154.png"/><Relationship Id="rId4" Type="http://schemas.openxmlformats.org/officeDocument/2006/relationships/image" Target="../media/image5.png"/><Relationship Id="rId9" Type="http://schemas.openxmlformats.org/officeDocument/2006/relationships/image" Target="../media/image73.png"/><Relationship Id="rId14" Type="http://schemas.openxmlformats.org/officeDocument/2006/relationships/image" Target="../media/image35.png"/><Relationship Id="rId22" Type="http://schemas.openxmlformats.org/officeDocument/2006/relationships/image" Target="../media/image1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2.png"/><Relationship Id="rId18" Type="http://schemas.openxmlformats.org/officeDocument/2006/relationships/image" Target="../media/image166.png"/><Relationship Id="rId26" Type="http://schemas.openxmlformats.org/officeDocument/2006/relationships/image" Target="../media/image173.png"/><Relationship Id="rId3" Type="http://schemas.openxmlformats.org/officeDocument/2006/relationships/image" Target="../media/image3.png"/><Relationship Id="rId21" Type="http://schemas.openxmlformats.org/officeDocument/2006/relationships/image" Target="../media/image78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65.png"/><Relationship Id="rId25" Type="http://schemas.openxmlformats.org/officeDocument/2006/relationships/image" Target="../media/image172.png"/><Relationship Id="rId2" Type="http://schemas.openxmlformats.org/officeDocument/2006/relationships/image" Target="../media/image2.png"/><Relationship Id="rId16" Type="http://schemas.openxmlformats.org/officeDocument/2006/relationships/image" Target="../media/image164.png"/><Relationship Id="rId20" Type="http://schemas.openxmlformats.org/officeDocument/2006/relationships/image" Target="../media/image168.png"/><Relationship Id="rId29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75.png"/><Relationship Id="rId24" Type="http://schemas.openxmlformats.org/officeDocument/2006/relationships/image" Target="../media/image171.png"/><Relationship Id="rId5" Type="http://schemas.openxmlformats.org/officeDocument/2006/relationships/image" Target="../media/image6.png"/><Relationship Id="rId15" Type="http://schemas.openxmlformats.org/officeDocument/2006/relationships/image" Target="../media/image163.png"/><Relationship Id="rId23" Type="http://schemas.openxmlformats.org/officeDocument/2006/relationships/image" Target="../media/image170.png"/><Relationship Id="rId28" Type="http://schemas.openxmlformats.org/officeDocument/2006/relationships/image" Target="../media/image175.png"/><Relationship Id="rId10" Type="http://schemas.openxmlformats.org/officeDocument/2006/relationships/image" Target="../media/image98.png"/><Relationship Id="rId19" Type="http://schemas.openxmlformats.org/officeDocument/2006/relationships/image" Target="../media/image167.png"/><Relationship Id="rId4" Type="http://schemas.openxmlformats.org/officeDocument/2006/relationships/image" Target="../media/image5.png"/><Relationship Id="rId9" Type="http://schemas.openxmlformats.org/officeDocument/2006/relationships/image" Target="../media/image73.png"/><Relationship Id="rId14" Type="http://schemas.openxmlformats.org/officeDocument/2006/relationships/image" Target="../media/image35.png"/><Relationship Id="rId22" Type="http://schemas.openxmlformats.org/officeDocument/2006/relationships/image" Target="../media/image169.png"/><Relationship Id="rId27" Type="http://schemas.openxmlformats.org/officeDocument/2006/relationships/image" Target="../media/image1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78.png"/><Relationship Id="rId18" Type="http://schemas.openxmlformats.org/officeDocument/2006/relationships/image" Target="../media/image182.png"/><Relationship Id="rId26" Type="http://schemas.openxmlformats.org/officeDocument/2006/relationships/image" Target="../media/image167.png"/><Relationship Id="rId3" Type="http://schemas.openxmlformats.org/officeDocument/2006/relationships/image" Target="../media/image3.png"/><Relationship Id="rId21" Type="http://schemas.openxmlformats.org/officeDocument/2006/relationships/image" Target="../media/image18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1.png"/><Relationship Id="rId25" Type="http://schemas.openxmlformats.org/officeDocument/2006/relationships/image" Target="../media/image189.png"/><Relationship Id="rId2" Type="http://schemas.openxmlformats.org/officeDocument/2006/relationships/image" Target="../media/image2.png"/><Relationship Id="rId16" Type="http://schemas.openxmlformats.org/officeDocument/2006/relationships/image" Target="../media/image180.png"/><Relationship Id="rId20" Type="http://schemas.openxmlformats.org/officeDocument/2006/relationships/image" Target="../media/image184.png"/><Relationship Id="rId29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75.png"/><Relationship Id="rId24" Type="http://schemas.openxmlformats.org/officeDocument/2006/relationships/image" Target="../media/image188.png"/><Relationship Id="rId5" Type="http://schemas.openxmlformats.org/officeDocument/2006/relationships/image" Target="../media/image6.png"/><Relationship Id="rId15" Type="http://schemas.openxmlformats.org/officeDocument/2006/relationships/image" Target="../media/image179.png"/><Relationship Id="rId23" Type="http://schemas.openxmlformats.org/officeDocument/2006/relationships/image" Target="../media/image187.png"/><Relationship Id="rId28" Type="http://schemas.openxmlformats.org/officeDocument/2006/relationships/image" Target="../media/image191.png"/><Relationship Id="rId10" Type="http://schemas.openxmlformats.org/officeDocument/2006/relationships/image" Target="../media/image98.png"/><Relationship Id="rId19" Type="http://schemas.openxmlformats.org/officeDocument/2006/relationships/image" Target="../media/image183.png"/><Relationship Id="rId31" Type="http://schemas.openxmlformats.org/officeDocument/2006/relationships/image" Target="../media/image194.png"/><Relationship Id="rId4" Type="http://schemas.openxmlformats.org/officeDocument/2006/relationships/image" Target="../media/image5.png"/><Relationship Id="rId9" Type="http://schemas.openxmlformats.org/officeDocument/2006/relationships/image" Target="../media/image73.png"/><Relationship Id="rId14" Type="http://schemas.openxmlformats.org/officeDocument/2006/relationships/image" Target="../media/image35.png"/><Relationship Id="rId22" Type="http://schemas.openxmlformats.org/officeDocument/2006/relationships/image" Target="../media/image186.png"/><Relationship Id="rId27" Type="http://schemas.openxmlformats.org/officeDocument/2006/relationships/image" Target="../media/image190.png"/><Relationship Id="rId30" Type="http://schemas.openxmlformats.org/officeDocument/2006/relationships/image" Target="../media/image19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3" Type="http://schemas.openxmlformats.org/officeDocument/2006/relationships/image" Target="../media/image3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2" Type="http://schemas.openxmlformats.org/officeDocument/2006/relationships/image" Target="../media/image2.png"/><Relationship Id="rId16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96.png"/><Relationship Id="rId15" Type="http://schemas.openxmlformats.org/officeDocument/2006/relationships/image" Target="../media/image206.png"/><Relationship Id="rId10" Type="http://schemas.openxmlformats.org/officeDocument/2006/relationships/image" Target="../media/image201.png"/><Relationship Id="rId4" Type="http://schemas.openxmlformats.org/officeDocument/2006/relationships/image" Target="../media/image195.png"/><Relationship Id="rId9" Type="http://schemas.openxmlformats.org/officeDocument/2006/relationships/image" Target="../media/image200.png"/><Relationship Id="rId14" Type="http://schemas.openxmlformats.org/officeDocument/2006/relationships/image" Target="../media/image20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13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.png"/><Relationship Id="rId7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3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3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2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13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3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2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13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94.png"/><Relationship Id="rId3" Type="http://schemas.openxmlformats.org/officeDocument/2006/relationships/image" Target="../media/image73.png"/><Relationship Id="rId21" Type="http://schemas.openxmlformats.org/officeDocument/2006/relationships/image" Target="../media/image89.png"/><Relationship Id="rId7" Type="http://schemas.openxmlformats.org/officeDocument/2006/relationships/image" Target="../media/image76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2" Type="http://schemas.openxmlformats.org/officeDocument/2006/relationships/image" Target="../media/image72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79.png"/><Relationship Id="rId24" Type="http://schemas.openxmlformats.org/officeDocument/2006/relationships/image" Target="../media/image92.png"/><Relationship Id="rId5" Type="http://schemas.openxmlformats.org/officeDocument/2006/relationships/image" Target="../media/image75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28" Type="http://schemas.openxmlformats.org/officeDocument/2006/relationships/image" Target="../media/image96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4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Relationship Id="rId27" Type="http://schemas.openxmlformats.org/officeDocument/2006/relationships/image" Target="../media/image9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99.png"/><Relationship Id="rId18" Type="http://schemas.openxmlformats.org/officeDocument/2006/relationships/image" Target="../media/image103.png"/><Relationship Id="rId3" Type="http://schemas.openxmlformats.org/officeDocument/2006/relationships/image" Target="../media/image3.png"/><Relationship Id="rId21" Type="http://schemas.openxmlformats.org/officeDocument/2006/relationships/image" Target="../media/image10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02.png"/><Relationship Id="rId2" Type="http://schemas.openxmlformats.org/officeDocument/2006/relationships/image" Target="../media/image2.png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75.png"/><Relationship Id="rId5" Type="http://schemas.openxmlformats.org/officeDocument/2006/relationships/image" Target="../media/image6.png"/><Relationship Id="rId15" Type="http://schemas.openxmlformats.org/officeDocument/2006/relationships/image" Target="../media/image100.png"/><Relationship Id="rId10" Type="http://schemas.openxmlformats.org/officeDocument/2006/relationships/image" Target="../media/image98.png"/><Relationship Id="rId19" Type="http://schemas.openxmlformats.org/officeDocument/2006/relationships/image" Target="../media/image104.png"/><Relationship Id="rId4" Type="http://schemas.openxmlformats.org/officeDocument/2006/relationships/image" Target="../media/image5.png"/><Relationship Id="rId9" Type="http://schemas.openxmlformats.org/officeDocument/2006/relationships/image" Target="../media/image73.png"/><Relationship Id="rId14" Type="http://schemas.openxmlformats.org/officeDocument/2006/relationships/image" Target="../media/image35.png"/><Relationship Id="rId22" Type="http://schemas.openxmlformats.org/officeDocument/2006/relationships/image" Target="../media/image10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推動社區學習的方法</a:t>
            </a:r>
          </a:p>
        </p:txBody>
      </p:sp>
      <p:sp>
        <p:nvSpPr>
          <p:cNvPr id="3" name="object 3"/>
          <p:cNvSpPr/>
          <p:nvPr/>
        </p:nvSpPr>
        <p:spPr>
          <a:xfrm>
            <a:off x="2019300" y="3832859"/>
            <a:ext cx="2846831" cy="499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10100" y="3832859"/>
            <a:ext cx="2542031" cy="499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19500" y="4271771"/>
            <a:ext cx="1932431" cy="499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96464" y="3847465"/>
            <a:ext cx="4750435" cy="878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2900" marR="5080" indent="-1600835">
              <a:lnSpc>
                <a:spcPct val="120000"/>
              </a:lnSpc>
              <a:tabLst>
                <a:tab pos="2603500" algn="l"/>
              </a:tabLst>
            </a:pPr>
            <a:r>
              <a:rPr sz="2400" dirty="0">
                <a:solidFill>
                  <a:srgbClr val="FFFFFF"/>
                </a:solidFill>
                <a:latin typeface="PMingLiU"/>
                <a:cs typeface="PMingLiU"/>
              </a:rPr>
              <a:t>國立雲林科技大學	創意生活設計系  黃世輝教授</a:t>
            </a:r>
            <a:endParaRPr sz="24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6651" y="4965700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0" y="0"/>
                </a:moveTo>
                <a:lnTo>
                  <a:pt x="128587" y="0"/>
                </a:lnTo>
              </a:path>
            </a:pathLst>
          </a:custGeom>
          <a:ln w="1905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000" y="500532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0" y="0"/>
                </a:moveTo>
                <a:lnTo>
                  <a:pt x="128587" y="0"/>
                </a:lnTo>
              </a:path>
            </a:pathLst>
          </a:custGeom>
          <a:ln w="1905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87092" y="5033136"/>
            <a:ext cx="129539" cy="27305"/>
          </a:xfrm>
          <a:custGeom>
            <a:avLst/>
            <a:gdLst/>
            <a:ahLst/>
            <a:cxnLst/>
            <a:rect l="l" t="t" r="r" b="b"/>
            <a:pathLst>
              <a:path w="129539" h="27304">
                <a:moveTo>
                  <a:pt x="1143" y="0"/>
                </a:moveTo>
                <a:lnTo>
                  <a:pt x="0" y="19050"/>
                </a:lnTo>
                <a:lnTo>
                  <a:pt x="128269" y="27050"/>
                </a:lnTo>
                <a:lnTo>
                  <a:pt x="129539" y="8000"/>
                </a:lnTo>
                <a:lnTo>
                  <a:pt x="114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34591" y="4693665"/>
            <a:ext cx="137795" cy="45720"/>
          </a:xfrm>
          <a:custGeom>
            <a:avLst/>
            <a:gdLst/>
            <a:ahLst/>
            <a:cxnLst/>
            <a:rect l="l" t="t" r="r" b="b"/>
            <a:pathLst>
              <a:path w="137794" h="45720">
                <a:moveTo>
                  <a:pt x="133857" y="0"/>
                </a:moveTo>
                <a:lnTo>
                  <a:pt x="0" y="26923"/>
                </a:lnTo>
                <a:lnTo>
                  <a:pt x="3809" y="45592"/>
                </a:lnTo>
                <a:lnTo>
                  <a:pt x="137667" y="18668"/>
                </a:lnTo>
                <a:lnTo>
                  <a:pt x="13385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6114" y="4738751"/>
            <a:ext cx="137795" cy="38100"/>
          </a:xfrm>
          <a:custGeom>
            <a:avLst/>
            <a:gdLst/>
            <a:ahLst/>
            <a:cxnLst/>
            <a:rect l="l" t="t" r="r" b="b"/>
            <a:pathLst>
              <a:path w="137794" h="38100">
                <a:moveTo>
                  <a:pt x="135128" y="0"/>
                </a:moveTo>
                <a:lnTo>
                  <a:pt x="0" y="19050"/>
                </a:lnTo>
                <a:lnTo>
                  <a:pt x="2667" y="37973"/>
                </a:lnTo>
                <a:lnTo>
                  <a:pt x="137795" y="18923"/>
                </a:lnTo>
                <a:lnTo>
                  <a:pt x="135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6114" y="4776851"/>
            <a:ext cx="137795" cy="38100"/>
          </a:xfrm>
          <a:custGeom>
            <a:avLst/>
            <a:gdLst/>
            <a:ahLst/>
            <a:cxnLst/>
            <a:rect l="l" t="t" r="r" b="b"/>
            <a:pathLst>
              <a:path w="137794" h="38100">
                <a:moveTo>
                  <a:pt x="135128" y="0"/>
                </a:moveTo>
                <a:lnTo>
                  <a:pt x="0" y="19050"/>
                </a:lnTo>
                <a:lnTo>
                  <a:pt x="2667" y="37973"/>
                </a:lnTo>
                <a:lnTo>
                  <a:pt x="137795" y="18923"/>
                </a:lnTo>
                <a:lnTo>
                  <a:pt x="135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34591" y="4822571"/>
            <a:ext cx="130175" cy="29209"/>
          </a:xfrm>
          <a:custGeom>
            <a:avLst/>
            <a:gdLst/>
            <a:ahLst/>
            <a:cxnLst/>
            <a:rect l="l" t="t" r="r" b="b"/>
            <a:pathLst>
              <a:path w="130175" h="29210">
                <a:moveTo>
                  <a:pt x="128269" y="0"/>
                </a:moveTo>
                <a:lnTo>
                  <a:pt x="0" y="10159"/>
                </a:lnTo>
                <a:lnTo>
                  <a:pt x="1523" y="29082"/>
                </a:lnTo>
                <a:lnTo>
                  <a:pt x="129666" y="18922"/>
                </a:lnTo>
                <a:lnTo>
                  <a:pt x="1282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16683" y="4491735"/>
            <a:ext cx="135890" cy="62230"/>
          </a:xfrm>
          <a:custGeom>
            <a:avLst/>
            <a:gdLst/>
            <a:ahLst/>
            <a:cxnLst/>
            <a:rect l="l" t="t" r="r" b="b"/>
            <a:pathLst>
              <a:path w="135889" h="62229">
                <a:moveTo>
                  <a:pt x="129159" y="0"/>
                </a:moveTo>
                <a:lnTo>
                  <a:pt x="0" y="44068"/>
                </a:lnTo>
                <a:lnTo>
                  <a:pt x="6223" y="62102"/>
                </a:lnTo>
                <a:lnTo>
                  <a:pt x="135382" y="18033"/>
                </a:lnTo>
                <a:lnTo>
                  <a:pt x="12915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25701" y="4527930"/>
            <a:ext cx="136525" cy="56515"/>
          </a:xfrm>
          <a:custGeom>
            <a:avLst/>
            <a:gdLst/>
            <a:ahLst/>
            <a:cxnLst/>
            <a:rect l="l" t="t" r="r" b="b"/>
            <a:pathLst>
              <a:path w="136525" h="56514">
                <a:moveTo>
                  <a:pt x="131063" y="0"/>
                </a:moveTo>
                <a:lnTo>
                  <a:pt x="0" y="38100"/>
                </a:lnTo>
                <a:lnTo>
                  <a:pt x="5334" y="56388"/>
                </a:lnTo>
                <a:lnTo>
                  <a:pt x="136398" y="18288"/>
                </a:lnTo>
                <a:lnTo>
                  <a:pt x="13106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30400" y="4566030"/>
            <a:ext cx="136525" cy="56515"/>
          </a:xfrm>
          <a:custGeom>
            <a:avLst/>
            <a:gdLst/>
            <a:ahLst/>
            <a:cxnLst/>
            <a:rect l="l" t="t" r="r" b="b"/>
            <a:pathLst>
              <a:path w="136525" h="56514">
                <a:moveTo>
                  <a:pt x="131191" y="0"/>
                </a:moveTo>
                <a:lnTo>
                  <a:pt x="0" y="38100"/>
                </a:lnTo>
                <a:lnTo>
                  <a:pt x="5333" y="56388"/>
                </a:lnTo>
                <a:lnTo>
                  <a:pt x="136525" y="18288"/>
                </a:lnTo>
                <a:lnTo>
                  <a:pt x="13119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34845" y="4612004"/>
            <a:ext cx="137160" cy="50165"/>
          </a:xfrm>
          <a:custGeom>
            <a:avLst/>
            <a:gdLst/>
            <a:ahLst/>
            <a:cxnLst/>
            <a:rect l="l" t="t" r="r" b="b"/>
            <a:pathLst>
              <a:path w="137160" h="50164">
                <a:moveTo>
                  <a:pt x="132715" y="0"/>
                </a:moveTo>
                <a:lnTo>
                  <a:pt x="0" y="31623"/>
                </a:lnTo>
                <a:lnTo>
                  <a:pt x="4444" y="50165"/>
                </a:lnTo>
                <a:lnTo>
                  <a:pt x="137160" y="18542"/>
                </a:lnTo>
                <a:lnTo>
                  <a:pt x="13271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52041" y="4300473"/>
            <a:ext cx="131445" cy="76835"/>
          </a:xfrm>
          <a:custGeom>
            <a:avLst/>
            <a:gdLst/>
            <a:ahLst/>
            <a:cxnLst/>
            <a:rect l="l" t="t" r="r" b="b"/>
            <a:pathLst>
              <a:path w="131444" h="76835">
                <a:moveTo>
                  <a:pt x="123062" y="0"/>
                </a:moveTo>
                <a:lnTo>
                  <a:pt x="0" y="59181"/>
                </a:lnTo>
                <a:lnTo>
                  <a:pt x="8254" y="76326"/>
                </a:lnTo>
                <a:lnTo>
                  <a:pt x="131317" y="17144"/>
                </a:lnTo>
                <a:lnTo>
                  <a:pt x="1230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68423" y="4343527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596"/>
                </a:lnTo>
                <a:lnTo>
                  <a:pt x="133476" y="17653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81123" y="4380103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469"/>
                </a:lnTo>
                <a:lnTo>
                  <a:pt x="133476" y="17526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96998" y="4411853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469"/>
                </a:lnTo>
                <a:lnTo>
                  <a:pt x="133476" y="17526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3235" y="4137152"/>
            <a:ext cx="125730" cy="88900"/>
          </a:xfrm>
          <a:custGeom>
            <a:avLst/>
            <a:gdLst/>
            <a:ahLst/>
            <a:cxnLst/>
            <a:rect l="l" t="t" r="r" b="b"/>
            <a:pathLst>
              <a:path w="125730" h="88900">
                <a:moveTo>
                  <a:pt x="115569" y="0"/>
                </a:moveTo>
                <a:lnTo>
                  <a:pt x="0" y="72517"/>
                </a:lnTo>
                <a:lnTo>
                  <a:pt x="10159" y="88646"/>
                </a:lnTo>
                <a:lnTo>
                  <a:pt x="125729" y="16129"/>
                </a:lnTo>
                <a:lnTo>
                  <a:pt x="1155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73173" y="4165346"/>
            <a:ext cx="127635" cy="86360"/>
          </a:xfrm>
          <a:custGeom>
            <a:avLst/>
            <a:gdLst/>
            <a:ahLst/>
            <a:cxnLst/>
            <a:rect l="l" t="t" r="r" b="b"/>
            <a:pathLst>
              <a:path w="127635" h="86360">
                <a:moveTo>
                  <a:pt x="117348" y="0"/>
                </a:moveTo>
                <a:lnTo>
                  <a:pt x="0" y="69849"/>
                </a:lnTo>
                <a:lnTo>
                  <a:pt x="9778" y="86232"/>
                </a:lnTo>
                <a:lnTo>
                  <a:pt x="127126" y="16382"/>
                </a:lnTo>
                <a:lnTo>
                  <a:pt x="11734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96288" y="4201795"/>
            <a:ext cx="128905" cy="83185"/>
          </a:xfrm>
          <a:custGeom>
            <a:avLst/>
            <a:gdLst/>
            <a:ahLst/>
            <a:cxnLst/>
            <a:rect l="l" t="t" r="r" b="b"/>
            <a:pathLst>
              <a:path w="128905" h="83185">
                <a:moveTo>
                  <a:pt x="119253" y="0"/>
                </a:moveTo>
                <a:lnTo>
                  <a:pt x="0" y="66547"/>
                </a:lnTo>
                <a:lnTo>
                  <a:pt x="9270" y="83184"/>
                </a:lnTo>
                <a:lnTo>
                  <a:pt x="128524" y="16636"/>
                </a:lnTo>
                <a:lnTo>
                  <a:pt x="11925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16989" y="4228719"/>
            <a:ext cx="128905" cy="83820"/>
          </a:xfrm>
          <a:custGeom>
            <a:avLst/>
            <a:gdLst/>
            <a:ahLst/>
            <a:cxnLst/>
            <a:rect l="l" t="t" r="r" b="b"/>
            <a:pathLst>
              <a:path w="128905" h="83820">
                <a:moveTo>
                  <a:pt x="119125" y="0"/>
                </a:moveTo>
                <a:lnTo>
                  <a:pt x="0" y="66674"/>
                </a:lnTo>
                <a:lnTo>
                  <a:pt x="9271" y="83311"/>
                </a:lnTo>
                <a:lnTo>
                  <a:pt x="128397" y="16636"/>
                </a:lnTo>
                <a:lnTo>
                  <a:pt x="1191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0266" y="3986529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70" y="0"/>
                </a:moveTo>
                <a:lnTo>
                  <a:pt x="0" y="89789"/>
                </a:lnTo>
                <a:lnTo>
                  <a:pt x="12572" y="104140"/>
                </a:lnTo>
                <a:lnTo>
                  <a:pt x="115442" y="14351"/>
                </a:lnTo>
                <a:lnTo>
                  <a:pt x="10287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53667" y="4016755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69" y="0"/>
                </a:moveTo>
                <a:lnTo>
                  <a:pt x="0" y="89662"/>
                </a:lnTo>
                <a:lnTo>
                  <a:pt x="12445" y="104013"/>
                </a:lnTo>
                <a:lnTo>
                  <a:pt x="115315" y="14351"/>
                </a:lnTo>
                <a:lnTo>
                  <a:pt x="102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77416" y="4043679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69" y="0"/>
                </a:moveTo>
                <a:lnTo>
                  <a:pt x="0" y="89789"/>
                </a:lnTo>
                <a:lnTo>
                  <a:pt x="12572" y="104140"/>
                </a:lnTo>
                <a:lnTo>
                  <a:pt x="115442" y="14351"/>
                </a:lnTo>
                <a:lnTo>
                  <a:pt x="102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04720" y="4070730"/>
            <a:ext cx="118110" cy="100965"/>
          </a:xfrm>
          <a:custGeom>
            <a:avLst/>
            <a:gdLst/>
            <a:ahLst/>
            <a:cxnLst/>
            <a:rect l="l" t="t" r="r" b="b"/>
            <a:pathLst>
              <a:path w="118110" h="100964">
                <a:moveTo>
                  <a:pt x="106045" y="0"/>
                </a:moveTo>
                <a:lnTo>
                  <a:pt x="0" y="85979"/>
                </a:lnTo>
                <a:lnTo>
                  <a:pt x="11937" y="100838"/>
                </a:lnTo>
                <a:lnTo>
                  <a:pt x="117983" y="14859"/>
                </a:lnTo>
                <a:lnTo>
                  <a:pt x="10604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1525" y="4068698"/>
            <a:ext cx="285750" cy="240029"/>
          </a:xfrm>
          <a:custGeom>
            <a:avLst/>
            <a:gdLst/>
            <a:ahLst/>
            <a:cxnLst/>
            <a:rect l="l" t="t" r="r" b="b"/>
            <a:pathLst>
              <a:path w="285750" h="240029">
                <a:moveTo>
                  <a:pt x="146950" y="73151"/>
                </a:moveTo>
                <a:lnTo>
                  <a:pt x="101600" y="73151"/>
                </a:lnTo>
                <a:lnTo>
                  <a:pt x="149225" y="239775"/>
                </a:lnTo>
                <a:lnTo>
                  <a:pt x="204787" y="239775"/>
                </a:lnTo>
                <a:lnTo>
                  <a:pt x="227000" y="177926"/>
                </a:lnTo>
                <a:lnTo>
                  <a:pt x="177800" y="177926"/>
                </a:lnTo>
                <a:lnTo>
                  <a:pt x="146950" y="73151"/>
                </a:lnTo>
                <a:close/>
              </a:path>
              <a:path w="285750" h="240029">
                <a:moveTo>
                  <a:pt x="125412" y="0"/>
                </a:moveTo>
                <a:lnTo>
                  <a:pt x="76200" y="0"/>
                </a:lnTo>
                <a:lnTo>
                  <a:pt x="0" y="228726"/>
                </a:lnTo>
                <a:lnTo>
                  <a:pt x="44450" y="233425"/>
                </a:lnTo>
                <a:lnTo>
                  <a:pt x="101600" y="73151"/>
                </a:lnTo>
                <a:lnTo>
                  <a:pt x="146950" y="73151"/>
                </a:lnTo>
                <a:lnTo>
                  <a:pt x="125412" y="0"/>
                </a:lnTo>
                <a:close/>
              </a:path>
              <a:path w="285750" h="240029">
                <a:moveTo>
                  <a:pt x="285750" y="14350"/>
                </a:moveTo>
                <a:lnTo>
                  <a:pt x="234950" y="15875"/>
                </a:lnTo>
                <a:lnTo>
                  <a:pt x="177800" y="177926"/>
                </a:lnTo>
                <a:lnTo>
                  <a:pt x="227000" y="177926"/>
                </a:lnTo>
                <a:lnTo>
                  <a:pt x="285750" y="143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3331" y="4071111"/>
            <a:ext cx="671195" cy="1840230"/>
          </a:xfrm>
          <a:custGeom>
            <a:avLst/>
            <a:gdLst/>
            <a:ahLst/>
            <a:cxnLst/>
            <a:rect l="l" t="t" r="r" b="b"/>
            <a:pathLst>
              <a:path w="671194" h="1840229">
                <a:moveTo>
                  <a:pt x="652691" y="0"/>
                </a:moveTo>
                <a:lnTo>
                  <a:pt x="0" y="1833575"/>
                </a:lnTo>
                <a:lnTo>
                  <a:pt x="17945" y="1839963"/>
                </a:lnTo>
                <a:lnTo>
                  <a:pt x="670636" y="6350"/>
                </a:lnTo>
                <a:lnTo>
                  <a:pt x="65269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62" y="4937505"/>
            <a:ext cx="1634489" cy="132715"/>
          </a:xfrm>
          <a:custGeom>
            <a:avLst/>
            <a:gdLst/>
            <a:ahLst/>
            <a:cxnLst/>
            <a:rect l="l" t="t" r="r" b="b"/>
            <a:pathLst>
              <a:path w="1634489" h="132714">
                <a:moveTo>
                  <a:pt x="1322" y="0"/>
                </a:moveTo>
                <a:lnTo>
                  <a:pt x="0" y="19050"/>
                </a:lnTo>
                <a:lnTo>
                  <a:pt x="1632796" y="132588"/>
                </a:lnTo>
                <a:lnTo>
                  <a:pt x="1634066" y="113538"/>
                </a:lnTo>
                <a:lnTo>
                  <a:pt x="132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55038" y="3878834"/>
            <a:ext cx="98425" cy="110489"/>
          </a:xfrm>
          <a:custGeom>
            <a:avLst/>
            <a:gdLst/>
            <a:ahLst/>
            <a:cxnLst/>
            <a:rect l="l" t="t" r="r" b="b"/>
            <a:pathLst>
              <a:path w="98425" h="110489">
                <a:moveTo>
                  <a:pt x="83820" y="0"/>
                </a:moveTo>
                <a:lnTo>
                  <a:pt x="0" y="97536"/>
                </a:lnTo>
                <a:lnTo>
                  <a:pt x="14351" y="109982"/>
                </a:lnTo>
                <a:lnTo>
                  <a:pt x="98298" y="12446"/>
                </a:lnTo>
                <a:lnTo>
                  <a:pt x="8382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91488" y="3901059"/>
            <a:ext cx="98425" cy="110489"/>
          </a:xfrm>
          <a:custGeom>
            <a:avLst/>
            <a:gdLst/>
            <a:ahLst/>
            <a:cxnLst/>
            <a:rect l="l" t="t" r="r" b="b"/>
            <a:pathLst>
              <a:path w="98425" h="110489">
                <a:moveTo>
                  <a:pt x="83947" y="0"/>
                </a:moveTo>
                <a:lnTo>
                  <a:pt x="0" y="97536"/>
                </a:lnTo>
                <a:lnTo>
                  <a:pt x="14478" y="109982"/>
                </a:lnTo>
                <a:lnTo>
                  <a:pt x="98298" y="12446"/>
                </a:lnTo>
                <a:lnTo>
                  <a:pt x="8394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30985" y="3915536"/>
            <a:ext cx="103505" cy="116205"/>
          </a:xfrm>
          <a:custGeom>
            <a:avLst/>
            <a:gdLst/>
            <a:ahLst/>
            <a:cxnLst/>
            <a:rect l="l" t="t" r="r" b="b"/>
            <a:pathLst>
              <a:path w="103505" h="116204">
                <a:moveTo>
                  <a:pt x="89027" y="0"/>
                </a:moveTo>
                <a:lnTo>
                  <a:pt x="0" y="103505"/>
                </a:lnTo>
                <a:lnTo>
                  <a:pt x="14478" y="115950"/>
                </a:lnTo>
                <a:lnTo>
                  <a:pt x="103504" y="12445"/>
                </a:lnTo>
                <a:lnTo>
                  <a:pt x="8902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59052" y="3938015"/>
            <a:ext cx="111125" cy="109220"/>
          </a:xfrm>
          <a:custGeom>
            <a:avLst/>
            <a:gdLst/>
            <a:ahLst/>
            <a:cxnLst/>
            <a:rect l="l" t="t" r="r" b="b"/>
            <a:pathLst>
              <a:path w="111125" h="109220">
                <a:moveTo>
                  <a:pt x="97535" y="0"/>
                </a:moveTo>
                <a:lnTo>
                  <a:pt x="0" y="95503"/>
                </a:lnTo>
                <a:lnTo>
                  <a:pt x="13334" y="109092"/>
                </a:lnTo>
                <a:lnTo>
                  <a:pt x="110871" y="13588"/>
                </a:lnTo>
                <a:lnTo>
                  <a:pt x="9753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3047" y="3804284"/>
            <a:ext cx="74930" cy="113030"/>
          </a:xfrm>
          <a:custGeom>
            <a:avLst/>
            <a:gdLst/>
            <a:ahLst/>
            <a:cxnLst/>
            <a:rect l="l" t="t" r="r" b="b"/>
            <a:pathLst>
              <a:path w="74930" h="113029">
                <a:moveTo>
                  <a:pt x="58293" y="0"/>
                </a:moveTo>
                <a:lnTo>
                  <a:pt x="0" y="103758"/>
                </a:lnTo>
                <a:lnTo>
                  <a:pt x="16510" y="113029"/>
                </a:lnTo>
                <a:lnTo>
                  <a:pt x="74930" y="9270"/>
                </a:lnTo>
                <a:lnTo>
                  <a:pt x="5829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15847" y="3816984"/>
            <a:ext cx="74930" cy="113030"/>
          </a:xfrm>
          <a:custGeom>
            <a:avLst/>
            <a:gdLst/>
            <a:ahLst/>
            <a:cxnLst/>
            <a:rect l="l" t="t" r="r" b="b"/>
            <a:pathLst>
              <a:path w="74930" h="113029">
                <a:moveTo>
                  <a:pt x="58419" y="0"/>
                </a:moveTo>
                <a:lnTo>
                  <a:pt x="0" y="103758"/>
                </a:lnTo>
                <a:lnTo>
                  <a:pt x="16637" y="113029"/>
                </a:lnTo>
                <a:lnTo>
                  <a:pt x="74930" y="9270"/>
                </a:lnTo>
                <a:lnTo>
                  <a:pt x="5841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51407" y="3823208"/>
            <a:ext cx="83820" cy="120014"/>
          </a:xfrm>
          <a:custGeom>
            <a:avLst/>
            <a:gdLst/>
            <a:ahLst/>
            <a:cxnLst/>
            <a:rect l="l" t="t" r="r" b="b"/>
            <a:pathLst>
              <a:path w="83819" h="120014">
                <a:moveTo>
                  <a:pt x="67056" y="0"/>
                </a:moveTo>
                <a:lnTo>
                  <a:pt x="0" y="109728"/>
                </a:lnTo>
                <a:lnTo>
                  <a:pt x="16256" y="119634"/>
                </a:lnTo>
                <a:lnTo>
                  <a:pt x="83312" y="9906"/>
                </a:lnTo>
                <a:lnTo>
                  <a:pt x="6705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86966" y="3844671"/>
            <a:ext cx="92075" cy="114935"/>
          </a:xfrm>
          <a:custGeom>
            <a:avLst/>
            <a:gdLst/>
            <a:ahLst/>
            <a:cxnLst/>
            <a:rect l="l" t="t" r="r" b="b"/>
            <a:pathLst>
              <a:path w="92075" h="114935">
                <a:moveTo>
                  <a:pt x="76200" y="0"/>
                </a:moveTo>
                <a:lnTo>
                  <a:pt x="0" y="103504"/>
                </a:lnTo>
                <a:lnTo>
                  <a:pt x="15367" y="114807"/>
                </a:lnTo>
                <a:lnTo>
                  <a:pt x="91567" y="11302"/>
                </a:lnTo>
                <a:lnTo>
                  <a:pt x="7620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62647" y="3753611"/>
            <a:ext cx="54610" cy="119380"/>
          </a:xfrm>
          <a:custGeom>
            <a:avLst/>
            <a:gdLst/>
            <a:ahLst/>
            <a:cxnLst/>
            <a:rect l="l" t="t" r="r" b="b"/>
            <a:pathLst>
              <a:path w="54609" h="119379">
                <a:moveTo>
                  <a:pt x="36194" y="0"/>
                </a:moveTo>
                <a:lnTo>
                  <a:pt x="0" y="113411"/>
                </a:lnTo>
                <a:lnTo>
                  <a:pt x="18148" y="119125"/>
                </a:lnTo>
                <a:lnTo>
                  <a:pt x="54343" y="5714"/>
                </a:lnTo>
                <a:lnTo>
                  <a:pt x="3619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05738" y="3763390"/>
            <a:ext cx="57150" cy="118745"/>
          </a:xfrm>
          <a:custGeom>
            <a:avLst/>
            <a:gdLst/>
            <a:ahLst/>
            <a:cxnLst/>
            <a:rect l="l" t="t" r="r" b="b"/>
            <a:pathLst>
              <a:path w="57150" h="118745">
                <a:moveTo>
                  <a:pt x="39077" y="0"/>
                </a:moveTo>
                <a:lnTo>
                  <a:pt x="0" y="112394"/>
                </a:lnTo>
                <a:lnTo>
                  <a:pt x="17983" y="118617"/>
                </a:lnTo>
                <a:lnTo>
                  <a:pt x="57073" y="6222"/>
                </a:lnTo>
                <a:lnTo>
                  <a:pt x="3907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54950" y="3769740"/>
            <a:ext cx="57150" cy="118745"/>
          </a:xfrm>
          <a:custGeom>
            <a:avLst/>
            <a:gdLst/>
            <a:ahLst/>
            <a:cxnLst/>
            <a:rect l="l" t="t" r="r" b="b"/>
            <a:pathLst>
              <a:path w="57150" h="118745">
                <a:moveTo>
                  <a:pt x="39077" y="0"/>
                </a:moveTo>
                <a:lnTo>
                  <a:pt x="0" y="112394"/>
                </a:lnTo>
                <a:lnTo>
                  <a:pt x="17983" y="118617"/>
                </a:lnTo>
                <a:lnTo>
                  <a:pt x="57073" y="6222"/>
                </a:lnTo>
                <a:lnTo>
                  <a:pt x="3907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98625" y="3776979"/>
            <a:ext cx="65405" cy="116839"/>
          </a:xfrm>
          <a:custGeom>
            <a:avLst/>
            <a:gdLst/>
            <a:ahLst/>
            <a:cxnLst/>
            <a:rect l="l" t="t" r="r" b="b"/>
            <a:pathLst>
              <a:path w="65405" h="116839">
                <a:moveTo>
                  <a:pt x="47498" y="0"/>
                </a:moveTo>
                <a:lnTo>
                  <a:pt x="0" y="109220"/>
                </a:lnTo>
                <a:lnTo>
                  <a:pt x="17462" y="116840"/>
                </a:lnTo>
                <a:lnTo>
                  <a:pt x="64960" y="7620"/>
                </a:lnTo>
                <a:lnTo>
                  <a:pt x="4749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5342" y="3754373"/>
            <a:ext cx="36195" cy="111760"/>
          </a:xfrm>
          <a:custGeom>
            <a:avLst/>
            <a:gdLst/>
            <a:ahLst/>
            <a:cxnLst/>
            <a:rect l="l" t="t" r="r" b="b"/>
            <a:pathLst>
              <a:path w="36194" h="111760">
                <a:moveTo>
                  <a:pt x="17068" y="0"/>
                </a:moveTo>
                <a:lnTo>
                  <a:pt x="0" y="108203"/>
                </a:lnTo>
                <a:lnTo>
                  <a:pt x="18821" y="111251"/>
                </a:lnTo>
                <a:lnTo>
                  <a:pt x="35877" y="3048"/>
                </a:lnTo>
                <a:lnTo>
                  <a:pt x="1706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85456" y="3746627"/>
            <a:ext cx="43815" cy="120650"/>
          </a:xfrm>
          <a:custGeom>
            <a:avLst/>
            <a:gdLst/>
            <a:ahLst/>
            <a:cxnLst/>
            <a:rect l="l" t="t" r="r" b="b"/>
            <a:pathLst>
              <a:path w="43815" h="120650">
                <a:moveTo>
                  <a:pt x="24980" y="0"/>
                </a:moveTo>
                <a:lnTo>
                  <a:pt x="0" y="116459"/>
                </a:lnTo>
                <a:lnTo>
                  <a:pt x="18618" y="120396"/>
                </a:lnTo>
                <a:lnTo>
                  <a:pt x="43599" y="3937"/>
                </a:lnTo>
                <a:lnTo>
                  <a:pt x="2498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31062" y="3743452"/>
            <a:ext cx="45085" cy="120650"/>
          </a:xfrm>
          <a:custGeom>
            <a:avLst/>
            <a:gdLst/>
            <a:ahLst/>
            <a:cxnLst/>
            <a:rect l="l" t="t" r="r" b="b"/>
            <a:pathLst>
              <a:path w="45084" h="120650">
                <a:moveTo>
                  <a:pt x="25869" y="0"/>
                </a:moveTo>
                <a:lnTo>
                  <a:pt x="0" y="116205"/>
                </a:lnTo>
                <a:lnTo>
                  <a:pt x="18592" y="120396"/>
                </a:lnTo>
                <a:lnTo>
                  <a:pt x="44475" y="4191"/>
                </a:lnTo>
                <a:lnTo>
                  <a:pt x="25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80782" y="3743578"/>
            <a:ext cx="46990" cy="120650"/>
          </a:xfrm>
          <a:custGeom>
            <a:avLst/>
            <a:gdLst/>
            <a:ahLst/>
            <a:cxnLst/>
            <a:rect l="l" t="t" r="r" b="b"/>
            <a:pathLst>
              <a:path w="46990" h="120650">
                <a:moveTo>
                  <a:pt x="28105" y="0"/>
                </a:moveTo>
                <a:lnTo>
                  <a:pt x="0" y="115697"/>
                </a:lnTo>
                <a:lnTo>
                  <a:pt x="18516" y="120142"/>
                </a:lnTo>
                <a:lnTo>
                  <a:pt x="46621" y="4445"/>
                </a:lnTo>
                <a:lnTo>
                  <a:pt x="2810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5561" y="3786504"/>
            <a:ext cx="26034" cy="110489"/>
          </a:xfrm>
          <a:custGeom>
            <a:avLst/>
            <a:gdLst/>
            <a:ahLst/>
            <a:cxnLst/>
            <a:rect l="l" t="t" r="r" b="b"/>
            <a:pathLst>
              <a:path w="26034" h="110489">
                <a:moveTo>
                  <a:pt x="6527" y="0"/>
                </a:moveTo>
                <a:lnTo>
                  <a:pt x="0" y="109347"/>
                </a:lnTo>
                <a:lnTo>
                  <a:pt x="19011" y="110490"/>
                </a:lnTo>
                <a:lnTo>
                  <a:pt x="25539" y="1143"/>
                </a:lnTo>
                <a:lnTo>
                  <a:pt x="652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5956" y="3777360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727"/>
                </a:lnTo>
              </a:path>
            </a:pathLst>
          </a:custGeom>
          <a:ln w="20307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8647" y="3770884"/>
            <a:ext cx="22860" cy="110489"/>
          </a:xfrm>
          <a:custGeom>
            <a:avLst/>
            <a:gdLst/>
            <a:ahLst/>
            <a:cxnLst/>
            <a:rect l="l" t="t" r="r" b="b"/>
            <a:pathLst>
              <a:path w="22859" h="110489">
                <a:moveTo>
                  <a:pt x="3530" y="0"/>
                </a:moveTo>
                <a:lnTo>
                  <a:pt x="0" y="109474"/>
                </a:lnTo>
                <a:lnTo>
                  <a:pt x="19037" y="109982"/>
                </a:lnTo>
                <a:lnTo>
                  <a:pt x="22567" y="508"/>
                </a:lnTo>
                <a:lnTo>
                  <a:pt x="353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4316" y="3764279"/>
            <a:ext cx="26670" cy="110489"/>
          </a:xfrm>
          <a:custGeom>
            <a:avLst/>
            <a:gdLst/>
            <a:ahLst/>
            <a:cxnLst/>
            <a:rect l="l" t="t" r="r" b="b"/>
            <a:pathLst>
              <a:path w="26670" h="110489">
                <a:moveTo>
                  <a:pt x="7480" y="0"/>
                </a:moveTo>
                <a:lnTo>
                  <a:pt x="0" y="109220"/>
                </a:lnTo>
                <a:lnTo>
                  <a:pt x="18999" y="110490"/>
                </a:lnTo>
                <a:lnTo>
                  <a:pt x="26492" y="1270"/>
                </a:lnTo>
                <a:lnTo>
                  <a:pt x="748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7149" y="3860672"/>
            <a:ext cx="40005" cy="102235"/>
          </a:xfrm>
          <a:custGeom>
            <a:avLst/>
            <a:gdLst/>
            <a:ahLst/>
            <a:cxnLst/>
            <a:rect l="l" t="t" r="r" b="b"/>
            <a:pathLst>
              <a:path w="40004" h="102235">
                <a:moveTo>
                  <a:pt x="18618" y="0"/>
                </a:moveTo>
                <a:lnTo>
                  <a:pt x="0" y="4063"/>
                </a:lnTo>
                <a:lnTo>
                  <a:pt x="21145" y="101853"/>
                </a:lnTo>
                <a:lnTo>
                  <a:pt x="39763" y="97789"/>
                </a:lnTo>
                <a:lnTo>
                  <a:pt x="1861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5168" y="3844925"/>
            <a:ext cx="42545" cy="101600"/>
          </a:xfrm>
          <a:custGeom>
            <a:avLst/>
            <a:gdLst/>
            <a:ahLst/>
            <a:cxnLst/>
            <a:rect l="l" t="t" r="r" b="b"/>
            <a:pathLst>
              <a:path w="42545" h="101600">
                <a:moveTo>
                  <a:pt x="18503" y="0"/>
                </a:moveTo>
                <a:lnTo>
                  <a:pt x="0" y="4444"/>
                </a:lnTo>
                <a:lnTo>
                  <a:pt x="23647" y="101600"/>
                </a:lnTo>
                <a:lnTo>
                  <a:pt x="42151" y="97155"/>
                </a:lnTo>
                <a:lnTo>
                  <a:pt x="1850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2691" y="3828922"/>
            <a:ext cx="39370" cy="102235"/>
          </a:xfrm>
          <a:custGeom>
            <a:avLst/>
            <a:gdLst/>
            <a:ahLst/>
            <a:cxnLst/>
            <a:rect l="l" t="t" r="r" b="b"/>
            <a:pathLst>
              <a:path w="39370" h="102235">
                <a:moveTo>
                  <a:pt x="18643" y="0"/>
                </a:moveTo>
                <a:lnTo>
                  <a:pt x="0" y="3937"/>
                </a:lnTo>
                <a:lnTo>
                  <a:pt x="20535" y="101853"/>
                </a:lnTo>
                <a:lnTo>
                  <a:pt x="39179" y="97916"/>
                </a:lnTo>
                <a:lnTo>
                  <a:pt x="1864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2246" y="3805173"/>
            <a:ext cx="35560" cy="111760"/>
          </a:xfrm>
          <a:custGeom>
            <a:avLst/>
            <a:gdLst/>
            <a:ahLst/>
            <a:cxnLst/>
            <a:rect l="l" t="t" r="r" b="b"/>
            <a:pathLst>
              <a:path w="35559" h="111760">
                <a:moveTo>
                  <a:pt x="18834" y="0"/>
                </a:moveTo>
                <a:lnTo>
                  <a:pt x="0" y="2920"/>
                </a:lnTo>
                <a:lnTo>
                  <a:pt x="16484" y="111251"/>
                </a:lnTo>
                <a:lnTo>
                  <a:pt x="35318" y="108331"/>
                </a:lnTo>
                <a:lnTo>
                  <a:pt x="1883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347" y="4007358"/>
            <a:ext cx="70485" cy="94615"/>
          </a:xfrm>
          <a:custGeom>
            <a:avLst/>
            <a:gdLst/>
            <a:ahLst/>
            <a:cxnLst/>
            <a:rect l="l" t="t" r="r" b="b"/>
            <a:pathLst>
              <a:path w="70485" h="94614">
                <a:moveTo>
                  <a:pt x="15988" y="0"/>
                </a:moveTo>
                <a:lnTo>
                  <a:pt x="0" y="10287"/>
                </a:lnTo>
                <a:lnTo>
                  <a:pt x="54380" y="94234"/>
                </a:lnTo>
                <a:lnTo>
                  <a:pt x="70368" y="83947"/>
                </a:lnTo>
                <a:lnTo>
                  <a:pt x="1598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0298" y="3955415"/>
            <a:ext cx="66040" cy="96520"/>
          </a:xfrm>
          <a:custGeom>
            <a:avLst/>
            <a:gdLst/>
            <a:ahLst/>
            <a:cxnLst/>
            <a:rect l="l" t="t" r="r" b="b"/>
            <a:pathLst>
              <a:path w="66039" h="96520">
                <a:moveTo>
                  <a:pt x="16582" y="0"/>
                </a:moveTo>
                <a:lnTo>
                  <a:pt x="0" y="9398"/>
                </a:lnTo>
                <a:lnTo>
                  <a:pt x="49208" y="96520"/>
                </a:lnTo>
                <a:lnTo>
                  <a:pt x="65794" y="87122"/>
                </a:lnTo>
                <a:lnTo>
                  <a:pt x="1658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7474" y="3931792"/>
            <a:ext cx="57150" cy="99695"/>
          </a:xfrm>
          <a:custGeom>
            <a:avLst/>
            <a:gdLst/>
            <a:ahLst/>
            <a:cxnLst/>
            <a:rect l="l" t="t" r="r" b="b"/>
            <a:pathLst>
              <a:path w="57150" h="99695">
                <a:moveTo>
                  <a:pt x="17487" y="0"/>
                </a:moveTo>
                <a:lnTo>
                  <a:pt x="0" y="7492"/>
                </a:lnTo>
                <a:lnTo>
                  <a:pt x="39674" y="99313"/>
                </a:lnTo>
                <a:lnTo>
                  <a:pt x="57162" y="91820"/>
                </a:lnTo>
                <a:lnTo>
                  <a:pt x="1748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0337" y="3915917"/>
            <a:ext cx="57150" cy="99695"/>
          </a:xfrm>
          <a:custGeom>
            <a:avLst/>
            <a:gdLst/>
            <a:ahLst/>
            <a:cxnLst/>
            <a:rect l="l" t="t" r="r" b="b"/>
            <a:pathLst>
              <a:path w="57150" h="99695">
                <a:moveTo>
                  <a:pt x="17487" y="0"/>
                </a:moveTo>
                <a:lnTo>
                  <a:pt x="0" y="7492"/>
                </a:lnTo>
                <a:lnTo>
                  <a:pt x="39674" y="99313"/>
                </a:lnTo>
                <a:lnTo>
                  <a:pt x="57162" y="91820"/>
                </a:lnTo>
                <a:lnTo>
                  <a:pt x="1748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3906" y="3892803"/>
            <a:ext cx="48895" cy="101600"/>
          </a:xfrm>
          <a:custGeom>
            <a:avLst/>
            <a:gdLst/>
            <a:ahLst/>
            <a:cxnLst/>
            <a:rect l="l" t="t" r="r" b="b"/>
            <a:pathLst>
              <a:path w="48895" h="101600">
                <a:moveTo>
                  <a:pt x="18160" y="0"/>
                </a:moveTo>
                <a:lnTo>
                  <a:pt x="0" y="5715"/>
                </a:lnTo>
                <a:lnTo>
                  <a:pt x="30289" y="101092"/>
                </a:lnTo>
                <a:lnTo>
                  <a:pt x="48450" y="95377"/>
                </a:lnTo>
                <a:lnTo>
                  <a:pt x="1816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07" y="5309234"/>
            <a:ext cx="111760" cy="78105"/>
          </a:xfrm>
          <a:custGeom>
            <a:avLst/>
            <a:gdLst/>
            <a:ahLst/>
            <a:cxnLst/>
            <a:rect l="l" t="t" r="r" b="b"/>
            <a:pathLst>
              <a:path w="111760" h="78104">
                <a:moveTo>
                  <a:pt x="101756" y="0"/>
                </a:moveTo>
                <a:lnTo>
                  <a:pt x="0" y="61848"/>
                </a:lnTo>
                <a:lnTo>
                  <a:pt x="9891" y="78104"/>
                </a:lnTo>
                <a:lnTo>
                  <a:pt x="111647" y="16255"/>
                </a:lnTo>
                <a:lnTo>
                  <a:pt x="10175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84618" y="5368544"/>
            <a:ext cx="237490" cy="325120"/>
          </a:xfrm>
          <a:custGeom>
            <a:avLst/>
            <a:gdLst/>
            <a:ahLst/>
            <a:cxnLst/>
            <a:rect l="l" t="t" r="r" b="b"/>
            <a:pathLst>
              <a:path w="237490" h="325120">
                <a:moveTo>
                  <a:pt x="15544" y="0"/>
                </a:moveTo>
                <a:lnTo>
                  <a:pt x="0" y="10921"/>
                </a:lnTo>
                <a:lnTo>
                  <a:pt x="221818" y="324637"/>
                </a:lnTo>
                <a:lnTo>
                  <a:pt x="237362" y="313639"/>
                </a:lnTo>
                <a:lnTo>
                  <a:pt x="1554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8968" y="4289044"/>
            <a:ext cx="237490" cy="325120"/>
          </a:xfrm>
          <a:custGeom>
            <a:avLst/>
            <a:gdLst/>
            <a:ahLst/>
            <a:cxnLst/>
            <a:rect l="l" t="t" r="r" b="b"/>
            <a:pathLst>
              <a:path w="237490" h="325120">
                <a:moveTo>
                  <a:pt x="15544" y="0"/>
                </a:moveTo>
                <a:lnTo>
                  <a:pt x="0" y="10921"/>
                </a:lnTo>
                <a:lnTo>
                  <a:pt x="221818" y="324611"/>
                </a:lnTo>
                <a:lnTo>
                  <a:pt x="237362" y="313689"/>
                </a:lnTo>
                <a:lnTo>
                  <a:pt x="1554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42872" y="4396740"/>
            <a:ext cx="440055" cy="277495"/>
          </a:xfrm>
          <a:custGeom>
            <a:avLst/>
            <a:gdLst/>
            <a:ahLst/>
            <a:cxnLst/>
            <a:rect l="l" t="t" r="r" b="b"/>
            <a:pathLst>
              <a:path w="440055" h="277495">
                <a:moveTo>
                  <a:pt x="430149" y="0"/>
                </a:moveTo>
                <a:lnTo>
                  <a:pt x="0" y="261239"/>
                </a:lnTo>
                <a:lnTo>
                  <a:pt x="9893" y="277495"/>
                </a:lnTo>
                <a:lnTo>
                  <a:pt x="439928" y="16256"/>
                </a:lnTo>
                <a:lnTo>
                  <a:pt x="4301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1472" y="6114846"/>
            <a:ext cx="51435" cy="219710"/>
          </a:xfrm>
          <a:custGeom>
            <a:avLst/>
            <a:gdLst/>
            <a:ahLst/>
            <a:cxnLst/>
            <a:rect l="l" t="t" r="r" b="b"/>
            <a:pathLst>
              <a:path w="51434" h="219710">
                <a:moveTo>
                  <a:pt x="32283" y="0"/>
                </a:moveTo>
                <a:lnTo>
                  <a:pt x="0" y="216674"/>
                </a:lnTo>
                <a:lnTo>
                  <a:pt x="18846" y="219481"/>
                </a:lnTo>
                <a:lnTo>
                  <a:pt x="51130" y="2806"/>
                </a:lnTo>
                <a:lnTo>
                  <a:pt x="3228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5166" y="6114694"/>
            <a:ext cx="101600" cy="220345"/>
          </a:xfrm>
          <a:custGeom>
            <a:avLst/>
            <a:gdLst/>
            <a:ahLst/>
            <a:cxnLst/>
            <a:rect l="l" t="t" r="r" b="b"/>
            <a:pathLst>
              <a:path w="101600" h="220345">
                <a:moveTo>
                  <a:pt x="83413" y="0"/>
                </a:moveTo>
                <a:lnTo>
                  <a:pt x="0" y="212839"/>
                </a:lnTo>
                <a:lnTo>
                  <a:pt x="17741" y="219786"/>
                </a:lnTo>
                <a:lnTo>
                  <a:pt x="101142" y="6946"/>
                </a:lnTo>
                <a:lnTo>
                  <a:pt x="8341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3638" y="6084570"/>
            <a:ext cx="28575" cy="210185"/>
          </a:xfrm>
          <a:custGeom>
            <a:avLst/>
            <a:gdLst/>
            <a:ahLst/>
            <a:cxnLst/>
            <a:rect l="l" t="t" r="r" b="b"/>
            <a:pathLst>
              <a:path w="28575" h="210185">
                <a:moveTo>
                  <a:pt x="19037" y="0"/>
                </a:moveTo>
                <a:lnTo>
                  <a:pt x="0" y="850"/>
                </a:lnTo>
                <a:lnTo>
                  <a:pt x="9410" y="210184"/>
                </a:lnTo>
                <a:lnTo>
                  <a:pt x="28447" y="209334"/>
                </a:lnTo>
                <a:lnTo>
                  <a:pt x="190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97140" y="6012967"/>
            <a:ext cx="73025" cy="207645"/>
          </a:xfrm>
          <a:custGeom>
            <a:avLst/>
            <a:gdLst/>
            <a:ahLst/>
            <a:cxnLst/>
            <a:rect l="l" t="t" r="r" b="b"/>
            <a:pathLst>
              <a:path w="73025" h="207645">
                <a:moveTo>
                  <a:pt x="18402" y="0"/>
                </a:moveTo>
                <a:lnTo>
                  <a:pt x="0" y="4927"/>
                </a:lnTo>
                <a:lnTo>
                  <a:pt x="54216" y="207340"/>
                </a:lnTo>
                <a:lnTo>
                  <a:pt x="72618" y="202412"/>
                </a:lnTo>
                <a:lnTo>
                  <a:pt x="1840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13002" y="5909132"/>
            <a:ext cx="111125" cy="196215"/>
          </a:xfrm>
          <a:custGeom>
            <a:avLst/>
            <a:gdLst/>
            <a:ahLst/>
            <a:cxnLst/>
            <a:rect l="l" t="t" r="r" b="b"/>
            <a:pathLst>
              <a:path w="111125" h="196214">
                <a:moveTo>
                  <a:pt x="17030" y="0"/>
                </a:moveTo>
                <a:lnTo>
                  <a:pt x="0" y="8521"/>
                </a:lnTo>
                <a:lnTo>
                  <a:pt x="93764" y="195935"/>
                </a:lnTo>
                <a:lnTo>
                  <a:pt x="110794" y="187401"/>
                </a:lnTo>
                <a:lnTo>
                  <a:pt x="1703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22069" y="5776798"/>
            <a:ext cx="146685" cy="175260"/>
          </a:xfrm>
          <a:custGeom>
            <a:avLst/>
            <a:gdLst/>
            <a:ahLst/>
            <a:cxnLst/>
            <a:rect l="l" t="t" r="r" b="b"/>
            <a:pathLst>
              <a:path w="146684" h="175260">
                <a:moveTo>
                  <a:pt x="14859" y="0"/>
                </a:moveTo>
                <a:lnTo>
                  <a:pt x="0" y="11988"/>
                </a:lnTo>
                <a:lnTo>
                  <a:pt x="131826" y="174853"/>
                </a:lnTo>
                <a:lnTo>
                  <a:pt x="146685" y="162864"/>
                </a:lnTo>
                <a:lnTo>
                  <a:pt x="1485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02410" y="5628284"/>
            <a:ext cx="182880" cy="135890"/>
          </a:xfrm>
          <a:custGeom>
            <a:avLst/>
            <a:gdLst/>
            <a:ahLst/>
            <a:cxnLst/>
            <a:rect l="l" t="t" r="r" b="b"/>
            <a:pathLst>
              <a:path w="182880" h="135889">
                <a:moveTo>
                  <a:pt x="10921" y="0"/>
                </a:moveTo>
                <a:lnTo>
                  <a:pt x="0" y="15633"/>
                </a:lnTo>
                <a:lnTo>
                  <a:pt x="171958" y="135343"/>
                </a:lnTo>
                <a:lnTo>
                  <a:pt x="182879" y="119697"/>
                </a:lnTo>
                <a:lnTo>
                  <a:pt x="1092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357" y="3891915"/>
            <a:ext cx="120014" cy="191770"/>
          </a:xfrm>
          <a:custGeom>
            <a:avLst/>
            <a:gdLst/>
            <a:ahLst/>
            <a:cxnLst/>
            <a:rect l="l" t="t" r="r" b="b"/>
            <a:pathLst>
              <a:path w="120014" h="191770">
                <a:moveTo>
                  <a:pt x="16584" y="0"/>
                </a:moveTo>
                <a:lnTo>
                  <a:pt x="0" y="9398"/>
                </a:lnTo>
                <a:lnTo>
                  <a:pt x="103099" y="191770"/>
                </a:lnTo>
                <a:lnTo>
                  <a:pt x="119684" y="182372"/>
                </a:lnTo>
                <a:lnTo>
                  <a:pt x="1658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1317" y="3768852"/>
            <a:ext cx="78740" cy="206375"/>
          </a:xfrm>
          <a:custGeom>
            <a:avLst/>
            <a:gdLst/>
            <a:ahLst/>
            <a:cxnLst/>
            <a:rect l="l" t="t" r="r" b="b"/>
            <a:pathLst>
              <a:path w="78739" h="206375">
                <a:moveTo>
                  <a:pt x="18237" y="0"/>
                </a:moveTo>
                <a:lnTo>
                  <a:pt x="0" y="5461"/>
                </a:lnTo>
                <a:lnTo>
                  <a:pt x="60477" y="206121"/>
                </a:lnTo>
                <a:lnTo>
                  <a:pt x="78714" y="200660"/>
                </a:lnTo>
                <a:lnTo>
                  <a:pt x="18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6048" y="3652520"/>
            <a:ext cx="46355" cy="219710"/>
          </a:xfrm>
          <a:custGeom>
            <a:avLst/>
            <a:gdLst/>
            <a:ahLst/>
            <a:cxnLst/>
            <a:rect l="l" t="t" r="r" b="b"/>
            <a:pathLst>
              <a:path w="46355" h="219710">
                <a:moveTo>
                  <a:pt x="27292" y="0"/>
                </a:moveTo>
                <a:lnTo>
                  <a:pt x="0" y="217296"/>
                </a:lnTo>
                <a:lnTo>
                  <a:pt x="18910" y="219709"/>
                </a:lnTo>
                <a:lnTo>
                  <a:pt x="46202" y="2412"/>
                </a:lnTo>
                <a:lnTo>
                  <a:pt x="2729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20254" y="3640073"/>
            <a:ext cx="93345" cy="232410"/>
          </a:xfrm>
          <a:custGeom>
            <a:avLst/>
            <a:gdLst/>
            <a:ahLst/>
            <a:cxnLst/>
            <a:rect l="l" t="t" r="r" b="b"/>
            <a:pathLst>
              <a:path w="93344" h="232410">
                <a:moveTo>
                  <a:pt x="75006" y="0"/>
                </a:moveTo>
                <a:lnTo>
                  <a:pt x="0" y="225932"/>
                </a:lnTo>
                <a:lnTo>
                  <a:pt x="18084" y="231901"/>
                </a:lnTo>
                <a:lnTo>
                  <a:pt x="93091" y="5968"/>
                </a:lnTo>
                <a:lnTo>
                  <a:pt x="7500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28712" y="3684778"/>
            <a:ext cx="135255" cy="225425"/>
          </a:xfrm>
          <a:custGeom>
            <a:avLst/>
            <a:gdLst/>
            <a:ahLst/>
            <a:cxnLst/>
            <a:rect l="l" t="t" r="r" b="b"/>
            <a:pathLst>
              <a:path w="135255" h="225425">
                <a:moveTo>
                  <a:pt x="118249" y="0"/>
                </a:moveTo>
                <a:lnTo>
                  <a:pt x="0" y="215773"/>
                </a:lnTo>
                <a:lnTo>
                  <a:pt x="16700" y="225044"/>
                </a:lnTo>
                <a:lnTo>
                  <a:pt x="135013" y="9271"/>
                </a:lnTo>
                <a:lnTo>
                  <a:pt x="1182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424939" y="3755390"/>
            <a:ext cx="174625" cy="223520"/>
          </a:xfrm>
          <a:custGeom>
            <a:avLst/>
            <a:gdLst/>
            <a:ahLst/>
            <a:cxnLst/>
            <a:rect l="l" t="t" r="r" b="b"/>
            <a:pathLst>
              <a:path w="174625" h="223520">
                <a:moveTo>
                  <a:pt x="159003" y="0"/>
                </a:moveTo>
                <a:lnTo>
                  <a:pt x="0" y="212090"/>
                </a:lnTo>
                <a:lnTo>
                  <a:pt x="15240" y="223520"/>
                </a:lnTo>
                <a:lnTo>
                  <a:pt x="174244" y="11430"/>
                </a:lnTo>
                <a:lnTo>
                  <a:pt x="15900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591944" y="3875404"/>
            <a:ext cx="205740" cy="196215"/>
          </a:xfrm>
          <a:custGeom>
            <a:avLst/>
            <a:gdLst/>
            <a:ahLst/>
            <a:cxnLst/>
            <a:rect l="l" t="t" r="r" b="b"/>
            <a:pathLst>
              <a:path w="205739" h="196214">
                <a:moveTo>
                  <a:pt x="192278" y="0"/>
                </a:moveTo>
                <a:lnTo>
                  <a:pt x="0" y="182499"/>
                </a:lnTo>
                <a:lnTo>
                  <a:pt x="13081" y="196215"/>
                </a:lnTo>
                <a:lnTo>
                  <a:pt x="205359" y="13716"/>
                </a:lnTo>
                <a:lnTo>
                  <a:pt x="19227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727835" y="4023867"/>
            <a:ext cx="232410" cy="179070"/>
          </a:xfrm>
          <a:custGeom>
            <a:avLst/>
            <a:gdLst/>
            <a:ahLst/>
            <a:cxnLst/>
            <a:rect l="l" t="t" r="r" b="b"/>
            <a:pathLst>
              <a:path w="232410" h="179070">
                <a:moveTo>
                  <a:pt x="220725" y="0"/>
                </a:moveTo>
                <a:lnTo>
                  <a:pt x="0" y="163321"/>
                </a:lnTo>
                <a:lnTo>
                  <a:pt x="11302" y="178688"/>
                </a:lnTo>
                <a:lnTo>
                  <a:pt x="232156" y="15366"/>
                </a:lnTo>
                <a:lnTo>
                  <a:pt x="220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832736" y="4204461"/>
            <a:ext cx="241935" cy="144780"/>
          </a:xfrm>
          <a:custGeom>
            <a:avLst/>
            <a:gdLst/>
            <a:ahLst/>
            <a:cxnLst/>
            <a:rect l="l" t="t" r="r" b="b"/>
            <a:pathLst>
              <a:path w="241935" h="144779">
                <a:moveTo>
                  <a:pt x="232282" y="0"/>
                </a:moveTo>
                <a:lnTo>
                  <a:pt x="0" y="127762"/>
                </a:lnTo>
                <a:lnTo>
                  <a:pt x="9143" y="144525"/>
                </a:lnTo>
                <a:lnTo>
                  <a:pt x="241426" y="16763"/>
                </a:lnTo>
                <a:lnTo>
                  <a:pt x="23228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06270" y="4409185"/>
            <a:ext cx="256540" cy="106680"/>
          </a:xfrm>
          <a:custGeom>
            <a:avLst/>
            <a:gdLst/>
            <a:ahLst/>
            <a:cxnLst/>
            <a:rect l="l" t="t" r="r" b="b"/>
            <a:pathLst>
              <a:path w="256539" h="106679">
                <a:moveTo>
                  <a:pt x="249809" y="0"/>
                </a:moveTo>
                <a:lnTo>
                  <a:pt x="0" y="88645"/>
                </a:lnTo>
                <a:lnTo>
                  <a:pt x="6350" y="106552"/>
                </a:lnTo>
                <a:lnTo>
                  <a:pt x="256159" y="17906"/>
                </a:lnTo>
                <a:lnTo>
                  <a:pt x="24980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34717" y="4622800"/>
            <a:ext cx="262890" cy="76200"/>
          </a:xfrm>
          <a:custGeom>
            <a:avLst/>
            <a:gdLst/>
            <a:ahLst/>
            <a:cxnLst/>
            <a:rect l="l" t="t" r="r" b="b"/>
            <a:pathLst>
              <a:path w="262889" h="76200">
                <a:moveTo>
                  <a:pt x="258699" y="0"/>
                </a:moveTo>
                <a:lnTo>
                  <a:pt x="0" y="57657"/>
                </a:lnTo>
                <a:lnTo>
                  <a:pt x="4063" y="76200"/>
                </a:lnTo>
                <a:lnTo>
                  <a:pt x="262889" y="18542"/>
                </a:lnTo>
                <a:lnTo>
                  <a:pt x="25869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25320" y="4856226"/>
            <a:ext cx="266065" cy="41275"/>
          </a:xfrm>
          <a:custGeom>
            <a:avLst/>
            <a:gdLst/>
            <a:ahLst/>
            <a:cxnLst/>
            <a:rect l="l" t="t" r="r" b="b"/>
            <a:pathLst>
              <a:path w="266064" h="41275">
                <a:moveTo>
                  <a:pt x="264160" y="0"/>
                </a:moveTo>
                <a:lnTo>
                  <a:pt x="0" y="22225"/>
                </a:lnTo>
                <a:lnTo>
                  <a:pt x="1524" y="41148"/>
                </a:lnTo>
                <a:lnTo>
                  <a:pt x="265811" y="18923"/>
                </a:lnTo>
                <a:lnTo>
                  <a:pt x="26416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88032" y="5273675"/>
            <a:ext cx="237490" cy="66675"/>
          </a:xfrm>
          <a:custGeom>
            <a:avLst/>
            <a:gdLst/>
            <a:ahLst/>
            <a:cxnLst/>
            <a:rect l="l" t="t" r="r" b="b"/>
            <a:pathLst>
              <a:path w="237489" h="66675">
                <a:moveTo>
                  <a:pt x="3810" y="0"/>
                </a:moveTo>
                <a:lnTo>
                  <a:pt x="0" y="18668"/>
                </a:lnTo>
                <a:lnTo>
                  <a:pt x="233299" y="66675"/>
                </a:lnTo>
                <a:lnTo>
                  <a:pt x="237109" y="48006"/>
                </a:lnTo>
                <a:lnTo>
                  <a:pt x="381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59254" y="5453760"/>
            <a:ext cx="208915" cy="113030"/>
          </a:xfrm>
          <a:custGeom>
            <a:avLst/>
            <a:gdLst/>
            <a:ahLst/>
            <a:cxnLst/>
            <a:rect l="l" t="t" r="r" b="b"/>
            <a:pathLst>
              <a:path w="208914" h="113029">
                <a:moveTo>
                  <a:pt x="8255" y="0"/>
                </a:moveTo>
                <a:lnTo>
                  <a:pt x="0" y="17271"/>
                </a:lnTo>
                <a:lnTo>
                  <a:pt x="200659" y="112902"/>
                </a:lnTo>
                <a:lnTo>
                  <a:pt x="208914" y="95630"/>
                </a:lnTo>
                <a:lnTo>
                  <a:pt x="825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49375" y="4978400"/>
            <a:ext cx="323850" cy="190500"/>
          </a:xfrm>
          <a:custGeom>
            <a:avLst/>
            <a:gdLst/>
            <a:ahLst/>
            <a:cxnLst/>
            <a:rect l="l" t="t" r="r" b="b"/>
            <a:pathLst>
              <a:path w="323850" h="190500">
                <a:moveTo>
                  <a:pt x="311150" y="57150"/>
                </a:moveTo>
                <a:lnTo>
                  <a:pt x="257175" y="57150"/>
                </a:lnTo>
                <a:lnTo>
                  <a:pt x="219075" y="180975"/>
                </a:lnTo>
                <a:lnTo>
                  <a:pt x="266700" y="190500"/>
                </a:lnTo>
                <a:lnTo>
                  <a:pt x="311150" y="57150"/>
                </a:lnTo>
                <a:close/>
              </a:path>
              <a:path w="323850" h="190500">
                <a:moveTo>
                  <a:pt x="66675" y="0"/>
                </a:moveTo>
                <a:lnTo>
                  <a:pt x="0" y="171450"/>
                </a:lnTo>
                <a:lnTo>
                  <a:pt x="47625" y="180975"/>
                </a:lnTo>
                <a:lnTo>
                  <a:pt x="95250" y="47625"/>
                </a:lnTo>
                <a:lnTo>
                  <a:pt x="314325" y="47625"/>
                </a:lnTo>
                <a:lnTo>
                  <a:pt x="323850" y="19050"/>
                </a:lnTo>
                <a:lnTo>
                  <a:pt x="66675" y="0"/>
                </a:lnTo>
                <a:close/>
              </a:path>
              <a:path w="323850" h="190500">
                <a:moveTo>
                  <a:pt x="314325" y="47625"/>
                </a:moveTo>
                <a:lnTo>
                  <a:pt x="95250" y="47625"/>
                </a:lnTo>
                <a:lnTo>
                  <a:pt x="161925" y="57150"/>
                </a:lnTo>
                <a:lnTo>
                  <a:pt x="123825" y="171450"/>
                </a:lnTo>
                <a:lnTo>
                  <a:pt x="161925" y="171450"/>
                </a:lnTo>
                <a:lnTo>
                  <a:pt x="209550" y="57150"/>
                </a:lnTo>
                <a:lnTo>
                  <a:pt x="311150" y="57150"/>
                </a:lnTo>
                <a:lnTo>
                  <a:pt x="314325" y="47625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162" y="4321175"/>
            <a:ext cx="142875" cy="123825"/>
          </a:xfrm>
          <a:custGeom>
            <a:avLst/>
            <a:gdLst/>
            <a:ahLst/>
            <a:cxnLst/>
            <a:rect l="l" t="t" r="r" b="b"/>
            <a:pathLst>
              <a:path w="142875" h="123825">
                <a:moveTo>
                  <a:pt x="28575" y="38100"/>
                </a:moveTo>
                <a:lnTo>
                  <a:pt x="0" y="47625"/>
                </a:lnTo>
                <a:lnTo>
                  <a:pt x="57150" y="123825"/>
                </a:lnTo>
                <a:lnTo>
                  <a:pt x="76200" y="114300"/>
                </a:lnTo>
                <a:lnTo>
                  <a:pt x="38100" y="57150"/>
                </a:lnTo>
                <a:lnTo>
                  <a:pt x="104775" y="57150"/>
                </a:lnTo>
                <a:lnTo>
                  <a:pt x="28575" y="38100"/>
                </a:lnTo>
                <a:close/>
              </a:path>
              <a:path w="142875" h="123825">
                <a:moveTo>
                  <a:pt x="85725" y="0"/>
                </a:moveTo>
                <a:lnTo>
                  <a:pt x="66675" y="9525"/>
                </a:lnTo>
                <a:lnTo>
                  <a:pt x="104775" y="57150"/>
                </a:lnTo>
                <a:lnTo>
                  <a:pt x="38100" y="57150"/>
                </a:lnTo>
                <a:lnTo>
                  <a:pt x="114300" y="85725"/>
                </a:lnTo>
                <a:lnTo>
                  <a:pt x="142875" y="66675"/>
                </a:lnTo>
                <a:lnTo>
                  <a:pt x="85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3987" y="4208398"/>
            <a:ext cx="160655" cy="141605"/>
          </a:xfrm>
          <a:custGeom>
            <a:avLst/>
            <a:gdLst/>
            <a:ahLst/>
            <a:cxnLst/>
            <a:rect l="l" t="t" r="r" b="b"/>
            <a:pathLst>
              <a:path w="160654" h="141604">
                <a:moveTo>
                  <a:pt x="28575" y="65150"/>
                </a:moveTo>
                <a:lnTo>
                  <a:pt x="0" y="84200"/>
                </a:lnTo>
                <a:lnTo>
                  <a:pt x="85725" y="141350"/>
                </a:lnTo>
                <a:lnTo>
                  <a:pt x="103187" y="131825"/>
                </a:lnTo>
                <a:lnTo>
                  <a:pt x="94776" y="108076"/>
                </a:lnTo>
                <a:lnTo>
                  <a:pt x="71437" y="108076"/>
                </a:lnTo>
                <a:lnTo>
                  <a:pt x="28575" y="65150"/>
                </a:lnTo>
                <a:close/>
              </a:path>
              <a:path w="160654" h="141604">
                <a:moveTo>
                  <a:pt x="76200" y="36575"/>
                </a:moveTo>
                <a:lnTo>
                  <a:pt x="57150" y="46100"/>
                </a:lnTo>
                <a:lnTo>
                  <a:pt x="71437" y="108076"/>
                </a:lnTo>
                <a:lnTo>
                  <a:pt x="94776" y="108076"/>
                </a:lnTo>
                <a:lnTo>
                  <a:pt x="76200" y="55625"/>
                </a:lnTo>
                <a:lnTo>
                  <a:pt x="113241" y="55625"/>
                </a:lnTo>
                <a:lnTo>
                  <a:pt x="76200" y="36575"/>
                </a:lnTo>
                <a:close/>
              </a:path>
              <a:path w="160654" h="141604">
                <a:moveTo>
                  <a:pt x="113241" y="55625"/>
                </a:moveTo>
                <a:lnTo>
                  <a:pt x="76200" y="55625"/>
                </a:lnTo>
                <a:lnTo>
                  <a:pt x="141287" y="103250"/>
                </a:lnTo>
                <a:lnTo>
                  <a:pt x="160337" y="93725"/>
                </a:lnTo>
                <a:lnTo>
                  <a:pt x="151625" y="65150"/>
                </a:lnTo>
                <a:lnTo>
                  <a:pt x="131762" y="65150"/>
                </a:lnTo>
                <a:lnTo>
                  <a:pt x="113241" y="55625"/>
                </a:lnTo>
                <a:close/>
              </a:path>
              <a:path w="160654" h="141604">
                <a:moveTo>
                  <a:pt x="131762" y="0"/>
                </a:moveTo>
                <a:lnTo>
                  <a:pt x="112712" y="19050"/>
                </a:lnTo>
                <a:lnTo>
                  <a:pt x="131762" y="65150"/>
                </a:lnTo>
                <a:lnTo>
                  <a:pt x="151625" y="65150"/>
                </a:lnTo>
                <a:lnTo>
                  <a:pt x="1317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74737" y="5559425"/>
            <a:ext cx="132080" cy="123825"/>
          </a:xfrm>
          <a:custGeom>
            <a:avLst/>
            <a:gdLst/>
            <a:ahLst/>
            <a:cxnLst/>
            <a:rect l="l" t="t" r="r" b="b"/>
            <a:pathLst>
              <a:path w="132080" h="123825">
                <a:moveTo>
                  <a:pt x="120253" y="57150"/>
                </a:moveTo>
                <a:lnTo>
                  <a:pt x="95250" y="57150"/>
                </a:lnTo>
                <a:lnTo>
                  <a:pt x="104775" y="76200"/>
                </a:lnTo>
                <a:lnTo>
                  <a:pt x="47625" y="104775"/>
                </a:lnTo>
                <a:lnTo>
                  <a:pt x="57150" y="123825"/>
                </a:lnTo>
                <a:lnTo>
                  <a:pt x="131762" y="76200"/>
                </a:lnTo>
                <a:lnTo>
                  <a:pt x="120253" y="57150"/>
                </a:lnTo>
                <a:close/>
              </a:path>
              <a:path w="132080" h="123825">
                <a:moveTo>
                  <a:pt x="102989" y="28575"/>
                </a:moveTo>
                <a:lnTo>
                  <a:pt x="66675" y="28575"/>
                </a:lnTo>
                <a:lnTo>
                  <a:pt x="85725" y="47625"/>
                </a:lnTo>
                <a:lnTo>
                  <a:pt x="38100" y="76200"/>
                </a:lnTo>
                <a:lnTo>
                  <a:pt x="47625" y="85725"/>
                </a:lnTo>
                <a:lnTo>
                  <a:pt x="95250" y="57150"/>
                </a:lnTo>
                <a:lnTo>
                  <a:pt x="120253" y="57150"/>
                </a:lnTo>
                <a:lnTo>
                  <a:pt x="102989" y="28575"/>
                </a:lnTo>
                <a:close/>
              </a:path>
              <a:path w="132080" h="123825">
                <a:moveTo>
                  <a:pt x="85725" y="0"/>
                </a:moveTo>
                <a:lnTo>
                  <a:pt x="0" y="47625"/>
                </a:lnTo>
                <a:lnTo>
                  <a:pt x="9525" y="57150"/>
                </a:lnTo>
                <a:lnTo>
                  <a:pt x="66675" y="28575"/>
                </a:lnTo>
                <a:lnTo>
                  <a:pt x="102989" y="28575"/>
                </a:lnTo>
                <a:lnTo>
                  <a:pt x="85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492250" y="4416425"/>
            <a:ext cx="142875" cy="114300"/>
          </a:xfrm>
          <a:custGeom>
            <a:avLst/>
            <a:gdLst/>
            <a:ahLst/>
            <a:cxnLst/>
            <a:rect l="l" t="t" r="r" b="b"/>
            <a:pathLst>
              <a:path w="142875" h="114300">
                <a:moveTo>
                  <a:pt x="104775" y="0"/>
                </a:moveTo>
                <a:lnTo>
                  <a:pt x="0" y="57150"/>
                </a:lnTo>
                <a:lnTo>
                  <a:pt x="38100" y="114300"/>
                </a:lnTo>
                <a:lnTo>
                  <a:pt x="57150" y="104775"/>
                </a:lnTo>
                <a:lnTo>
                  <a:pt x="28575" y="66675"/>
                </a:lnTo>
                <a:lnTo>
                  <a:pt x="57150" y="47625"/>
                </a:lnTo>
                <a:lnTo>
                  <a:pt x="80962" y="47625"/>
                </a:lnTo>
                <a:lnTo>
                  <a:pt x="76200" y="38100"/>
                </a:lnTo>
                <a:lnTo>
                  <a:pt x="95250" y="19050"/>
                </a:lnTo>
                <a:lnTo>
                  <a:pt x="120015" y="19050"/>
                </a:lnTo>
                <a:lnTo>
                  <a:pt x="104775" y="0"/>
                </a:lnTo>
                <a:close/>
              </a:path>
              <a:path w="142875" h="114300">
                <a:moveTo>
                  <a:pt x="80962" y="47625"/>
                </a:moveTo>
                <a:lnTo>
                  <a:pt x="57150" y="47625"/>
                </a:lnTo>
                <a:lnTo>
                  <a:pt x="85725" y="85725"/>
                </a:lnTo>
                <a:lnTo>
                  <a:pt x="95250" y="76200"/>
                </a:lnTo>
                <a:lnTo>
                  <a:pt x="80962" y="47625"/>
                </a:lnTo>
                <a:close/>
              </a:path>
              <a:path w="142875" h="114300">
                <a:moveTo>
                  <a:pt x="120015" y="19050"/>
                </a:moveTo>
                <a:lnTo>
                  <a:pt x="95250" y="19050"/>
                </a:lnTo>
                <a:lnTo>
                  <a:pt x="123825" y="66675"/>
                </a:lnTo>
                <a:lnTo>
                  <a:pt x="142875" y="47625"/>
                </a:lnTo>
                <a:lnTo>
                  <a:pt x="120015" y="190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25575" y="4311650"/>
            <a:ext cx="142875" cy="133350"/>
          </a:xfrm>
          <a:custGeom>
            <a:avLst/>
            <a:gdLst/>
            <a:ahLst/>
            <a:cxnLst/>
            <a:rect l="l" t="t" r="r" b="b"/>
            <a:pathLst>
              <a:path w="142875" h="133350">
                <a:moveTo>
                  <a:pt x="102393" y="38100"/>
                </a:moveTo>
                <a:lnTo>
                  <a:pt x="85725" y="38100"/>
                </a:lnTo>
                <a:lnTo>
                  <a:pt x="28575" y="114300"/>
                </a:lnTo>
                <a:lnTo>
                  <a:pt x="38100" y="133350"/>
                </a:lnTo>
                <a:lnTo>
                  <a:pt x="97971" y="95250"/>
                </a:lnTo>
                <a:lnTo>
                  <a:pt x="66675" y="95250"/>
                </a:lnTo>
                <a:lnTo>
                  <a:pt x="102393" y="38100"/>
                </a:lnTo>
                <a:close/>
              </a:path>
              <a:path w="142875" h="133350">
                <a:moveTo>
                  <a:pt x="133350" y="47625"/>
                </a:moveTo>
                <a:lnTo>
                  <a:pt x="66675" y="95250"/>
                </a:lnTo>
                <a:lnTo>
                  <a:pt x="97971" y="95250"/>
                </a:lnTo>
                <a:lnTo>
                  <a:pt x="142875" y="66675"/>
                </a:lnTo>
                <a:lnTo>
                  <a:pt x="133350" y="47625"/>
                </a:lnTo>
                <a:close/>
              </a:path>
              <a:path w="142875" h="133350">
                <a:moveTo>
                  <a:pt x="104775" y="0"/>
                </a:moveTo>
                <a:lnTo>
                  <a:pt x="0" y="66675"/>
                </a:lnTo>
                <a:lnTo>
                  <a:pt x="9525" y="85725"/>
                </a:lnTo>
                <a:lnTo>
                  <a:pt x="85725" y="38100"/>
                </a:lnTo>
                <a:lnTo>
                  <a:pt x="102393" y="38100"/>
                </a:lnTo>
                <a:lnTo>
                  <a:pt x="114300" y="19050"/>
                </a:lnTo>
                <a:lnTo>
                  <a:pt x="10477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113" y="6091237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9524" y="0"/>
                </a:moveTo>
                <a:lnTo>
                  <a:pt x="0" y="0"/>
                </a:lnTo>
                <a:lnTo>
                  <a:pt x="0" y="19050"/>
                </a:lnTo>
                <a:lnTo>
                  <a:pt x="95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113" y="4055998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0"/>
                </a:moveTo>
                <a:lnTo>
                  <a:pt x="0" y="38100"/>
                </a:lnTo>
                <a:lnTo>
                  <a:pt x="28574" y="76200"/>
                </a:lnTo>
                <a:lnTo>
                  <a:pt x="47624" y="66675"/>
                </a:lnTo>
                <a:lnTo>
                  <a:pt x="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113" y="6100762"/>
            <a:ext cx="57150" cy="104775"/>
          </a:xfrm>
          <a:custGeom>
            <a:avLst/>
            <a:gdLst/>
            <a:ahLst/>
            <a:cxnLst/>
            <a:rect l="l" t="t" r="r" b="b"/>
            <a:pathLst>
              <a:path w="57150" h="104775">
                <a:moveTo>
                  <a:pt x="57149" y="0"/>
                </a:moveTo>
                <a:lnTo>
                  <a:pt x="38099" y="0"/>
                </a:lnTo>
                <a:lnTo>
                  <a:pt x="0" y="57150"/>
                </a:lnTo>
                <a:lnTo>
                  <a:pt x="0" y="104775"/>
                </a:lnTo>
                <a:lnTo>
                  <a:pt x="571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868170" y="5072507"/>
            <a:ext cx="256540" cy="37465"/>
          </a:xfrm>
          <a:custGeom>
            <a:avLst/>
            <a:gdLst/>
            <a:ahLst/>
            <a:cxnLst/>
            <a:rect l="l" t="t" r="r" b="b"/>
            <a:pathLst>
              <a:path w="256539" h="37464">
                <a:moveTo>
                  <a:pt x="1269" y="0"/>
                </a:moveTo>
                <a:lnTo>
                  <a:pt x="0" y="19050"/>
                </a:lnTo>
                <a:lnTo>
                  <a:pt x="254888" y="37211"/>
                </a:lnTo>
                <a:lnTo>
                  <a:pt x="256286" y="18161"/>
                </a:lnTo>
                <a:lnTo>
                  <a:pt x="12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54075" y="3687445"/>
            <a:ext cx="31750" cy="219710"/>
          </a:xfrm>
          <a:custGeom>
            <a:avLst/>
            <a:gdLst/>
            <a:ahLst/>
            <a:cxnLst/>
            <a:rect l="l" t="t" r="r" b="b"/>
            <a:pathLst>
              <a:path w="31750" h="219710">
                <a:moveTo>
                  <a:pt x="19024" y="0"/>
                </a:moveTo>
                <a:lnTo>
                  <a:pt x="0" y="1015"/>
                </a:lnTo>
                <a:lnTo>
                  <a:pt x="12649" y="219709"/>
                </a:lnTo>
                <a:lnTo>
                  <a:pt x="31673" y="218693"/>
                </a:lnTo>
                <a:lnTo>
                  <a:pt x="190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20662" y="5674295"/>
            <a:ext cx="224154" cy="242570"/>
          </a:xfrm>
          <a:custGeom>
            <a:avLst/>
            <a:gdLst/>
            <a:ahLst/>
            <a:cxnLst/>
            <a:rect l="l" t="t" r="r" b="b"/>
            <a:pathLst>
              <a:path w="224154" h="242570">
                <a:moveTo>
                  <a:pt x="13419" y="157509"/>
                </a:moveTo>
                <a:lnTo>
                  <a:pt x="0" y="159766"/>
                </a:lnTo>
                <a:lnTo>
                  <a:pt x="11062" y="198115"/>
                </a:lnTo>
                <a:lnTo>
                  <a:pt x="30162" y="223663"/>
                </a:lnTo>
                <a:lnTo>
                  <a:pt x="57596" y="237901"/>
                </a:lnTo>
                <a:lnTo>
                  <a:pt x="93662" y="242316"/>
                </a:lnTo>
                <a:lnTo>
                  <a:pt x="140419" y="234776"/>
                </a:lnTo>
                <a:lnTo>
                  <a:pt x="164107" y="220091"/>
                </a:lnTo>
                <a:lnTo>
                  <a:pt x="174924" y="204018"/>
                </a:lnTo>
                <a:lnTo>
                  <a:pt x="100806" y="204018"/>
                </a:lnTo>
                <a:lnTo>
                  <a:pt x="65186" y="195609"/>
                </a:lnTo>
                <a:lnTo>
                  <a:pt x="45205" y="159543"/>
                </a:lnTo>
                <a:lnTo>
                  <a:pt x="30137" y="159543"/>
                </a:lnTo>
                <a:lnTo>
                  <a:pt x="21629" y="158377"/>
                </a:lnTo>
                <a:lnTo>
                  <a:pt x="13419" y="157509"/>
                </a:lnTo>
                <a:close/>
              </a:path>
              <a:path w="224154" h="242570">
                <a:moveTo>
                  <a:pt x="128141" y="0"/>
                </a:moveTo>
                <a:lnTo>
                  <a:pt x="100806" y="4787"/>
                </a:lnTo>
                <a:lnTo>
                  <a:pt x="75852" y="19992"/>
                </a:lnTo>
                <a:lnTo>
                  <a:pt x="57150" y="50229"/>
                </a:lnTo>
                <a:lnTo>
                  <a:pt x="52196" y="92317"/>
                </a:lnTo>
                <a:lnTo>
                  <a:pt x="69722" y="117183"/>
                </a:lnTo>
                <a:lnTo>
                  <a:pt x="98297" y="132754"/>
                </a:lnTo>
                <a:lnTo>
                  <a:pt x="126491" y="146952"/>
                </a:lnTo>
                <a:lnTo>
                  <a:pt x="142875" y="167704"/>
                </a:lnTo>
                <a:lnTo>
                  <a:pt x="132853" y="191889"/>
                </a:lnTo>
                <a:lnTo>
                  <a:pt x="100806" y="204018"/>
                </a:lnTo>
                <a:lnTo>
                  <a:pt x="174924" y="204018"/>
                </a:lnTo>
                <a:lnTo>
                  <a:pt x="175592" y="203026"/>
                </a:lnTo>
                <a:lnTo>
                  <a:pt x="185737" y="188341"/>
                </a:lnTo>
                <a:lnTo>
                  <a:pt x="178345" y="139179"/>
                </a:lnTo>
                <a:lnTo>
                  <a:pt x="156368" y="118888"/>
                </a:lnTo>
                <a:lnTo>
                  <a:pt x="127248" y="107528"/>
                </a:lnTo>
                <a:lnTo>
                  <a:pt x="98425" y="85154"/>
                </a:lnTo>
                <a:lnTo>
                  <a:pt x="101029" y="66104"/>
                </a:lnTo>
                <a:lnTo>
                  <a:pt x="114498" y="47054"/>
                </a:lnTo>
                <a:lnTo>
                  <a:pt x="136599" y="38720"/>
                </a:lnTo>
                <a:lnTo>
                  <a:pt x="207213" y="38720"/>
                </a:lnTo>
                <a:lnTo>
                  <a:pt x="204390" y="33759"/>
                </a:lnTo>
                <a:lnTo>
                  <a:pt x="183653" y="12402"/>
                </a:lnTo>
                <a:lnTo>
                  <a:pt x="153987" y="1016"/>
                </a:lnTo>
                <a:lnTo>
                  <a:pt x="128141" y="0"/>
                </a:lnTo>
                <a:close/>
              </a:path>
              <a:path w="224154" h="242570">
                <a:moveTo>
                  <a:pt x="44450" y="158179"/>
                </a:moveTo>
                <a:lnTo>
                  <a:pt x="30137" y="159543"/>
                </a:lnTo>
                <a:lnTo>
                  <a:pt x="45205" y="159543"/>
                </a:lnTo>
                <a:lnTo>
                  <a:pt x="44450" y="158179"/>
                </a:lnTo>
                <a:close/>
              </a:path>
              <a:path w="224154" h="242570">
                <a:moveTo>
                  <a:pt x="207213" y="38720"/>
                </a:moveTo>
                <a:lnTo>
                  <a:pt x="136599" y="38720"/>
                </a:lnTo>
                <a:lnTo>
                  <a:pt x="165100" y="51816"/>
                </a:lnTo>
                <a:lnTo>
                  <a:pt x="169664" y="60771"/>
                </a:lnTo>
                <a:lnTo>
                  <a:pt x="174228" y="69874"/>
                </a:lnTo>
                <a:lnTo>
                  <a:pt x="179387" y="77489"/>
                </a:lnTo>
                <a:lnTo>
                  <a:pt x="185737" y="81979"/>
                </a:lnTo>
                <a:lnTo>
                  <a:pt x="196378" y="83616"/>
                </a:lnTo>
                <a:lnTo>
                  <a:pt x="210145" y="83170"/>
                </a:lnTo>
                <a:lnTo>
                  <a:pt x="221233" y="79747"/>
                </a:lnTo>
                <a:lnTo>
                  <a:pt x="223837" y="72454"/>
                </a:lnTo>
                <a:lnTo>
                  <a:pt x="217388" y="56604"/>
                </a:lnTo>
                <a:lnTo>
                  <a:pt x="207213" y="3872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91274" y="5632897"/>
            <a:ext cx="94615" cy="118745"/>
          </a:xfrm>
          <a:custGeom>
            <a:avLst/>
            <a:gdLst/>
            <a:ahLst/>
            <a:cxnLst/>
            <a:rect l="l" t="t" r="r" b="b"/>
            <a:pathLst>
              <a:path w="94615" h="118745">
                <a:moveTo>
                  <a:pt x="35736" y="93367"/>
                </a:moveTo>
                <a:lnTo>
                  <a:pt x="31635" y="98773"/>
                </a:lnTo>
                <a:lnTo>
                  <a:pt x="28542" y="101390"/>
                </a:lnTo>
                <a:lnTo>
                  <a:pt x="25638" y="103993"/>
                </a:lnTo>
                <a:lnTo>
                  <a:pt x="22109" y="109356"/>
                </a:lnTo>
                <a:lnTo>
                  <a:pt x="38323" y="117079"/>
                </a:lnTo>
                <a:lnTo>
                  <a:pt x="52859" y="118132"/>
                </a:lnTo>
                <a:lnTo>
                  <a:pt x="66304" y="112860"/>
                </a:lnTo>
                <a:lnTo>
                  <a:pt x="79246" y="101609"/>
                </a:lnTo>
                <a:lnTo>
                  <a:pt x="82028" y="97438"/>
                </a:lnTo>
                <a:lnTo>
                  <a:pt x="54727" y="97438"/>
                </a:lnTo>
                <a:lnTo>
                  <a:pt x="35736" y="93367"/>
                </a:lnTo>
                <a:close/>
              </a:path>
              <a:path w="94615" h="118745">
                <a:moveTo>
                  <a:pt x="92482" y="61909"/>
                </a:moveTo>
                <a:lnTo>
                  <a:pt x="70217" y="61909"/>
                </a:lnTo>
                <a:lnTo>
                  <a:pt x="75036" y="72711"/>
                </a:lnTo>
                <a:lnTo>
                  <a:pt x="68850" y="87553"/>
                </a:lnTo>
                <a:lnTo>
                  <a:pt x="54727" y="97438"/>
                </a:lnTo>
                <a:lnTo>
                  <a:pt x="82028" y="97438"/>
                </a:lnTo>
                <a:lnTo>
                  <a:pt x="91637" y="83027"/>
                </a:lnTo>
                <a:lnTo>
                  <a:pt x="94316" y="70331"/>
                </a:lnTo>
                <a:lnTo>
                  <a:pt x="92482" y="61909"/>
                </a:lnTo>
                <a:close/>
              </a:path>
              <a:path w="94615" h="118745">
                <a:moveTo>
                  <a:pt x="45471" y="0"/>
                </a:moveTo>
                <a:lnTo>
                  <a:pt x="10025" y="16398"/>
                </a:lnTo>
                <a:lnTo>
                  <a:pt x="0" y="40677"/>
                </a:lnTo>
                <a:lnTo>
                  <a:pt x="4050" y="56334"/>
                </a:lnTo>
                <a:lnTo>
                  <a:pt x="19757" y="72096"/>
                </a:lnTo>
                <a:lnTo>
                  <a:pt x="37343" y="69970"/>
                </a:lnTo>
                <a:lnTo>
                  <a:pt x="54824" y="62420"/>
                </a:lnTo>
                <a:lnTo>
                  <a:pt x="70217" y="61909"/>
                </a:lnTo>
                <a:lnTo>
                  <a:pt x="92482" y="61909"/>
                </a:lnTo>
                <a:lnTo>
                  <a:pt x="90689" y="53197"/>
                </a:lnTo>
                <a:lnTo>
                  <a:pt x="89495" y="52485"/>
                </a:lnTo>
                <a:lnTo>
                  <a:pt x="28751" y="52485"/>
                </a:lnTo>
                <a:lnTo>
                  <a:pt x="23276" y="45823"/>
                </a:lnTo>
                <a:lnTo>
                  <a:pt x="21257" y="35371"/>
                </a:lnTo>
                <a:lnTo>
                  <a:pt x="25531" y="25145"/>
                </a:lnTo>
                <a:lnTo>
                  <a:pt x="38937" y="19161"/>
                </a:lnTo>
                <a:lnTo>
                  <a:pt x="57823" y="19161"/>
                </a:lnTo>
                <a:lnTo>
                  <a:pt x="59424" y="17850"/>
                </a:lnTo>
                <a:lnTo>
                  <a:pt x="63657" y="12915"/>
                </a:lnTo>
                <a:lnTo>
                  <a:pt x="66052" y="8014"/>
                </a:lnTo>
                <a:lnTo>
                  <a:pt x="64464" y="4899"/>
                </a:lnTo>
                <a:lnTo>
                  <a:pt x="57167" y="2363"/>
                </a:lnTo>
                <a:lnTo>
                  <a:pt x="45471" y="0"/>
                </a:lnTo>
                <a:close/>
              </a:path>
              <a:path w="94615" h="118745">
                <a:moveTo>
                  <a:pt x="67685" y="39495"/>
                </a:moveTo>
                <a:lnTo>
                  <a:pt x="54462" y="41192"/>
                </a:lnTo>
                <a:lnTo>
                  <a:pt x="43869" y="48714"/>
                </a:lnTo>
                <a:lnTo>
                  <a:pt x="28751" y="52485"/>
                </a:lnTo>
                <a:lnTo>
                  <a:pt x="89495" y="52485"/>
                </a:lnTo>
                <a:lnTo>
                  <a:pt x="67685" y="39495"/>
                </a:lnTo>
                <a:close/>
              </a:path>
              <a:path w="94615" h="118745">
                <a:moveTo>
                  <a:pt x="57823" y="19161"/>
                </a:moveTo>
                <a:lnTo>
                  <a:pt x="38937" y="19161"/>
                </a:lnTo>
                <a:lnTo>
                  <a:pt x="44639" y="20304"/>
                </a:lnTo>
                <a:lnTo>
                  <a:pt x="51408" y="23428"/>
                </a:lnTo>
                <a:lnTo>
                  <a:pt x="55497" y="21066"/>
                </a:lnTo>
                <a:lnTo>
                  <a:pt x="57823" y="19161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73062" y="3973448"/>
            <a:ext cx="552450" cy="2019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7887" y="4828081"/>
            <a:ext cx="334862" cy="294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52244" y="286511"/>
            <a:ext cx="2967228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87952" y="286511"/>
            <a:ext cx="1289303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45735" y="286511"/>
            <a:ext cx="1290827" cy="899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305044" y="286511"/>
            <a:ext cx="1011936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585459" y="286511"/>
            <a:ext cx="1010412" cy="899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050279" y="673608"/>
            <a:ext cx="598931" cy="4937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304788" y="673608"/>
            <a:ext cx="470915" cy="4937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431279" y="673608"/>
            <a:ext cx="598931" cy="4937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635">
              <a:lnSpc>
                <a:spcPct val="100000"/>
              </a:lnSpc>
            </a:pPr>
            <a:r>
              <a:rPr spc="5" dirty="0"/>
              <a:t>社</a:t>
            </a:r>
            <a:r>
              <a:rPr spc="-15" dirty="0"/>
              <a:t>區</a:t>
            </a:r>
            <a:r>
              <a:rPr spc="5" dirty="0"/>
              <a:t>營</a:t>
            </a:r>
            <a:r>
              <a:rPr dirty="0"/>
              <a:t>造</a:t>
            </a:r>
            <a:r>
              <a:rPr spc="-10" dirty="0">
                <a:latin typeface="MingLiU-ExtB"/>
                <a:cs typeface="MingLiU-ExtB"/>
              </a:rPr>
              <a:t>60</a:t>
            </a:r>
            <a:r>
              <a:rPr dirty="0"/>
              <a:t>招</a:t>
            </a:r>
            <a:r>
              <a:rPr dirty="0">
                <a:latin typeface="MingLiU-ExtB"/>
                <a:cs typeface="MingLiU-ExtB"/>
              </a:rPr>
              <a:t>-</a:t>
            </a:r>
            <a:r>
              <a:rPr spc="-10" dirty="0">
                <a:latin typeface="MingLiU-ExtB"/>
                <a:cs typeface="MingLiU-ExtB"/>
              </a:rPr>
              <a:t>3</a:t>
            </a:r>
            <a:r>
              <a:rPr sz="2000" dirty="0"/>
              <a:t>（</a:t>
            </a:r>
            <a:r>
              <a:rPr sz="2000" spc="-10" dirty="0">
                <a:latin typeface="MingLiU-ExtB"/>
                <a:cs typeface="MingLiU-ExtB"/>
              </a:rPr>
              <a:t>6</a:t>
            </a:r>
            <a:r>
              <a:rPr sz="2000" dirty="0"/>
              <a:t>）</a:t>
            </a:r>
            <a:endParaRPr sz="2000">
              <a:latin typeface="MingLiU-ExtB"/>
              <a:cs typeface="MingLiU-ExtB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204215" y="1595627"/>
            <a:ext cx="729996" cy="5273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3108" y="1466088"/>
            <a:ext cx="2977896" cy="6614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46176" y="2045207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15924" y="2011679"/>
            <a:ext cx="2609088" cy="5836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46176" y="2514600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15924" y="2481072"/>
            <a:ext cx="2609088" cy="5836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46176" y="2983992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15924" y="2950464"/>
            <a:ext cx="2609088" cy="58369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46176" y="3453384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15924" y="3419855"/>
            <a:ext cx="2609088" cy="5836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46176" y="3922776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15924" y="3889247"/>
            <a:ext cx="2609088" cy="5836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46176" y="4392167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15924" y="4358640"/>
            <a:ext cx="2609088" cy="5836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380491" y="1581150"/>
            <a:ext cx="2902585" cy="3307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50" spc="25" dirty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sz="3200" spc="25" dirty="0">
                <a:solidFill>
                  <a:srgbClr val="FFFFFF"/>
                </a:solidFill>
                <a:latin typeface="PMingLiU"/>
                <a:cs typeface="PMingLiU"/>
              </a:rPr>
              <a:t>社區治安方面</a:t>
            </a:r>
            <a:endParaRPr sz="32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355"/>
              </a:spcBef>
            </a:pPr>
            <a:r>
              <a:rPr sz="2800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守望相助團隊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安全通學道路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社區友善警察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335"/>
              </a:spcBef>
            </a:pPr>
            <a:r>
              <a:rPr sz="2800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亮化危險角落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兒童結伴上學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社區小孩共管</a:t>
            </a:r>
            <a:endParaRPr sz="28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22976" y="286511"/>
            <a:ext cx="1010412" cy="899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87796" y="673608"/>
            <a:ext cx="598931" cy="493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42303" y="673608"/>
            <a:ext cx="597407" cy="493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95288" y="673608"/>
            <a:ext cx="598932" cy="493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0">
              <a:lnSpc>
                <a:spcPct val="100000"/>
              </a:lnSpc>
            </a:pPr>
            <a:r>
              <a:rPr spc="5" dirty="0"/>
              <a:t>社</a:t>
            </a:r>
            <a:r>
              <a:rPr spc="-15" dirty="0"/>
              <a:t>區</a:t>
            </a:r>
            <a:r>
              <a:rPr spc="5" dirty="0"/>
              <a:t>營</a:t>
            </a:r>
            <a:r>
              <a:rPr dirty="0"/>
              <a:t>造</a:t>
            </a:r>
            <a:r>
              <a:rPr spc="-10" dirty="0">
                <a:latin typeface="MingLiU-ExtB"/>
                <a:cs typeface="MingLiU-ExtB"/>
              </a:rPr>
              <a:t>60</a:t>
            </a:r>
            <a:r>
              <a:rPr dirty="0"/>
              <a:t>招</a:t>
            </a:r>
            <a:r>
              <a:rPr dirty="0">
                <a:latin typeface="MingLiU-ExtB"/>
                <a:cs typeface="MingLiU-ExtB"/>
              </a:rPr>
              <a:t>-</a:t>
            </a:r>
            <a:r>
              <a:rPr spc="-10" dirty="0">
                <a:latin typeface="MingLiU-ExtB"/>
                <a:cs typeface="MingLiU-ExtB"/>
              </a:rPr>
              <a:t>4</a:t>
            </a:r>
            <a:r>
              <a:rPr sz="2000" dirty="0"/>
              <a:t>（</a:t>
            </a:r>
            <a:r>
              <a:rPr sz="2000" spc="-10" dirty="0">
                <a:latin typeface="MingLiU-ExtB"/>
                <a:cs typeface="MingLiU-ExtB"/>
              </a:rPr>
              <a:t>17</a:t>
            </a:r>
            <a:r>
              <a:rPr sz="2000" dirty="0"/>
              <a:t>）</a:t>
            </a:r>
            <a:endParaRPr sz="2000">
              <a:latin typeface="MingLiU-ExtB"/>
              <a:cs typeface="MingLiU-ExtB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4215" y="1546860"/>
            <a:ext cx="729996" cy="5273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3108" y="1417319"/>
            <a:ext cx="2977896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6176" y="1953767"/>
            <a:ext cx="603504" cy="5501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5924" y="1920239"/>
            <a:ext cx="1542288" cy="5836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82723" y="1920239"/>
            <a:ext cx="1542288" cy="5836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6176" y="2380488"/>
            <a:ext cx="603504" cy="5501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5924" y="2346960"/>
            <a:ext cx="1187196" cy="5836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27632" y="2346960"/>
            <a:ext cx="1897380" cy="5836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6176" y="2807207"/>
            <a:ext cx="603504" cy="5501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5924" y="2773679"/>
            <a:ext cx="1187196" cy="5836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27632" y="2773679"/>
            <a:ext cx="1897380" cy="5836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3233927"/>
            <a:ext cx="603504" cy="5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5924" y="3200400"/>
            <a:ext cx="1187196" cy="5836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27632" y="3200400"/>
            <a:ext cx="1897380" cy="5836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6176" y="3660647"/>
            <a:ext cx="603504" cy="5501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5924" y="3627120"/>
            <a:ext cx="1187196" cy="5836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27632" y="3627120"/>
            <a:ext cx="1897380" cy="5836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6176" y="4087367"/>
            <a:ext cx="603504" cy="5501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5924" y="4053840"/>
            <a:ext cx="2609088" cy="5836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6176" y="4514088"/>
            <a:ext cx="603504" cy="5501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5924" y="4480559"/>
            <a:ext cx="1187196" cy="5836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27632" y="4480559"/>
            <a:ext cx="1897380" cy="58369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6176" y="4940808"/>
            <a:ext cx="603504" cy="5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5924" y="4907279"/>
            <a:ext cx="1187196" cy="5836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27632" y="4907279"/>
            <a:ext cx="1897380" cy="5836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6176" y="5367528"/>
            <a:ext cx="603504" cy="5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5924" y="5334000"/>
            <a:ext cx="1542288" cy="5836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82723" y="5334000"/>
            <a:ext cx="1542288" cy="5836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50" spc="25" dirty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spc="25" dirty="0"/>
              <a:t>人文教育方面</a:t>
            </a:r>
            <a:endParaRPr sz="255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5"/>
              </a:spcBef>
            </a:pPr>
            <a:r>
              <a:rPr sz="2800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/>
              <a:t>辦社區</a:t>
            </a:r>
            <a:r>
              <a:rPr sz="2800" spc="-5" dirty="0">
                <a:solidFill>
                  <a:srgbClr val="FFFFCC"/>
                </a:solidFill>
              </a:rPr>
              <a:t>讀書會</a:t>
            </a:r>
            <a:endParaRPr sz="2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20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/>
              <a:t>發行</a:t>
            </a:r>
            <a:r>
              <a:rPr sz="2800" spc="-5" dirty="0">
                <a:solidFill>
                  <a:srgbClr val="FFFFCC"/>
                </a:solidFill>
              </a:rPr>
              <a:t>社區刊物</a:t>
            </a:r>
            <a:endParaRPr sz="2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20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/>
              <a:t>撰寫</a:t>
            </a:r>
            <a:r>
              <a:rPr sz="2800" spc="-5" dirty="0">
                <a:solidFill>
                  <a:srgbClr val="FFFFCC"/>
                </a:solidFill>
              </a:rPr>
              <a:t>社區歷史</a:t>
            </a:r>
            <a:endParaRPr sz="2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20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/>
              <a:t>製作</a:t>
            </a:r>
            <a:r>
              <a:rPr sz="2800" spc="-5" dirty="0">
                <a:solidFill>
                  <a:srgbClr val="FFFFCC"/>
                </a:solidFill>
              </a:rPr>
              <a:t>社區繪本</a:t>
            </a:r>
            <a:endParaRPr sz="2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800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/>
              <a:t>社區</a:t>
            </a:r>
            <a:r>
              <a:rPr sz="2800" spc="-5" dirty="0">
                <a:solidFill>
                  <a:srgbClr val="FFFFCC"/>
                </a:solidFill>
              </a:rPr>
              <a:t>老照片展</a:t>
            </a:r>
            <a:endParaRPr sz="2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/>
              <a:t>設置社區看板</a:t>
            </a:r>
            <a:endParaRPr sz="2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20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/>
              <a:t>成立</a:t>
            </a:r>
            <a:r>
              <a:rPr sz="2800" spc="-5" dirty="0">
                <a:solidFill>
                  <a:srgbClr val="FFFFCC"/>
                </a:solidFill>
              </a:rPr>
              <a:t>社區劇場</a:t>
            </a:r>
            <a:endParaRPr sz="2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20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/>
              <a:t>創作</a:t>
            </a:r>
            <a:r>
              <a:rPr sz="2800" spc="-5" dirty="0">
                <a:solidFill>
                  <a:srgbClr val="FFFFCC"/>
                </a:solidFill>
              </a:rPr>
              <a:t>社區之歌</a:t>
            </a:r>
            <a:endParaRPr sz="2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20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/>
              <a:t>拍社區</a:t>
            </a:r>
            <a:r>
              <a:rPr sz="2800" spc="-5" dirty="0">
                <a:solidFill>
                  <a:srgbClr val="FFFFCC"/>
                </a:solidFill>
              </a:rPr>
              <a:t>紀錄片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886200" y="1970532"/>
            <a:ext cx="603503" cy="55016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55947" y="1937004"/>
            <a:ext cx="1897379" cy="58369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77840" y="1937004"/>
            <a:ext cx="1187195" cy="5836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6200" y="2397251"/>
            <a:ext cx="603503" cy="55016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55947" y="2363723"/>
            <a:ext cx="1187196" cy="5836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67655" y="2363723"/>
            <a:ext cx="1897379" cy="5836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86200" y="2823972"/>
            <a:ext cx="603503" cy="55016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55947" y="2790444"/>
            <a:ext cx="2609088" cy="58369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86200" y="3250692"/>
            <a:ext cx="603503" cy="55016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55947" y="3217164"/>
            <a:ext cx="1187196" cy="58369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67655" y="3217164"/>
            <a:ext cx="1897379" cy="58369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86200" y="3677411"/>
            <a:ext cx="603503" cy="55016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55947" y="3643884"/>
            <a:ext cx="1187196" cy="58369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67655" y="3643884"/>
            <a:ext cx="1897379" cy="58369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86200" y="4104132"/>
            <a:ext cx="603503" cy="55016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55947" y="4070603"/>
            <a:ext cx="1187196" cy="58369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67655" y="4070603"/>
            <a:ext cx="1897379" cy="58369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886200" y="4530852"/>
            <a:ext cx="603503" cy="55016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55947" y="4497323"/>
            <a:ext cx="2609088" cy="58369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886200" y="4957571"/>
            <a:ext cx="603503" cy="55016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55947" y="4924044"/>
            <a:ext cx="2252472" cy="58369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078351" y="2040128"/>
            <a:ext cx="2447290" cy="3427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8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CC"/>
                </a:solidFill>
                <a:latin typeface="PMingLiU"/>
                <a:cs typeface="PMingLiU"/>
              </a:rPr>
              <a:t>古老遊戲</a:t>
            </a:r>
            <a:r>
              <a:rPr sz="2800" dirty="0">
                <a:solidFill>
                  <a:srgbClr val="FFFFFF"/>
                </a:solidFill>
                <a:latin typeface="PMingLiU"/>
                <a:cs typeface="PMingLiU"/>
              </a:rPr>
              <a:t>復活</a:t>
            </a:r>
            <a:endParaRPr sz="28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恢復</a:t>
            </a:r>
            <a:r>
              <a:rPr sz="2800" spc="-5" dirty="0">
                <a:solidFill>
                  <a:srgbClr val="FFFFCC"/>
                </a:solidFill>
                <a:latin typeface="PMingLiU"/>
                <a:cs typeface="PMingLiU"/>
              </a:rPr>
              <a:t>傳統祭典</a:t>
            </a:r>
            <a:endParaRPr sz="28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成立社區電台</a:t>
            </a:r>
            <a:endParaRPr sz="28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20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社區</a:t>
            </a:r>
            <a:r>
              <a:rPr sz="2800" spc="-5" dirty="0">
                <a:solidFill>
                  <a:srgbClr val="FFFFCC"/>
                </a:solidFill>
                <a:latin typeface="PMingLiU"/>
                <a:cs typeface="PMingLiU"/>
              </a:rPr>
              <a:t>小記者隊</a:t>
            </a:r>
            <a:endParaRPr sz="28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20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制訂</a:t>
            </a:r>
            <a:r>
              <a:rPr sz="2800" spc="-5" dirty="0">
                <a:solidFill>
                  <a:srgbClr val="FFFFCC"/>
                </a:solidFill>
                <a:latin typeface="PMingLiU"/>
                <a:cs typeface="PMingLiU"/>
              </a:rPr>
              <a:t>社區公約</a:t>
            </a:r>
            <a:endParaRPr sz="28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20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社區</a:t>
            </a:r>
            <a:r>
              <a:rPr sz="2800" spc="-5" dirty="0">
                <a:solidFill>
                  <a:srgbClr val="FFFFCC"/>
                </a:solidFill>
                <a:latin typeface="PMingLiU"/>
                <a:cs typeface="PMingLiU"/>
              </a:rPr>
              <a:t>言論廣場</a:t>
            </a:r>
            <a:endParaRPr sz="28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設計文化憲章</a:t>
            </a:r>
            <a:endParaRPr sz="28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8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CC"/>
                </a:solidFill>
                <a:latin typeface="PMingLiU"/>
                <a:cs typeface="PMingLiU"/>
              </a:rPr>
              <a:t>小學社區化</a:t>
            </a:r>
            <a:endParaRPr sz="28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6651" y="4965700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0" y="0"/>
                </a:moveTo>
                <a:lnTo>
                  <a:pt x="128587" y="0"/>
                </a:lnTo>
              </a:path>
            </a:pathLst>
          </a:custGeom>
          <a:ln w="1905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000" y="500532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0" y="0"/>
                </a:moveTo>
                <a:lnTo>
                  <a:pt x="128587" y="0"/>
                </a:lnTo>
              </a:path>
            </a:pathLst>
          </a:custGeom>
          <a:ln w="1905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87092" y="5033136"/>
            <a:ext cx="129539" cy="27305"/>
          </a:xfrm>
          <a:custGeom>
            <a:avLst/>
            <a:gdLst/>
            <a:ahLst/>
            <a:cxnLst/>
            <a:rect l="l" t="t" r="r" b="b"/>
            <a:pathLst>
              <a:path w="129539" h="27304">
                <a:moveTo>
                  <a:pt x="1143" y="0"/>
                </a:moveTo>
                <a:lnTo>
                  <a:pt x="0" y="19050"/>
                </a:lnTo>
                <a:lnTo>
                  <a:pt x="128269" y="27050"/>
                </a:lnTo>
                <a:lnTo>
                  <a:pt x="129539" y="8000"/>
                </a:lnTo>
                <a:lnTo>
                  <a:pt x="114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34591" y="4693665"/>
            <a:ext cx="137795" cy="45720"/>
          </a:xfrm>
          <a:custGeom>
            <a:avLst/>
            <a:gdLst/>
            <a:ahLst/>
            <a:cxnLst/>
            <a:rect l="l" t="t" r="r" b="b"/>
            <a:pathLst>
              <a:path w="137794" h="45720">
                <a:moveTo>
                  <a:pt x="133857" y="0"/>
                </a:moveTo>
                <a:lnTo>
                  <a:pt x="0" y="26923"/>
                </a:lnTo>
                <a:lnTo>
                  <a:pt x="3809" y="45592"/>
                </a:lnTo>
                <a:lnTo>
                  <a:pt x="137667" y="18668"/>
                </a:lnTo>
                <a:lnTo>
                  <a:pt x="13385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6114" y="4738751"/>
            <a:ext cx="137795" cy="38100"/>
          </a:xfrm>
          <a:custGeom>
            <a:avLst/>
            <a:gdLst/>
            <a:ahLst/>
            <a:cxnLst/>
            <a:rect l="l" t="t" r="r" b="b"/>
            <a:pathLst>
              <a:path w="137794" h="38100">
                <a:moveTo>
                  <a:pt x="135128" y="0"/>
                </a:moveTo>
                <a:lnTo>
                  <a:pt x="0" y="19050"/>
                </a:lnTo>
                <a:lnTo>
                  <a:pt x="2667" y="37973"/>
                </a:lnTo>
                <a:lnTo>
                  <a:pt x="137795" y="18923"/>
                </a:lnTo>
                <a:lnTo>
                  <a:pt x="135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6114" y="4776851"/>
            <a:ext cx="137795" cy="38100"/>
          </a:xfrm>
          <a:custGeom>
            <a:avLst/>
            <a:gdLst/>
            <a:ahLst/>
            <a:cxnLst/>
            <a:rect l="l" t="t" r="r" b="b"/>
            <a:pathLst>
              <a:path w="137794" h="38100">
                <a:moveTo>
                  <a:pt x="135128" y="0"/>
                </a:moveTo>
                <a:lnTo>
                  <a:pt x="0" y="19050"/>
                </a:lnTo>
                <a:lnTo>
                  <a:pt x="2667" y="37973"/>
                </a:lnTo>
                <a:lnTo>
                  <a:pt x="137795" y="18923"/>
                </a:lnTo>
                <a:lnTo>
                  <a:pt x="135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34591" y="4822571"/>
            <a:ext cx="130175" cy="29209"/>
          </a:xfrm>
          <a:custGeom>
            <a:avLst/>
            <a:gdLst/>
            <a:ahLst/>
            <a:cxnLst/>
            <a:rect l="l" t="t" r="r" b="b"/>
            <a:pathLst>
              <a:path w="130175" h="29210">
                <a:moveTo>
                  <a:pt x="128269" y="0"/>
                </a:moveTo>
                <a:lnTo>
                  <a:pt x="0" y="10159"/>
                </a:lnTo>
                <a:lnTo>
                  <a:pt x="1523" y="29082"/>
                </a:lnTo>
                <a:lnTo>
                  <a:pt x="129666" y="18922"/>
                </a:lnTo>
                <a:lnTo>
                  <a:pt x="1282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16683" y="4491735"/>
            <a:ext cx="135890" cy="62230"/>
          </a:xfrm>
          <a:custGeom>
            <a:avLst/>
            <a:gdLst/>
            <a:ahLst/>
            <a:cxnLst/>
            <a:rect l="l" t="t" r="r" b="b"/>
            <a:pathLst>
              <a:path w="135889" h="62229">
                <a:moveTo>
                  <a:pt x="129159" y="0"/>
                </a:moveTo>
                <a:lnTo>
                  <a:pt x="0" y="44068"/>
                </a:lnTo>
                <a:lnTo>
                  <a:pt x="6223" y="62102"/>
                </a:lnTo>
                <a:lnTo>
                  <a:pt x="135382" y="18033"/>
                </a:lnTo>
                <a:lnTo>
                  <a:pt x="12915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25701" y="4527930"/>
            <a:ext cx="136525" cy="56515"/>
          </a:xfrm>
          <a:custGeom>
            <a:avLst/>
            <a:gdLst/>
            <a:ahLst/>
            <a:cxnLst/>
            <a:rect l="l" t="t" r="r" b="b"/>
            <a:pathLst>
              <a:path w="136525" h="56514">
                <a:moveTo>
                  <a:pt x="131063" y="0"/>
                </a:moveTo>
                <a:lnTo>
                  <a:pt x="0" y="38100"/>
                </a:lnTo>
                <a:lnTo>
                  <a:pt x="5334" y="56388"/>
                </a:lnTo>
                <a:lnTo>
                  <a:pt x="136398" y="18288"/>
                </a:lnTo>
                <a:lnTo>
                  <a:pt x="13106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30400" y="4566030"/>
            <a:ext cx="136525" cy="56515"/>
          </a:xfrm>
          <a:custGeom>
            <a:avLst/>
            <a:gdLst/>
            <a:ahLst/>
            <a:cxnLst/>
            <a:rect l="l" t="t" r="r" b="b"/>
            <a:pathLst>
              <a:path w="136525" h="56514">
                <a:moveTo>
                  <a:pt x="131191" y="0"/>
                </a:moveTo>
                <a:lnTo>
                  <a:pt x="0" y="38100"/>
                </a:lnTo>
                <a:lnTo>
                  <a:pt x="5333" y="56388"/>
                </a:lnTo>
                <a:lnTo>
                  <a:pt x="136525" y="18288"/>
                </a:lnTo>
                <a:lnTo>
                  <a:pt x="13119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34845" y="4612004"/>
            <a:ext cx="137160" cy="50165"/>
          </a:xfrm>
          <a:custGeom>
            <a:avLst/>
            <a:gdLst/>
            <a:ahLst/>
            <a:cxnLst/>
            <a:rect l="l" t="t" r="r" b="b"/>
            <a:pathLst>
              <a:path w="137160" h="50164">
                <a:moveTo>
                  <a:pt x="132715" y="0"/>
                </a:moveTo>
                <a:lnTo>
                  <a:pt x="0" y="31623"/>
                </a:lnTo>
                <a:lnTo>
                  <a:pt x="4444" y="50165"/>
                </a:lnTo>
                <a:lnTo>
                  <a:pt x="137160" y="18542"/>
                </a:lnTo>
                <a:lnTo>
                  <a:pt x="13271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52041" y="4300473"/>
            <a:ext cx="131445" cy="76835"/>
          </a:xfrm>
          <a:custGeom>
            <a:avLst/>
            <a:gdLst/>
            <a:ahLst/>
            <a:cxnLst/>
            <a:rect l="l" t="t" r="r" b="b"/>
            <a:pathLst>
              <a:path w="131444" h="76835">
                <a:moveTo>
                  <a:pt x="123062" y="0"/>
                </a:moveTo>
                <a:lnTo>
                  <a:pt x="0" y="59181"/>
                </a:lnTo>
                <a:lnTo>
                  <a:pt x="8254" y="76326"/>
                </a:lnTo>
                <a:lnTo>
                  <a:pt x="131317" y="17144"/>
                </a:lnTo>
                <a:lnTo>
                  <a:pt x="1230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68423" y="4343527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596"/>
                </a:lnTo>
                <a:lnTo>
                  <a:pt x="133476" y="17653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81123" y="4380103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469"/>
                </a:lnTo>
                <a:lnTo>
                  <a:pt x="133476" y="17526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96998" y="4411853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469"/>
                </a:lnTo>
                <a:lnTo>
                  <a:pt x="133476" y="17526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3235" y="4137152"/>
            <a:ext cx="125730" cy="88900"/>
          </a:xfrm>
          <a:custGeom>
            <a:avLst/>
            <a:gdLst/>
            <a:ahLst/>
            <a:cxnLst/>
            <a:rect l="l" t="t" r="r" b="b"/>
            <a:pathLst>
              <a:path w="125730" h="88900">
                <a:moveTo>
                  <a:pt x="115569" y="0"/>
                </a:moveTo>
                <a:lnTo>
                  <a:pt x="0" y="72517"/>
                </a:lnTo>
                <a:lnTo>
                  <a:pt x="10159" y="88646"/>
                </a:lnTo>
                <a:lnTo>
                  <a:pt x="125729" y="16129"/>
                </a:lnTo>
                <a:lnTo>
                  <a:pt x="1155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73173" y="4165346"/>
            <a:ext cx="127635" cy="86360"/>
          </a:xfrm>
          <a:custGeom>
            <a:avLst/>
            <a:gdLst/>
            <a:ahLst/>
            <a:cxnLst/>
            <a:rect l="l" t="t" r="r" b="b"/>
            <a:pathLst>
              <a:path w="127635" h="86360">
                <a:moveTo>
                  <a:pt x="117348" y="0"/>
                </a:moveTo>
                <a:lnTo>
                  <a:pt x="0" y="69849"/>
                </a:lnTo>
                <a:lnTo>
                  <a:pt x="9778" y="86232"/>
                </a:lnTo>
                <a:lnTo>
                  <a:pt x="127126" y="16382"/>
                </a:lnTo>
                <a:lnTo>
                  <a:pt x="11734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96288" y="4201795"/>
            <a:ext cx="128905" cy="83185"/>
          </a:xfrm>
          <a:custGeom>
            <a:avLst/>
            <a:gdLst/>
            <a:ahLst/>
            <a:cxnLst/>
            <a:rect l="l" t="t" r="r" b="b"/>
            <a:pathLst>
              <a:path w="128905" h="83185">
                <a:moveTo>
                  <a:pt x="119253" y="0"/>
                </a:moveTo>
                <a:lnTo>
                  <a:pt x="0" y="66547"/>
                </a:lnTo>
                <a:lnTo>
                  <a:pt x="9270" y="83184"/>
                </a:lnTo>
                <a:lnTo>
                  <a:pt x="128524" y="16636"/>
                </a:lnTo>
                <a:lnTo>
                  <a:pt x="11925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16989" y="4228719"/>
            <a:ext cx="128905" cy="83820"/>
          </a:xfrm>
          <a:custGeom>
            <a:avLst/>
            <a:gdLst/>
            <a:ahLst/>
            <a:cxnLst/>
            <a:rect l="l" t="t" r="r" b="b"/>
            <a:pathLst>
              <a:path w="128905" h="83820">
                <a:moveTo>
                  <a:pt x="119125" y="0"/>
                </a:moveTo>
                <a:lnTo>
                  <a:pt x="0" y="66674"/>
                </a:lnTo>
                <a:lnTo>
                  <a:pt x="9271" y="83311"/>
                </a:lnTo>
                <a:lnTo>
                  <a:pt x="128397" y="16636"/>
                </a:lnTo>
                <a:lnTo>
                  <a:pt x="1191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0266" y="3986529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70" y="0"/>
                </a:moveTo>
                <a:lnTo>
                  <a:pt x="0" y="89789"/>
                </a:lnTo>
                <a:lnTo>
                  <a:pt x="12572" y="104140"/>
                </a:lnTo>
                <a:lnTo>
                  <a:pt x="115442" y="14351"/>
                </a:lnTo>
                <a:lnTo>
                  <a:pt x="10287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53667" y="4016755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69" y="0"/>
                </a:moveTo>
                <a:lnTo>
                  <a:pt x="0" y="89662"/>
                </a:lnTo>
                <a:lnTo>
                  <a:pt x="12445" y="104013"/>
                </a:lnTo>
                <a:lnTo>
                  <a:pt x="115315" y="14351"/>
                </a:lnTo>
                <a:lnTo>
                  <a:pt x="102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77416" y="4043679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69" y="0"/>
                </a:moveTo>
                <a:lnTo>
                  <a:pt x="0" y="89789"/>
                </a:lnTo>
                <a:lnTo>
                  <a:pt x="12572" y="104140"/>
                </a:lnTo>
                <a:lnTo>
                  <a:pt x="115442" y="14351"/>
                </a:lnTo>
                <a:lnTo>
                  <a:pt x="102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04720" y="4070730"/>
            <a:ext cx="118110" cy="100965"/>
          </a:xfrm>
          <a:custGeom>
            <a:avLst/>
            <a:gdLst/>
            <a:ahLst/>
            <a:cxnLst/>
            <a:rect l="l" t="t" r="r" b="b"/>
            <a:pathLst>
              <a:path w="118110" h="100964">
                <a:moveTo>
                  <a:pt x="106045" y="0"/>
                </a:moveTo>
                <a:lnTo>
                  <a:pt x="0" y="85979"/>
                </a:lnTo>
                <a:lnTo>
                  <a:pt x="11937" y="100838"/>
                </a:lnTo>
                <a:lnTo>
                  <a:pt x="117983" y="14859"/>
                </a:lnTo>
                <a:lnTo>
                  <a:pt x="10604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1525" y="4068698"/>
            <a:ext cx="285750" cy="240029"/>
          </a:xfrm>
          <a:custGeom>
            <a:avLst/>
            <a:gdLst/>
            <a:ahLst/>
            <a:cxnLst/>
            <a:rect l="l" t="t" r="r" b="b"/>
            <a:pathLst>
              <a:path w="285750" h="240029">
                <a:moveTo>
                  <a:pt x="146950" y="73151"/>
                </a:moveTo>
                <a:lnTo>
                  <a:pt x="101600" y="73151"/>
                </a:lnTo>
                <a:lnTo>
                  <a:pt x="149225" y="239775"/>
                </a:lnTo>
                <a:lnTo>
                  <a:pt x="204787" y="239775"/>
                </a:lnTo>
                <a:lnTo>
                  <a:pt x="227000" y="177926"/>
                </a:lnTo>
                <a:lnTo>
                  <a:pt x="177800" y="177926"/>
                </a:lnTo>
                <a:lnTo>
                  <a:pt x="146950" y="73151"/>
                </a:lnTo>
                <a:close/>
              </a:path>
              <a:path w="285750" h="240029">
                <a:moveTo>
                  <a:pt x="125412" y="0"/>
                </a:moveTo>
                <a:lnTo>
                  <a:pt x="76200" y="0"/>
                </a:lnTo>
                <a:lnTo>
                  <a:pt x="0" y="228726"/>
                </a:lnTo>
                <a:lnTo>
                  <a:pt x="44450" y="233425"/>
                </a:lnTo>
                <a:lnTo>
                  <a:pt x="101600" y="73151"/>
                </a:lnTo>
                <a:lnTo>
                  <a:pt x="146950" y="73151"/>
                </a:lnTo>
                <a:lnTo>
                  <a:pt x="125412" y="0"/>
                </a:lnTo>
                <a:close/>
              </a:path>
              <a:path w="285750" h="240029">
                <a:moveTo>
                  <a:pt x="285750" y="14350"/>
                </a:moveTo>
                <a:lnTo>
                  <a:pt x="234950" y="15875"/>
                </a:lnTo>
                <a:lnTo>
                  <a:pt x="177800" y="177926"/>
                </a:lnTo>
                <a:lnTo>
                  <a:pt x="227000" y="177926"/>
                </a:lnTo>
                <a:lnTo>
                  <a:pt x="285750" y="143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3331" y="4071111"/>
            <a:ext cx="671195" cy="1840230"/>
          </a:xfrm>
          <a:custGeom>
            <a:avLst/>
            <a:gdLst/>
            <a:ahLst/>
            <a:cxnLst/>
            <a:rect l="l" t="t" r="r" b="b"/>
            <a:pathLst>
              <a:path w="671194" h="1840229">
                <a:moveTo>
                  <a:pt x="652691" y="0"/>
                </a:moveTo>
                <a:lnTo>
                  <a:pt x="0" y="1833575"/>
                </a:lnTo>
                <a:lnTo>
                  <a:pt x="17945" y="1839963"/>
                </a:lnTo>
                <a:lnTo>
                  <a:pt x="670636" y="6350"/>
                </a:lnTo>
                <a:lnTo>
                  <a:pt x="65269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62" y="4937505"/>
            <a:ext cx="1634489" cy="132715"/>
          </a:xfrm>
          <a:custGeom>
            <a:avLst/>
            <a:gdLst/>
            <a:ahLst/>
            <a:cxnLst/>
            <a:rect l="l" t="t" r="r" b="b"/>
            <a:pathLst>
              <a:path w="1634489" h="132714">
                <a:moveTo>
                  <a:pt x="1322" y="0"/>
                </a:moveTo>
                <a:lnTo>
                  <a:pt x="0" y="19050"/>
                </a:lnTo>
                <a:lnTo>
                  <a:pt x="1632796" y="132588"/>
                </a:lnTo>
                <a:lnTo>
                  <a:pt x="1634066" y="113538"/>
                </a:lnTo>
                <a:lnTo>
                  <a:pt x="132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55038" y="3878834"/>
            <a:ext cx="98425" cy="110489"/>
          </a:xfrm>
          <a:custGeom>
            <a:avLst/>
            <a:gdLst/>
            <a:ahLst/>
            <a:cxnLst/>
            <a:rect l="l" t="t" r="r" b="b"/>
            <a:pathLst>
              <a:path w="98425" h="110489">
                <a:moveTo>
                  <a:pt x="83820" y="0"/>
                </a:moveTo>
                <a:lnTo>
                  <a:pt x="0" y="97536"/>
                </a:lnTo>
                <a:lnTo>
                  <a:pt x="14351" y="109982"/>
                </a:lnTo>
                <a:lnTo>
                  <a:pt x="98298" y="12446"/>
                </a:lnTo>
                <a:lnTo>
                  <a:pt x="8382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91488" y="3901059"/>
            <a:ext cx="98425" cy="110489"/>
          </a:xfrm>
          <a:custGeom>
            <a:avLst/>
            <a:gdLst/>
            <a:ahLst/>
            <a:cxnLst/>
            <a:rect l="l" t="t" r="r" b="b"/>
            <a:pathLst>
              <a:path w="98425" h="110489">
                <a:moveTo>
                  <a:pt x="83947" y="0"/>
                </a:moveTo>
                <a:lnTo>
                  <a:pt x="0" y="97536"/>
                </a:lnTo>
                <a:lnTo>
                  <a:pt x="14478" y="109982"/>
                </a:lnTo>
                <a:lnTo>
                  <a:pt x="98298" y="12446"/>
                </a:lnTo>
                <a:lnTo>
                  <a:pt x="8394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30985" y="3915536"/>
            <a:ext cx="103505" cy="116205"/>
          </a:xfrm>
          <a:custGeom>
            <a:avLst/>
            <a:gdLst/>
            <a:ahLst/>
            <a:cxnLst/>
            <a:rect l="l" t="t" r="r" b="b"/>
            <a:pathLst>
              <a:path w="103505" h="116204">
                <a:moveTo>
                  <a:pt x="89027" y="0"/>
                </a:moveTo>
                <a:lnTo>
                  <a:pt x="0" y="103505"/>
                </a:lnTo>
                <a:lnTo>
                  <a:pt x="14478" y="115950"/>
                </a:lnTo>
                <a:lnTo>
                  <a:pt x="103504" y="12445"/>
                </a:lnTo>
                <a:lnTo>
                  <a:pt x="8902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59052" y="3938015"/>
            <a:ext cx="111125" cy="109220"/>
          </a:xfrm>
          <a:custGeom>
            <a:avLst/>
            <a:gdLst/>
            <a:ahLst/>
            <a:cxnLst/>
            <a:rect l="l" t="t" r="r" b="b"/>
            <a:pathLst>
              <a:path w="111125" h="109220">
                <a:moveTo>
                  <a:pt x="97535" y="0"/>
                </a:moveTo>
                <a:lnTo>
                  <a:pt x="0" y="95503"/>
                </a:lnTo>
                <a:lnTo>
                  <a:pt x="13334" y="109092"/>
                </a:lnTo>
                <a:lnTo>
                  <a:pt x="110871" y="13588"/>
                </a:lnTo>
                <a:lnTo>
                  <a:pt x="9753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3047" y="3804284"/>
            <a:ext cx="74930" cy="113030"/>
          </a:xfrm>
          <a:custGeom>
            <a:avLst/>
            <a:gdLst/>
            <a:ahLst/>
            <a:cxnLst/>
            <a:rect l="l" t="t" r="r" b="b"/>
            <a:pathLst>
              <a:path w="74930" h="113029">
                <a:moveTo>
                  <a:pt x="58293" y="0"/>
                </a:moveTo>
                <a:lnTo>
                  <a:pt x="0" y="103758"/>
                </a:lnTo>
                <a:lnTo>
                  <a:pt x="16510" y="113029"/>
                </a:lnTo>
                <a:lnTo>
                  <a:pt x="74930" y="9270"/>
                </a:lnTo>
                <a:lnTo>
                  <a:pt x="5829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15847" y="3816984"/>
            <a:ext cx="74930" cy="113030"/>
          </a:xfrm>
          <a:custGeom>
            <a:avLst/>
            <a:gdLst/>
            <a:ahLst/>
            <a:cxnLst/>
            <a:rect l="l" t="t" r="r" b="b"/>
            <a:pathLst>
              <a:path w="74930" h="113029">
                <a:moveTo>
                  <a:pt x="58419" y="0"/>
                </a:moveTo>
                <a:lnTo>
                  <a:pt x="0" y="103758"/>
                </a:lnTo>
                <a:lnTo>
                  <a:pt x="16637" y="113029"/>
                </a:lnTo>
                <a:lnTo>
                  <a:pt x="74930" y="9270"/>
                </a:lnTo>
                <a:lnTo>
                  <a:pt x="5841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51407" y="3823208"/>
            <a:ext cx="83820" cy="120014"/>
          </a:xfrm>
          <a:custGeom>
            <a:avLst/>
            <a:gdLst/>
            <a:ahLst/>
            <a:cxnLst/>
            <a:rect l="l" t="t" r="r" b="b"/>
            <a:pathLst>
              <a:path w="83819" h="120014">
                <a:moveTo>
                  <a:pt x="67056" y="0"/>
                </a:moveTo>
                <a:lnTo>
                  <a:pt x="0" y="109728"/>
                </a:lnTo>
                <a:lnTo>
                  <a:pt x="16256" y="119634"/>
                </a:lnTo>
                <a:lnTo>
                  <a:pt x="83312" y="9906"/>
                </a:lnTo>
                <a:lnTo>
                  <a:pt x="6705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86966" y="3844671"/>
            <a:ext cx="92075" cy="114935"/>
          </a:xfrm>
          <a:custGeom>
            <a:avLst/>
            <a:gdLst/>
            <a:ahLst/>
            <a:cxnLst/>
            <a:rect l="l" t="t" r="r" b="b"/>
            <a:pathLst>
              <a:path w="92075" h="114935">
                <a:moveTo>
                  <a:pt x="76200" y="0"/>
                </a:moveTo>
                <a:lnTo>
                  <a:pt x="0" y="103504"/>
                </a:lnTo>
                <a:lnTo>
                  <a:pt x="15367" y="114807"/>
                </a:lnTo>
                <a:lnTo>
                  <a:pt x="91567" y="11302"/>
                </a:lnTo>
                <a:lnTo>
                  <a:pt x="7620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62647" y="3753611"/>
            <a:ext cx="54610" cy="119380"/>
          </a:xfrm>
          <a:custGeom>
            <a:avLst/>
            <a:gdLst/>
            <a:ahLst/>
            <a:cxnLst/>
            <a:rect l="l" t="t" r="r" b="b"/>
            <a:pathLst>
              <a:path w="54609" h="119379">
                <a:moveTo>
                  <a:pt x="36194" y="0"/>
                </a:moveTo>
                <a:lnTo>
                  <a:pt x="0" y="113411"/>
                </a:lnTo>
                <a:lnTo>
                  <a:pt x="18148" y="119125"/>
                </a:lnTo>
                <a:lnTo>
                  <a:pt x="54343" y="5714"/>
                </a:lnTo>
                <a:lnTo>
                  <a:pt x="3619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05738" y="3763390"/>
            <a:ext cx="57150" cy="118745"/>
          </a:xfrm>
          <a:custGeom>
            <a:avLst/>
            <a:gdLst/>
            <a:ahLst/>
            <a:cxnLst/>
            <a:rect l="l" t="t" r="r" b="b"/>
            <a:pathLst>
              <a:path w="57150" h="118745">
                <a:moveTo>
                  <a:pt x="39077" y="0"/>
                </a:moveTo>
                <a:lnTo>
                  <a:pt x="0" y="112394"/>
                </a:lnTo>
                <a:lnTo>
                  <a:pt x="17983" y="118617"/>
                </a:lnTo>
                <a:lnTo>
                  <a:pt x="57073" y="6222"/>
                </a:lnTo>
                <a:lnTo>
                  <a:pt x="3907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54950" y="3769740"/>
            <a:ext cx="57150" cy="118745"/>
          </a:xfrm>
          <a:custGeom>
            <a:avLst/>
            <a:gdLst/>
            <a:ahLst/>
            <a:cxnLst/>
            <a:rect l="l" t="t" r="r" b="b"/>
            <a:pathLst>
              <a:path w="57150" h="118745">
                <a:moveTo>
                  <a:pt x="39077" y="0"/>
                </a:moveTo>
                <a:lnTo>
                  <a:pt x="0" y="112394"/>
                </a:lnTo>
                <a:lnTo>
                  <a:pt x="17983" y="118617"/>
                </a:lnTo>
                <a:lnTo>
                  <a:pt x="57073" y="6222"/>
                </a:lnTo>
                <a:lnTo>
                  <a:pt x="3907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98625" y="3776979"/>
            <a:ext cx="65405" cy="116839"/>
          </a:xfrm>
          <a:custGeom>
            <a:avLst/>
            <a:gdLst/>
            <a:ahLst/>
            <a:cxnLst/>
            <a:rect l="l" t="t" r="r" b="b"/>
            <a:pathLst>
              <a:path w="65405" h="116839">
                <a:moveTo>
                  <a:pt x="47498" y="0"/>
                </a:moveTo>
                <a:lnTo>
                  <a:pt x="0" y="109220"/>
                </a:lnTo>
                <a:lnTo>
                  <a:pt x="17462" y="116840"/>
                </a:lnTo>
                <a:lnTo>
                  <a:pt x="64960" y="7620"/>
                </a:lnTo>
                <a:lnTo>
                  <a:pt x="4749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5342" y="3754373"/>
            <a:ext cx="36195" cy="111760"/>
          </a:xfrm>
          <a:custGeom>
            <a:avLst/>
            <a:gdLst/>
            <a:ahLst/>
            <a:cxnLst/>
            <a:rect l="l" t="t" r="r" b="b"/>
            <a:pathLst>
              <a:path w="36194" h="111760">
                <a:moveTo>
                  <a:pt x="17068" y="0"/>
                </a:moveTo>
                <a:lnTo>
                  <a:pt x="0" y="108203"/>
                </a:lnTo>
                <a:lnTo>
                  <a:pt x="18821" y="111251"/>
                </a:lnTo>
                <a:lnTo>
                  <a:pt x="35877" y="3048"/>
                </a:lnTo>
                <a:lnTo>
                  <a:pt x="1706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85456" y="3746627"/>
            <a:ext cx="43815" cy="120650"/>
          </a:xfrm>
          <a:custGeom>
            <a:avLst/>
            <a:gdLst/>
            <a:ahLst/>
            <a:cxnLst/>
            <a:rect l="l" t="t" r="r" b="b"/>
            <a:pathLst>
              <a:path w="43815" h="120650">
                <a:moveTo>
                  <a:pt x="24980" y="0"/>
                </a:moveTo>
                <a:lnTo>
                  <a:pt x="0" y="116459"/>
                </a:lnTo>
                <a:lnTo>
                  <a:pt x="18618" y="120396"/>
                </a:lnTo>
                <a:lnTo>
                  <a:pt x="43599" y="3937"/>
                </a:lnTo>
                <a:lnTo>
                  <a:pt x="2498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31062" y="3743452"/>
            <a:ext cx="45085" cy="120650"/>
          </a:xfrm>
          <a:custGeom>
            <a:avLst/>
            <a:gdLst/>
            <a:ahLst/>
            <a:cxnLst/>
            <a:rect l="l" t="t" r="r" b="b"/>
            <a:pathLst>
              <a:path w="45084" h="120650">
                <a:moveTo>
                  <a:pt x="25869" y="0"/>
                </a:moveTo>
                <a:lnTo>
                  <a:pt x="0" y="116205"/>
                </a:lnTo>
                <a:lnTo>
                  <a:pt x="18592" y="120396"/>
                </a:lnTo>
                <a:lnTo>
                  <a:pt x="44475" y="4191"/>
                </a:lnTo>
                <a:lnTo>
                  <a:pt x="25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80782" y="3743578"/>
            <a:ext cx="46990" cy="120650"/>
          </a:xfrm>
          <a:custGeom>
            <a:avLst/>
            <a:gdLst/>
            <a:ahLst/>
            <a:cxnLst/>
            <a:rect l="l" t="t" r="r" b="b"/>
            <a:pathLst>
              <a:path w="46990" h="120650">
                <a:moveTo>
                  <a:pt x="28105" y="0"/>
                </a:moveTo>
                <a:lnTo>
                  <a:pt x="0" y="115697"/>
                </a:lnTo>
                <a:lnTo>
                  <a:pt x="18516" y="120142"/>
                </a:lnTo>
                <a:lnTo>
                  <a:pt x="46621" y="4445"/>
                </a:lnTo>
                <a:lnTo>
                  <a:pt x="2810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5561" y="3786504"/>
            <a:ext cx="26034" cy="110489"/>
          </a:xfrm>
          <a:custGeom>
            <a:avLst/>
            <a:gdLst/>
            <a:ahLst/>
            <a:cxnLst/>
            <a:rect l="l" t="t" r="r" b="b"/>
            <a:pathLst>
              <a:path w="26034" h="110489">
                <a:moveTo>
                  <a:pt x="6527" y="0"/>
                </a:moveTo>
                <a:lnTo>
                  <a:pt x="0" y="109347"/>
                </a:lnTo>
                <a:lnTo>
                  <a:pt x="19011" y="110490"/>
                </a:lnTo>
                <a:lnTo>
                  <a:pt x="25539" y="1143"/>
                </a:lnTo>
                <a:lnTo>
                  <a:pt x="652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5956" y="3777360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727"/>
                </a:lnTo>
              </a:path>
            </a:pathLst>
          </a:custGeom>
          <a:ln w="20307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8647" y="3770884"/>
            <a:ext cx="22860" cy="110489"/>
          </a:xfrm>
          <a:custGeom>
            <a:avLst/>
            <a:gdLst/>
            <a:ahLst/>
            <a:cxnLst/>
            <a:rect l="l" t="t" r="r" b="b"/>
            <a:pathLst>
              <a:path w="22859" h="110489">
                <a:moveTo>
                  <a:pt x="3530" y="0"/>
                </a:moveTo>
                <a:lnTo>
                  <a:pt x="0" y="109474"/>
                </a:lnTo>
                <a:lnTo>
                  <a:pt x="19037" y="109982"/>
                </a:lnTo>
                <a:lnTo>
                  <a:pt x="22567" y="508"/>
                </a:lnTo>
                <a:lnTo>
                  <a:pt x="353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4316" y="3764279"/>
            <a:ext cx="26670" cy="110489"/>
          </a:xfrm>
          <a:custGeom>
            <a:avLst/>
            <a:gdLst/>
            <a:ahLst/>
            <a:cxnLst/>
            <a:rect l="l" t="t" r="r" b="b"/>
            <a:pathLst>
              <a:path w="26670" h="110489">
                <a:moveTo>
                  <a:pt x="7480" y="0"/>
                </a:moveTo>
                <a:lnTo>
                  <a:pt x="0" y="109220"/>
                </a:lnTo>
                <a:lnTo>
                  <a:pt x="18999" y="110490"/>
                </a:lnTo>
                <a:lnTo>
                  <a:pt x="26492" y="1270"/>
                </a:lnTo>
                <a:lnTo>
                  <a:pt x="748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7149" y="3860672"/>
            <a:ext cx="40005" cy="102235"/>
          </a:xfrm>
          <a:custGeom>
            <a:avLst/>
            <a:gdLst/>
            <a:ahLst/>
            <a:cxnLst/>
            <a:rect l="l" t="t" r="r" b="b"/>
            <a:pathLst>
              <a:path w="40004" h="102235">
                <a:moveTo>
                  <a:pt x="18618" y="0"/>
                </a:moveTo>
                <a:lnTo>
                  <a:pt x="0" y="4063"/>
                </a:lnTo>
                <a:lnTo>
                  <a:pt x="21145" y="101853"/>
                </a:lnTo>
                <a:lnTo>
                  <a:pt x="39763" y="97789"/>
                </a:lnTo>
                <a:lnTo>
                  <a:pt x="1861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5168" y="3844925"/>
            <a:ext cx="42545" cy="101600"/>
          </a:xfrm>
          <a:custGeom>
            <a:avLst/>
            <a:gdLst/>
            <a:ahLst/>
            <a:cxnLst/>
            <a:rect l="l" t="t" r="r" b="b"/>
            <a:pathLst>
              <a:path w="42545" h="101600">
                <a:moveTo>
                  <a:pt x="18503" y="0"/>
                </a:moveTo>
                <a:lnTo>
                  <a:pt x="0" y="4444"/>
                </a:lnTo>
                <a:lnTo>
                  <a:pt x="23647" y="101600"/>
                </a:lnTo>
                <a:lnTo>
                  <a:pt x="42151" y="97155"/>
                </a:lnTo>
                <a:lnTo>
                  <a:pt x="1850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2691" y="3828922"/>
            <a:ext cx="39370" cy="102235"/>
          </a:xfrm>
          <a:custGeom>
            <a:avLst/>
            <a:gdLst/>
            <a:ahLst/>
            <a:cxnLst/>
            <a:rect l="l" t="t" r="r" b="b"/>
            <a:pathLst>
              <a:path w="39370" h="102235">
                <a:moveTo>
                  <a:pt x="18643" y="0"/>
                </a:moveTo>
                <a:lnTo>
                  <a:pt x="0" y="3937"/>
                </a:lnTo>
                <a:lnTo>
                  <a:pt x="20535" y="101853"/>
                </a:lnTo>
                <a:lnTo>
                  <a:pt x="39179" y="97916"/>
                </a:lnTo>
                <a:lnTo>
                  <a:pt x="1864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2246" y="3805173"/>
            <a:ext cx="35560" cy="111760"/>
          </a:xfrm>
          <a:custGeom>
            <a:avLst/>
            <a:gdLst/>
            <a:ahLst/>
            <a:cxnLst/>
            <a:rect l="l" t="t" r="r" b="b"/>
            <a:pathLst>
              <a:path w="35559" h="111760">
                <a:moveTo>
                  <a:pt x="18834" y="0"/>
                </a:moveTo>
                <a:lnTo>
                  <a:pt x="0" y="2920"/>
                </a:lnTo>
                <a:lnTo>
                  <a:pt x="16484" y="111251"/>
                </a:lnTo>
                <a:lnTo>
                  <a:pt x="35318" y="108331"/>
                </a:lnTo>
                <a:lnTo>
                  <a:pt x="1883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347" y="4007358"/>
            <a:ext cx="70485" cy="94615"/>
          </a:xfrm>
          <a:custGeom>
            <a:avLst/>
            <a:gdLst/>
            <a:ahLst/>
            <a:cxnLst/>
            <a:rect l="l" t="t" r="r" b="b"/>
            <a:pathLst>
              <a:path w="70485" h="94614">
                <a:moveTo>
                  <a:pt x="15988" y="0"/>
                </a:moveTo>
                <a:lnTo>
                  <a:pt x="0" y="10287"/>
                </a:lnTo>
                <a:lnTo>
                  <a:pt x="54380" y="94234"/>
                </a:lnTo>
                <a:lnTo>
                  <a:pt x="70368" y="83947"/>
                </a:lnTo>
                <a:lnTo>
                  <a:pt x="1598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0298" y="3955415"/>
            <a:ext cx="66040" cy="96520"/>
          </a:xfrm>
          <a:custGeom>
            <a:avLst/>
            <a:gdLst/>
            <a:ahLst/>
            <a:cxnLst/>
            <a:rect l="l" t="t" r="r" b="b"/>
            <a:pathLst>
              <a:path w="66039" h="96520">
                <a:moveTo>
                  <a:pt x="16582" y="0"/>
                </a:moveTo>
                <a:lnTo>
                  <a:pt x="0" y="9398"/>
                </a:lnTo>
                <a:lnTo>
                  <a:pt x="49208" y="96520"/>
                </a:lnTo>
                <a:lnTo>
                  <a:pt x="65794" y="87122"/>
                </a:lnTo>
                <a:lnTo>
                  <a:pt x="1658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7474" y="3931792"/>
            <a:ext cx="57150" cy="99695"/>
          </a:xfrm>
          <a:custGeom>
            <a:avLst/>
            <a:gdLst/>
            <a:ahLst/>
            <a:cxnLst/>
            <a:rect l="l" t="t" r="r" b="b"/>
            <a:pathLst>
              <a:path w="57150" h="99695">
                <a:moveTo>
                  <a:pt x="17487" y="0"/>
                </a:moveTo>
                <a:lnTo>
                  <a:pt x="0" y="7492"/>
                </a:lnTo>
                <a:lnTo>
                  <a:pt x="39674" y="99313"/>
                </a:lnTo>
                <a:lnTo>
                  <a:pt x="57162" y="91820"/>
                </a:lnTo>
                <a:lnTo>
                  <a:pt x="1748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0337" y="3915917"/>
            <a:ext cx="57150" cy="99695"/>
          </a:xfrm>
          <a:custGeom>
            <a:avLst/>
            <a:gdLst/>
            <a:ahLst/>
            <a:cxnLst/>
            <a:rect l="l" t="t" r="r" b="b"/>
            <a:pathLst>
              <a:path w="57150" h="99695">
                <a:moveTo>
                  <a:pt x="17487" y="0"/>
                </a:moveTo>
                <a:lnTo>
                  <a:pt x="0" y="7492"/>
                </a:lnTo>
                <a:lnTo>
                  <a:pt x="39674" y="99313"/>
                </a:lnTo>
                <a:lnTo>
                  <a:pt x="57162" y="91820"/>
                </a:lnTo>
                <a:lnTo>
                  <a:pt x="1748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3906" y="3892803"/>
            <a:ext cx="48895" cy="101600"/>
          </a:xfrm>
          <a:custGeom>
            <a:avLst/>
            <a:gdLst/>
            <a:ahLst/>
            <a:cxnLst/>
            <a:rect l="l" t="t" r="r" b="b"/>
            <a:pathLst>
              <a:path w="48895" h="101600">
                <a:moveTo>
                  <a:pt x="18160" y="0"/>
                </a:moveTo>
                <a:lnTo>
                  <a:pt x="0" y="5715"/>
                </a:lnTo>
                <a:lnTo>
                  <a:pt x="30289" y="101092"/>
                </a:lnTo>
                <a:lnTo>
                  <a:pt x="48450" y="95377"/>
                </a:lnTo>
                <a:lnTo>
                  <a:pt x="1816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07" y="5309234"/>
            <a:ext cx="111760" cy="78105"/>
          </a:xfrm>
          <a:custGeom>
            <a:avLst/>
            <a:gdLst/>
            <a:ahLst/>
            <a:cxnLst/>
            <a:rect l="l" t="t" r="r" b="b"/>
            <a:pathLst>
              <a:path w="111760" h="78104">
                <a:moveTo>
                  <a:pt x="101756" y="0"/>
                </a:moveTo>
                <a:lnTo>
                  <a:pt x="0" y="61848"/>
                </a:lnTo>
                <a:lnTo>
                  <a:pt x="9891" y="78104"/>
                </a:lnTo>
                <a:lnTo>
                  <a:pt x="111647" y="16255"/>
                </a:lnTo>
                <a:lnTo>
                  <a:pt x="10175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84618" y="5368544"/>
            <a:ext cx="237490" cy="325120"/>
          </a:xfrm>
          <a:custGeom>
            <a:avLst/>
            <a:gdLst/>
            <a:ahLst/>
            <a:cxnLst/>
            <a:rect l="l" t="t" r="r" b="b"/>
            <a:pathLst>
              <a:path w="237490" h="325120">
                <a:moveTo>
                  <a:pt x="15544" y="0"/>
                </a:moveTo>
                <a:lnTo>
                  <a:pt x="0" y="10921"/>
                </a:lnTo>
                <a:lnTo>
                  <a:pt x="221818" y="324637"/>
                </a:lnTo>
                <a:lnTo>
                  <a:pt x="237362" y="313639"/>
                </a:lnTo>
                <a:lnTo>
                  <a:pt x="1554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8968" y="4289044"/>
            <a:ext cx="237490" cy="325120"/>
          </a:xfrm>
          <a:custGeom>
            <a:avLst/>
            <a:gdLst/>
            <a:ahLst/>
            <a:cxnLst/>
            <a:rect l="l" t="t" r="r" b="b"/>
            <a:pathLst>
              <a:path w="237490" h="325120">
                <a:moveTo>
                  <a:pt x="15544" y="0"/>
                </a:moveTo>
                <a:lnTo>
                  <a:pt x="0" y="10921"/>
                </a:lnTo>
                <a:lnTo>
                  <a:pt x="221818" y="324611"/>
                </a:lnTo>
                <a:lnTo>
                  <a:pt x="237362" y="313689"/>
                </a:lnTo>
                <a:lnTo>
                  <a:pt x="1554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42872" y="4396740"/>
            <a:ext cx="440055" cy="277495"/>
          </a:xfrm>
          <a:custGeom>
            <a:avLst/>
            <a:gdLst/>
            <a:ahLst/>
            <a:cxnLst/>
            <a:rect l="l" t="t" r="r" b="b"/>
            <a:pathLst>
              <a:path w="440055" h="277495">
                <a:moveTo>
                  <a:pt x="430149" y="0"/>
                </a:moveTo>
                <a:lnTo>
                  <a:pt x="0" y="261239"/>
                </a:lnTo>
                <a:lnTo>
                  <a:pt x="9893" y="277495"/>
                </a:lnTo>
                <a:lnTo>
                  <a:pt x="439928" y="16256"/>
                </a:lnTo>
                <a:lnTo>
                  <a:pt x="4301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1472" y="6114846"/>
            <a:ext cx="51435" cy="219710"/>
          </a:xfrm>
          <a:custGeom>
            <a:avLst/>
            <a:gdLst/>
            <a:ahLst/>
            <a:cxnLst/>
            <a:rect l="l" t="t" r="r" b="b"/>
            <a:pathLst>
              <a:path w="51434" h="219710">
                <a:moveTo>
                  <a:pt x="32283" y="0"/>
                </a:moveTo>
                <a:lnTo>
                  <a:pt x="0" y="216674"/>
                </a:lnTo>
                <a:lnTo>
                  <a:pt x="18846" y="219481"/>
                </a:lnTo>
                <a:lnTo>
                  <a:pt x="51130" y="2806"/>
                </a:lnTo>
                <a:lnTo>
                  <a:pt x="3228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5166" y="6114694"/>
            <a:ext cx="101600" cy="220345"/>
          </a:xfrm>
          <a:custGeom>
            <a:avLst/>
            <a:gdLst/>
            <a:ahLst/>
            <a:cxnLst/>
            <a:rect l="l" t="t" r="r" b="b"/>
            <a:pathLst>
              <a:path w="101600" h="220345">
                <a:moveTo>
                  <a:pt x="83413" y="0"/>
                </a:moveTo>
                <a:lnTo>
                  <a:pt x="0" y="212839"/>
                </a:lnTo>
                <a:lnTo>
                  <a:pt x="17741" y="219786"/>
                </a:lnTo>
                <a:lnTo>
                  <a:pt x="101142" y="6946"/>
                </a:lnTo>
                <a:lnTo>
                  <a:pt x="8341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3638" y="6084570"/>
            <a:ext cx="28575" cy="210185"/>
          </a:xfrm>
          <a:custGeom>
            <a:avLst/>
            <a:gdLst/>
            <a:ahLst/>
            <a:cxnLst/>
            <a:rect l="l" t="t" r="r" b="b"/>
            <a:pathLst>
              <a:path w="28575" h="210185">
                <a:moveTo>
                  <a:pt x="19037" y="0"/>
                </a:moveTo>
                <a:lnTo>
                  <a:pt x="0" y="850"/>
                </a:lnTo>
                <a:lnTo>
                  <a:pt x="9410" y="210184"/>
                </a:lnTo>
                <a:lnTo>
                  <a:pt x="28447" y="209334"/>
                </a:lnTo>
                <a:lnTo>
                  <a:pt x="190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97140" y="6012967"/>
            <a:ext cx="73025" cy="207645"/>
          </a:xfrm>
          <a:custGeom>
            <a:avLst/>
            <a:gdLst/>
            <a:ahLst/>
            <a:cxnLst/>
            <a:rect l="l" t="t" r="r" b="b"/>
            <a:pathLst>
              <a:path w="73025" h="207645">
                <a:moveTo>
                  <a:pt x="18402" y="0"/>
                </a:moveTo>
                <a:lnTo>
                  <a:pt x="0" y="4927"/>
                </a:lnTo>
                <a:lnTo>
                  <a:pt x="54216" y="207340"/>
                </a:lnTo>
                <a:lnTo>
                  <a:pt x="72618" y="202412"/>
                </a:lnTo>
                <a:lnTo>
                  <a:pt x="1840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13002" y="5909132"/>
            <a:ext cx="111125" cy="196215"/>
          </a:xfrm>
          <a:custGeom>
            <a:avLst/>
            <a:gdLst/>
            <a:ahLst/>
            <a:cxnLst/>
            <a:rect l="l" t="t" r="r" b="b"/>
            <a:pathLst>
              <a:path w="111125" h="196214">
                <a:moveTo>
                  <a:pt x="17030" y="0"/>
                </a:moveTo>
                <a:lnTo>
                  <a:pt x="0" y="8521"/>
                </a:lnTo>
                <a:lnTo>
                  <a:pt x="93764" y="195935"/>
                </a:lnTo>
                <a:lnTo>
                  <a:pt x="110794" y="187401"/>
                </a:lnTo>
                <a:lnTo>
                  <a:pt x="1703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22069" y="5776798"/>
            <a:ext cx="146685" cy="175260"/>
          </a:xfrm>
          <a:custGeom>
            <a:avLst/>
            <a:gdLst/>
            <a:ahLst/>
            <a:cxnLst/>
            <a:rect l="l" t="t" r="r" b="b"/>
            <a:pathLst>
              <a:path w="146684" h="175260">
                <a:moveTo>
                  <a:pt x="14859" y="0"/>
                </a:moveTo>
                <a:lnTo>
                  <a:pt x="0" y="11988"/>
                </a:lnTo>
                <a:lnTo>
                  <a:pt x="131826" y="174853"/>
                </a:lnTo>
                <a:lnTo>
                  <a:pt x="146685" y="162864"/>
                </a:lnTo>
                <a:lnTo>
                  <a:pt x="1485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02410" y="5628284"/>
            <a:ext cx="182880" cy="135890"/>
          </a:xfrm>
          <a:custGeom>
            <a:avLst/>
            <a:gdLst/>
            <a:ahLst/>
            <a:cxnLst/>
            <a:rect l="l" t="t" r="r" b="b"/>
            <a:pathLst>
              <a:path w="182880" h="135889">
                <a:moveTo>
                  <a:pt x="10921" y="0"/>
                </a:moveTo>
                <a:lnTo>
                  <a:pt x="0" y="15633"/>
                </a:lnTo>
                <a:lnTo>
                  <a:pt x="171958" y="135343"/>
                </a:lnTo>
                <a:lnTo>
                  <a:pt x="182879" y="119697"/>
                </a:lnTo>
                <a:lnTo>
                  <a:pt x="1092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357" y="3891915"/>
            <a:ext cx="120014" cy="191770"/>
          </a:xfrm>
          <a:custGeom>
            <a:avLst/>
            <a:gdLst/>
            <a:ahLst/>
            <a:cxnLst/>
            <a:rect l="l" t="t" r="r" b="b"/>
            <a:pathLst>
              <a:path w="120014" h="191770">
                <a:moveTo>
                  <a:pt x="16584" y="0"/>
                </a:moveTo>
                <a:lnTo>
                  <a:pt x="0" y="9398"/>
                </a:lnTo>
                <a:lnTo>
                  <a:pt x="103099" y="191770"/>
                </a:lnTo>
                <a:lnTo>
                  <a:pt x="119684" y="182372"/>
                </a:lnTo>
                <a:lnTo>
                  <a:pt x="1658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1317" y="3768852"/>
            <a:ext cx="78740" cy="206375"/>
          </a:xfrm>
          <a:custGeom>
            <a:avLst/>
            <a:gdLst/>
            <a:ahLst/>
            <a:cxnLst/>
            <a:rect l="l" t="t" r="r" b="b"/>
            <a:pathLst>
              <a:path w="78739" h="206375">
                <a:moveTo>
                  <a:pt x="18237" y="0"/>
                </a:moveTo>
                <a:lnTo>
                  <a:pt x="0" y="5461"/>
                </a:lnTo>
                <a:lnTo>
                  <a:pt x="60477" y="206121"/>
                </a:lnTo>
                <a:lnTo>
                  <a:pt x="78714" y="200660"/>
                </a:lnTo>
                <a:lnTo>
                  <a:pt x="18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6048" y="3652520"/>
            <a:ext cx="46355" cy="219710"/>
          </a:xfrm>
          <a:custGeom>
            <a:avLst/>
            <a:gdLst/>
            <a:ahLst/>
            <a:cxnLst/>
            <a:rect l="l" t="t" r="r" b="b"/>
            <a:pathLst>
              <a:path w="46355" h="219710">
                <a:moveTo>
                  <a:pt x="27292" y="0"/>
                </a:moveTo>
                <a:lnTo>
                  <a:pt x="0" y="217296"/>
                </a:lnTo>
                <a:lnTo>
                  <a:pt x="18910" y="219709"/>
                </a:lnTo>
                <a:lnTo>
                  <a:pt x="46202" y="2412"/>
                </a:lnTo>
                <a:lnTo>
                  <a:pt x="2729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20254" y="3640073"/>
            <a:ext cx="93345" cy="232410"/>
          </a:xfrm>
          <a:custGeom>
            <a:avLst/>
            <a:gdLst/>
            <a:ahLst/>
            <a:cxnLst/>
            <a:rect l="l" t="t" r="r" b="b"/>
            <a:pathLst>
              <a:path w="93344" h="232410">
                <a:moveTo>
                  <a:pt x="75006" y="0"/>
                </a:moveTo>
                <a:lnTo>
                  <a:pt x="0" y="225932"/>
                </a:lnTo>
                <a:lnTo>
                  <a:pt x="18084" y="231901"/>
                </a:lnTo>
                <a:lnTo>
                  <a:pt x="93091" y="5968"/>
                </a:lnTo>
                <a:lnTo>
                  <a:pt x="7500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28712" y="3684778"/>
            <a:ext cx="135255" cy="225425"/>
          </a:xfrm>
          <a:custGeom>
            <a:avLst/>
            <a:gdLst/>
            <a:ahLst/>
            <a:cxnLst/>
            <a:rect l="l" t="t" r="r" b="b"/>
            <a:pathLst>
              <a:path w="135255" h="225425">
                <a:moveTo>
                  <a:pt x="118249" y="0"/>
                </a:moveTo>
                <a:lnTo>
                  <a:pt x="0" y="215773"/>
                </a:lnTo>
                <a:lnTo>
                  <a:pt x="16700" y="225044"/>
                </a:lnTo>
                <a:lnTo>
                  <a:pt x="135013" y="9271"/>
                </a:lnTo>
                <a:lnTo>
                  <a:pt x="1182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424939" y="3755390"/>
            <a:ext cx="174625" cy="223520"/>
          </a:xfrm>
          <a:custGeom>
            <a:avLst/>
            <a:gdLst/>
            <a:ahLst/>
            <a:cxnLst/>
            <a:rect l="l" t="t" r="r" b="b"/>
            <a:pathLst>
              <a:path w="174625" h="223520">
                <a:moveTo>
                  <a:pt x="159003" y="0"/>
                </a:moveTo>
                <a:lnTo>
                  <a:pt x="0" y="212090"/>
                </a:lnTo>
                <a:lnTo>
                  <a:pt x="15240" y="223520"/>
                </a:lnTo>
                <a:lnTo>
                  <a:pt x="174244" y="11430"/>
                </a:lnTo>
                <a:lnTo>
                  <a:pt x="15900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591944" y="3875404"/>
            <a:ext cx="205740" cy="196215"/>
          </a:xfrm>
          <a:custGeom>
            <a:avLst/>
            <a:gdLst/>
            <a:ahLst/>
            <a:cxnLst/>
            <a:rect l="l" t="t" r="r" b="b"/>
            <a:pathLst>
              <a:path w="205739" h="196214">
                <a:moveTo>
                  <a:pt x="192278" y="0"/>
                </a:moveTo>
                <a:lnTo>
                  <a:pt x="0" y="182499"/>
                </a:lnTo>
                <a:lnTo>
                  <a:pt x="13081" y="196215"/>
                </a:lnTo>
                <a:lnTo>
                  <a:pt x="205359" y="13716"/>
                </a:lnTo>
                <a:lnTo>
                  <a:pt x="19227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727835" y="4023867"/>
            <a:ext cx="232410" cy="179070"/>
          </a:xfrm>
          <a:custGeom>
            <a:avLst/>
            <a:gdLst/>
            <a:ahLst/>
            <a:cxnLst/>
            <a:rect l="l" t="t" r="r" b="b"/>
            <a:pathLst>
              <a:path w="232410" h="179070">
                <a:moveTo>
                  <a:pt x="220725" y="0"/>
                </a:moveTo>
                <a:lnTo>
                  <a:pt x="0" y="163321"/>
                </a:lnTo>
                <a:lnTo>
                  <a:pt x="11302" y="178688"/>
                </a:lnTo>
                <a:lnTo>
                  <a:pt x="232156" y="15366"/>
                </a:lnTo>
                <a:lnTo>
                  <a:pt x="220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832736" y="4204461"/>
            <a:ext cx="241935" cy="144780"/>
          </a:xfrm>
          <a:custGeom>
            <a:avLst/>
            <a:gdLst/>
            <a:ahLst/>
            <a:cxnLst/>
            <a:rect l="l" t="t" r="r" b="b"/>
            <a:pathLst>
              <a:path w="241935" h="144779">
                <a:moveTo>
                  <a:pt x="232282" y="0"/>
                </a:moveTo>
                <a:lnTo>
                  <a:pt x="0" y="127762"/>
                </a:lnTo>
                <a:lnTo>
                  <a:pt x="9143" y="144525"/>
                </a:lnTo>
                <a:lnTo>
                  <a:pt x="241426" y="16763"/>
                </a:lnTo>
                <a:lnTo>
                  <a:pt x="23228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06270" y="4409185"/>
            <a:ext cx="256540" cy="106680"/>
          </a:xfrm>
          <a:custGeom>
            <a:avLst/>
            <a:gdLst/>
            <a:ahLst/>
            <a:cxnLst/>
            <a:rect l="l" t="t" r="r" b="b"/>
            <a:pathLst>
              <a:path w="256539" h="106679">
                <a:moveTo>
                  <a:pt x="249809" y="0"/>
                </a:moveTo>
                <a:lnTo>
                  <a:pt x="0" y="88645"/>
                </a:lnTo>
                <a:lnTo>
                  <a:pt x="6350" y="106552"/>
                </a:lnTo>
                <a:lnTo>
                  <a:pt x="256159" y="17906"/>
                </a:lnTo>
                <a:lnTo>
                  <a:pt x="24980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34717" y="4622800"/>
            <a:ext cx="262890" cy="76200"/>
          </a:xfrm>
          <a:custGeom>
            <a:avLst/>
            <a:gdLst/>
            <a:ahLst/>
            <a:cxnLst/>
            <a:rect l="l" t="t" r="r" b="b"/>
            <a:pathLst>
              <a:path w="262889" h="76200">
                <a:moveTo>
                  <a:pt x="258699" y="0"/>
                </a:moveTo>
                <a:lnTo>
                  <a:pt x="0" y="57657"/>
                </a:lnTo>
                <a:lnTo>
                  <a:pt x="4063" y="76200"/>
                </a:lnTo>
                <a:lnTo>
                  <a:pt x="262889" y="18542"/>
                </a:lnTo>
                <a:lnTo>
                  <a:pt x="25869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25320" y="4856226"/>
            <a:ext cx="266065" cy="41275"/>
          </a:xfrm>
          <a:custGeom>
            <a:avLst/>
            <a:gdLst/>
            <a:ahLst/>
            <a:cxnLst/>
            <a:rect l="l" t="t" r="r" b="b"/>
            <a:pathLst>
              <a:path w="266064" h="41275">
                <a:moveTo>
                  <a:pt x="264160" y="0"/>
                </a:moveTo>
                <a:lnTo>
                  <a:pt x="0" y="22225"/>
                </a:lnTo>
                <a:lnTo>
                  <a:pt x="1524" y="41148"/>
                </a:lnTo>
                <a:lnTo>
                  <a:pt x="265811" y="18923"/>
                </a:lnTo>
                <a:lnTo>
                  <a:pt x="26416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88032" y="5273675"/>
            <a:ext cx="237490" cy="66675"/>
          </a:xfrm>
          <a:custGeom>
            <a:avLst/>
            <a:gdLst/>
            <a:ahLst/>
            <a:cxnLst/>
            <a:rect l="l" t="t" r="r" b="b"/>
            <a:pathLst>
              <a:path w="237489" h="66675">
                <a:moveTo>
                  <a:pt x="3810" y="0"/>
                </a:moveTo>
                <a:lnTo>
                  <a:pt x="0" y="18668"/>
                </a:lnTo>
                <a:lnTo>
                  <a:pt x="233299" y="66675"/>
                </a:lnTo>
                <a:lnTo>
                  <a:pt x="237109" y="48006"/>
                </a:lnTo>
                <a:lnTo>
                  <a:pt x="381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59254" y="5453760"/>
            <a:ext cx="208915" cy="113030"/>
          </a:xfrm>
          <a:custGeom>
            <a:avLst/>
            <a:gdLst/>
            <a:ahLst/>
            <a:cxnLst/>
            <a:rect l="l" t="t" r="r" b="b"/>
            <a:pathLst>
              <a:path w="208914" h="113029">
                <a:moveTo>
                  <a:pt x="8255" y="0"/>
                </a:moveTo>
                <a:lnTo>
                  <a:pt x="0" y="17271"/>
                </a:lnTo>
                <a:lnTo>
                  <a:pt x="200659" y="112902"/>
                </a:lnTo>
                <a:lnTo>
                  <a:pt x="208914" y="95630"/>
                </a:lnTo>
                <a:lnTo>
                  <a:pt x="825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49375" y="4978400"/>
            <a:ext cx="323850" cy="190500"/>
          </a:xfrm>
          <a:custGeom>
            <a:avLst/>
            <a:gdLst/>
            <a:ahLst/>
            <a:cxnLst/>
            <a:rect l="l" t="t" r="r" b="b"/>
            <a:pathLst>
              <a:path w="323850" h="190500">
                <a:moveTo>
                  <a:pt x="311150" y="57150"/>
                </a:moveTo>
                <a:lnTo>
                  <a:pt x="257175" y="57150"/>
                </a:lnTo>
                <a:lnTo>
                  <a:pt x="219075" y="180975"/>
                </a:lnTo>
                <a:lnTo>
                  <a:pt x="266700" y="190500"/>
                </a:lnTo>
                <a:lnTo>
                  <a:pt x="311150" y="57150"/>
                </a:lnTo>
                <a:close/>
              </a:path>
              <a:path w="323850" h="190500">
                <a:moveTo>
                  <a:pt x="66675" y="0"/>
                </a:moveTo>
                <a:lnTo>
                  <a:pt x="0" y="171450"/>
                </a:lnTo>
                <a:lnTo>
                  <a:pt x="47625" y="180975"/>
                </a:lnTo>
                <a:lnTo>
                  <a:pt x="95250" y="47625"/>
                </a:lnTo>
                <a:lnTo>
                  <a:pt x="314325" y="47625"/>
                </a:lnTo>
                <a:lnTo>
                  <a:pt x="323850" y="19050"/>
                </a:lnTo>
                <a:lnTo>
                  <a:pt x="66675" y="0"/>
                </a:lnTo>
                <a:close/>
              </a:path>
              <a:path w="323850" h="190500">
                <a:moveTo>
                  <a:pt x="314325" y="47625"/>
                </a:moveTo>
                <a:lnTo>
                  <a:pt x="95250" y="47625"/>
                </a:lnTo>
                <a:lnTo>
                  <a:pt x="161925" y="57150"/>
                </a:lnTo>
                <a:lnTo>
                  <a:pt x="123825" y="171450"/>
                </a:lnTo>
                <a:lnTo>
                  <a:pt x="161925" y="171450"/>
                </a:lnTo>
                <a:lnTo>
                  <a:pt x="209550" y="57150"/>
                </a:lnTo>
                <a:lnTo>
                  <a:pt x="311150" y="57150"/>
                </a:lnTo>
                <a:lnTo>
                  <a:pt x="314325" y="47625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162" y="4321175"/>
            <a:ext cx="142875" cy="123825"/>
          </a:xfrm>
          <a:custGeom>
            <a:avLst/>
            <a:gdLst/>
            <a:ahLst/>
            <a:cxnLst/>
            <a:rect l="l" t="t" r="r" b="b"/>
            <a:pathLst>
              <a:path w="142875" h="123825">
                <a:moveTo>
                  <a:pt x="28575" y="38100"/>
                </a:moveTo>
                <a:lnTo>
                  <a:pt x="0" y="47625"/>
                </a:lnTo>
                <a:lnTo>
                  <a:pt x="57150" y="123825"/>
                </a:lnTo>
                <a:lnTo>
                  <a:pt x="76200" y="114300"/>
                </a:lnTo>
                <a:lnTo>
                  <a:pt x="38100" y="57150"/>
                </a:lnTo>
                <a:lnTo>
                  <a:pt x="104775" y="57150"/>
                </a:lnTo>
                <a:lnTo>
                  <a:pt x="28575" y="38100"/>
                </a:lnTo>
                <a:close/>
              </a:path>
              <a:path w="142875" h="123825">
                <a:moveTo>
                  <a:pt x="85725" y="0"/>
                </a:moveTo>
                <a:lnTo>
                  <a:pt x="66675" y="9525"/>
                </a:lnTo>
                <a:lnTo>
                  <a:pt x="104775" y="57150"/>
                </a:lnTo>
                <a:lnTo>
                  <a:pt x="38100" y="57150"/>
                </a:lnTo>
                <a:lnTo>
                  <a:pt x="114300" y="85725"/>
                </a:lnTo>
                <a:lnTo>
                  <a:pt x="142875" y="66675"/>
                </a:lnTo>
                <a:lnTo>
                  <a:pt x="85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3987" y="4208398"/>
            <a:ext cx="160655" cy="141605"/>
          </a:xfrm>
          <a:custGeom>
            <a:avLst/>
            <a:gdLst/>
            <a:ahLst/>
            <a:cxnLst/>
            <a:rect l="l" t="t" r="r" b="b"/>
            <a:pathLst>
              <a:path w="160654" h="141604">
                <a:moveTo>
                  <a:pt x="28575" y="65150"/>
                </a:moveTo>
                <a:lnTo>
                  <a:pt x="0" y="84200"/>
                </a:lnTo>
                <a:lnTo>
                  <a:pt x="85725" y="141350"/>
                </a:lnTo>
                <a:lnTo>
                  <a:pt x="103187" y="131825"/>
                </a:lnTo>
                <a:lnTo>
                  <a:pt x="94776" y="108076"/>
                </a:lnTo>
                <a:lnTo>
                  <a:pt x="71437" y="108076"/>
                </a:lnTo>
                <a:lnTo>
                  <a:pt x="28575" y="65150"/>
                </a:lnTo>
                <a:close/>
              </a:path>
              <a:path w="160654" h="141604">
                <a:moveTo>
                  <a:pt x="76200" y="36575"/>
                </a:moveTo>
                <a:lnTo>
                  <a:pt x="57150" y="46100"/>
                </a:lnTo>
                <a:lnTo>
                  <a:pt x="71437" y="108076"/>
                </a:lnTo>
                <a:lnTo>
                  <a:pt x="94776" y="108076"/>
                </a:lnTo>
                <a:lnTo>
                  <a:pt x="76200" y="55625"/>
                </a:lnTo>
                <a:lnTo>
                  <a:pt x="113241" y="55625"/>
                </a:lnTo>
                <a:lnTo>
                  <a:pt x="76200" y="36575"/>
                </a:lnTo>
                <a:close/>
              </a:path>
              <a:path w="160654" h="141604">
                <a:moveTo>
                  <a:pt x="113241" y="55625"/>
                </a:moveTo>
                <a:lnTo>
                  <a:pt x="76200" y="55625"/>
                </a:lnTo>
                <a:lnTo>
                  <a:pt x="141287" y="103250"/>
                </a:lnTo>
                <a:lnTo>
                  <a:pt x="160337" y="93725"/>
                </a:lnTo>
                <a:lnTo>
                  <a:pt x="151625" y="65150"/>
                </a:lnTo>
                <a:lnTo>
                  <a:pt x="131762" y="65150"/>
                </a:lnTo>
                <a:lnTo>
                  <a:pt x="113241" y="55625"/>
                </a:lnTo>
                <a:close/>
              </a:path>
              <a:path w="160654" h="141604">
                <a:moveTo>
                  <a:pt x="131762" y="0"/>
                </a:moveTo>
                <a:lnTo>
                  <a:pt x="112712" y="19050"/>
                </a:lnTo>
                <a:lnTo>
                  <a:pt x="131762" y="65150"/>
                </a:lnTo>
                <a:lnTo>
                  <a:pt x="151625" y="65150"/>
                </a:lnTo>
                <a:lnTo>
                  <a:pt x="1317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74737" y="5559425"/>
            <a:ext cx="132080" cy="123825"/>
          </a:xfrm>
          <a:custGeom>
            <a:avLst/>
            <a:gdLst/>
            <a:ahLst/>
            <a:cxnLst/>
            <a:rect l="l" t="t" r="r" b="b"/>
            <a:pathLst>
              <a:path w="132080" h="123825">
                <a:moveTo>
                  <a:pt x="120253" y="57150"/>
                </a:moveTo>
                <a:lnTo>
                  <a:pt x="95250" y="57150"/>
                </a:lnTo>
                <a:lnTo>
                  <a:pt x="104775" y="76200"/>
                </a:lnTo>
                <a:lnTo>
                  <a:pt x="47625" y="104775"/>
                </a:lnTo>
                <a:lnTo>
                  <a:pt x="57150" y="123825"/>
                </a:lnTo>
                <a:lnTo>
                  <a:pt x="131762" y="76200"/>
                </a:lnTo>
                <a:lnTo>
                  <a:pt x="120253" y="57150"/>
                </a:lnTo>
                <a:close/>
              </a:path>
              <a:path w="132080" h="123825">
                <a:moveTo>
                  <a:pt x="102989" y="28575"/>
                </a:moveTo>
                <a:lnTo>
                  <a:pt x="66675" y="28575"/>
                </a:lnTo>
                <a:lnTo>
                  <a:pt x="85725" y="47625"/>
                </a:lnTo>
                <a:lnTo>
                  <a:pt x="38100" y="76200"/>
                </a:lnTo>
                <a:lnTo>
                  <a:pt x="47625" y="85725"/>
                </a:lnTo>
                <a:lnTo>
                  <a:pt x="95250" y="57150"/>
                </a:lnTo>
                <a:lnTo>
                  <a:pt x="120253" y="57150"/>
                </a:lnTo>
                <a:lnTo>
                  <a:pt x="102989" y="28575"/>
                </a:lnTo>
                <a:close/>
              </a:path>
              <a:path w="132080" h="123825">
                <a:moveTo>
                  <a:pt x="85725" y="0"/>
                </a:moveTo>
                <a:lnTo>
                  <a:pt x="0" y="47625"/>
                </a:lnTo>
                <a:lnTo>
                  <a:pt x="9525" y="57150"/>
                </a:lnTo>
                <a:lnTo>
                  <a:pt x="66675" y="28575"/>
                </a:lnTo>
                <a:lnTo>
                  <a:pt x="102989" y="28575"/>
                </a:lnTo>
                <a:lnTo>
                  <a:pt x="85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492250" y="4416425"/>
            <a:ext cx="142875" cy="114300"/>
          </a:xfrm>
          <a:custGeom>
            <a:avLst/>
            <a:gdLst/>
            <a:ahLst/>
            <a:cxnLst/>
            <a:rect l="l" t="t" r="r" b="b"/>
            <a:pathLst>
              <a:path w="142875" h="114300">
                <a:moveTo>
                  <a:pt x="104775" y="0"/>
                </a:moveTo>
                <a:lnTo>
                  <a:pt x="0" y="57150"/>
                </a:lnTo>
                <a:lnTo>
                  <a:pt x="38100" y="114300"/>
                </a:lnTo>
                <a:lnTo>
                  <a:pt x="57150" y="104775"/>
                </a:lnTo>
                <a:lnTo>
                  <a:pt x="28575" y="66675"/>
                </a:lnTo>
                <a:lnTo>
                  <a:pt x="57150" y="47625"/>
                </a:lnTo>
                <a:lnTo>
                  <a:pt x="80962" y="47625"/>
                </a:lnTo>
                <a:lnTo>
                  <a:pt x="76200" y="38100"/>
                </a:lnTo>
                <a:lnTo>
                  <a:pt x="95250" y="19050"/>
                </a:lnTo>
                <a:lnTo>
                  <a:pt x="120015" y="19050"/>
                </a:lnTo>
                <a:lnTo>
                  <a:pt x="104775" y="0"/>
                </a:lnTo>
                <a:close/>
              </a:path>
              <a:path w="142875" h="114300">
                <a:moveTo>
                  <a:pt x="80962" y="47625"/>
                </a:moveTo>
                <a:lnTo>
                  <a:pt x="57150" y="47625"/>
                </a:lnTo>
                <a:lnTo>
                  <a:pt x="85725" y="85725"/>
                </a:lnTo>
                <a:lnTo>
                  <a:pt x="95250" y="76200"/>
                </a:lnTo>
                <a:lnTo>
                  <a:pt x="80962" y="47625"/>
                </a:lnTo>
                <a:close/>
              </a:path>
              <a:path w="142875" h="114300">
                <a:moveTo>
                  <a:pt x="120015" y="19050"/>
                </a:moveTo>
                <a:lnTo>
                  <a:pt x="95250" y="19050"/>
                </a:lnTo>
                <a:lnTo>
                  <a:pt x="123825" y="66675"/>
                </a:lnTo>
                <a:lnTo>
                  <a:pt x="142875" y="47625"/>
                </a:lnTo>
                <a:lnTo>
                  <a:pt x="120015" y="190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25575" y="4311650"/>
            <a:ext cx="142875" cy="133350"/>
          </a:xfrm>
          <a:custGeom>
            <a:avLst/>
            <a:gdLst/>
            <a:ahLst/>
            <a:cxnLst/>
            <a:rect l="l" t="t" r="r" b="b"/>
            <a:pathLst>
              <a:path w="142875" h="133350">
                <a:moveTo>
                  <a:pt x="102393" y="38100"/>
                </a:moveTo>
                <a:lnTo>
                  <a:pt x="85725" y="38100"/>
                </a:lnTo>
                <a:lnTo>
                  <a:pt x="28575" y="114300"/>
                </a:lnTo>
                <a:lnTo>
                  <a:pt x="38100" y="133350"/>
                </a:lnTo>
                <a:lnTo>
                  <a:pt x="97971" y="95250"/>
                </a:lnTo>
                <a:lnTo>
                  <a:pt x="66675" y="95250"/>
                </a:lnTo>
                <a:lnTo>
                  <a:pt x="102393" y="38100"/>
                </a:lnTo>
                <a:close/>
              </a:path>
              <a:path w="142875" h="133350">
                <a:moveTo>
                  <a:pt x="133350" y="47625"/>
                </a:moveTo>
                <a:lnTo>
                  <a:pt x="66675" y="95250"/>
                </a:lnTo>
                <a:lnTo>
                  <a:pt x="97971" y="95250"/>
                </a:lnTo>
                <a:lnTo>
                  <a:pt x="142875" y="66675"/>
                </a:lnTo>
                <a:lnTo>
                  <a:pt x="133350" y="47625"/>
                </a:lnTo>
                <a:close/>
              </a:path>
              <a:path w="142875" h="133350">
                <a:moveTo>
                  <a:pt x="104775" y="0"/>
                </a:moveTo>
                <a:lnTo>
                  <a:pt x="0" y="66675"/>
                </a:lnTo>
                <a:lnTo>
                  <a:pt x="9525" y="85725"/>
                </a:lnTo>
                <a:lnTo>
                  <a:pt x="85725" y="38100"/>
                </a:lnTo>
                <a:lnTo>
                  <a:pt x="102393" y="38100"/>
                </a:lnTo>
                <a:lnTo>
                  <a:pt x="114300" y="19050"/>
                </a:lnTo>
                <a:lnTo>
                  <a:pt x="10477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113" y="6091237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9524" y="0"/>
                </a:moveTo>
                <a:lnTo>
                  <a:pt x="0" y="0"/>
                </a:lnTo>
                <a:lnTo>
                  <a:pt x="0" y="19050"/>
                </a:lnTo>
                <a:lnTo>
                  <a:pt x="95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113" y="4055998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0"/>
                </a:moveTo>
                <a:lnTo>
                  <a:pt x="0" y="38100"/>
                </a:lnTo>
                <a:lnTo>
                  <a:pt x="28574" y="76200"/>
                </a:lnTo>
                <a:lnTo>
                  <a:pt x="47624" y="66675"/>
                </a:lnTo>
                <a:lnTo>
                  <a:pt x="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113" y="6100762"/>
            <a:ext cx="57150" cy="104775"/>
          </a:xfrm>
          <a:custGeom>
            <a:avLst/>
            <a:gdLst/>
            <a:ahLst/>
            <a:cxnLst/>
            <a:rect l="l" t="t" r="r" b="b"/>
            <a:pathLst>
              <a:path w="57150" h="104775">
                <a:moveTo>
                  <a:pt x="57149" y="0"/>
                </a:moveTo>
                <a:lnTo>
                  <a:pt x="38099" y="0"/>
                </a:lnTo>
                <a:lnTo>
                  <a:pt x="0" y="57150"/>
                </a:lnTo>
                <a:lnTo>
                  <a:pt x="0" y="104775"/>
                </a:lnTo>
                <a:lnTo>
                  <a:pt x="571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868170" y="5072507"/>
            <a:ext cx="256540" cy="37465"/>
          </a:xfrm>
          <a:custGeom>
            <a:avLst/>
            <a:gdLst/>
            <a:ahLst/>
            <a:cxnLst/>
            <a:rect l="l" t="t" r="r" b="b"/>
            <a:pathLst>
              <a:path w="256539" h="37464">
                <a:moveTo>
                  <a:pt x="1269" y="0"/>
                </a:moveTo>
                <a:lnTo>
                  <a:pt x="0" y="19050"/>
                </a:lnTo>
                <a:lnTo>
                  <a:pt x="254888" y="37211"/>
                </a:lnTo>
                <a:lnTo>
                  <a:pt x="256286" y="18161"/>
                </a:lnTo>
                <a:lnTo>
                  <a:pt x="12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54075" y="3687445"/>
            <a:ext cx="31750" cy="219710"/>
          </a:xfrm>
          <a:custGeom>
            <a:avLst/>
            <a:gdLst/>
            <a:ahLst/>
            <a:cxnLst/>
            <a:rect l="l" t="t" r="r" b="b"/>
            <a:pathLst>
              <a:path w="31750" h="219710">
                <a:moveTo>
                  <a:pt x="19024" y="0"/>
                </a:moveTo>
                <a:lnTo>
                  <a:pt x="0" y="1015"/>
                </a:lnTo>
                <a:lnTo>
                  <a:pt x="12649" y="219709"/>
                </a:lnTo>
                <a:lnTo>
                  <a:pt x="31673" y="218693"/>
                </a:lnTo>
                <a:lnTo>
                  <a:pt x="190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20662" y="5674295"/>
            <a:ext cx="224154" cy="242570"/>
          </a:xfrm>
          <a:custGeom>
            <a:avLst/>
            <a:gdLst/>
            <a:ahLst/>
            <a:cxnLst/>
            <a:rect l="l" t="t" r="r" b="b"/>
            <a:pathLst>
              <a:path w="224154" h="242570">
                <a:moveTo>
                  <a:pt x="13419" y="157509"/>
                </a:moveTo>
                <a:lnTo>
                  <a:pt x="0" y="159766"/>
                </a:lnTo>
                <a:lnTo>
                  <a:pt x="11062" y="198115"/>
                </a:lnTo>
                <a:lnTo>
                  <a:pt x="30162" y="223663"/>
                </a:lnTo>
                <a:lnTo>
                  <a:pt x="57596" y="237901"/>
                </a:lnTo>
                <a:lnTo>
                  <a:pt x="93662" y="242316"/>
                </a:lnTo>
                <a:lnTo>
                  <a:pt x="140419" y="234776"/>
                </a:lnTo>
                <a:lnTo>
                  <a:pt x="164107" y="220091"/>
                </a:lnTo>
                <a:lnTo>
                  <a:pt x="174924" y="204018"/>
                </a:lnTo>
                <a:lnTo>
                  <a:pt x="100806" y="204018"/>
                </a:lnTo>
                <a:lnTo>
                  <a:pt x="65186" y="195609"/>
                </a:lnTo>
                <a:lnTo>
                  <a:pt x="45205" y="159543"/>
                </a:lnTo>
                <a:lnTo>
                  <a:pt x="30137" y="159543"/>
                </a:lnTo>
                <a:lnTo>
                  <a:pt x="21629" y="158377"/>
                </a:lnTo>
                <a:lnTo>
                  <a:pt x="13419" y="157509"/>
                </a:lnTo>
                <a:close/>
              </a:path>
              <a:path w="224154" h="242570">
                <a:moveTo>
                  <a:pt x="128141" y="0"/>
                </a:moveTo>
                <a:lnTo>
                  <a:pt x="100806" y="4787"/>
                </a:lnTo>
                <a:lnTo>
                  <a:pt x="75852" y="19992"/>
                </a:lnTo>
                <a:lnTo>
                  <a:pt x="57150" y="50229"/>
                </a:lnTo>
                <a:lnTo>
                  <a:pt x="52196" y="92317"/>
                </a:lnTo>
                <a:lnTo>
                  <a:pt x="69722" y="117183"/>
                </a:lnTo>
                <a:lnTo>
                  <a:pt x="98297" y="132754"/>
                </a:lnTo>
                <a:lnTo>
                  <a:pt x="126491" y="146952"/>
                </a:lnTo>
                <a:lnTo>
                  <a:pt x="142875" y="167704"/>
                </a:lnTo>
                <a:lnTo>
                  <a:pt x="132853" y="191889"/>
                </a:lnTo>
                <a:lnTo>
                  <a:pt x="100806" y="204018"/>
                </a:lnTo>
                <a:lnTo>
                  <a:pt x="174924" y="204018"/>
                </a:lnTo>
                <a:lnTo>
                  <a:pt x="175592" y="203026"/>
                </a:lnTo>
                <a:lnTo>
                  <a:pt x="185737" y="188341"/>
                </a:lnTo>
                <a:lnTo>
                  <a:pt x="178345" y="139179"/>
                </a:lnTo>
                <a:lnTo>
                  <a:pt x="156368" y="118888"/>
                </a:lnTo>
                <a:lnTo>
                  <a:pt x="127248" y="107528"/>
                </a:lnTo>
                <a:lnTo>
                  <a:pt x="98425" y="85154"/>
                </a:lnTo>
                <a:lnTo>
                  <a:pt x="101029" y="66104"/>
                </a:lnTo>
                <a:lnTo>
                  <a:pt x="114498" y="47054"/>
                </a:lnTo>
                <a:lnTo>
                  <a:pt x="136599" y="38720"/>
                </a:lnTo>
                <a:lnTo>
                  <a:pt x="207213" y="38720"/>
                </a:lnTo>
                <a:lnTo>
                  <a:pt x="204390" y="33759"/>
                </a:lnTo>
                <a:lnTo>
                  <a:pt x="183653" y="12402"/>
                </a:lnTo>
                <a:lnTo>
                  <a:pt x="153987" y="1016"/>
                </a:lnTo>
                <a:lnTo>
                  <a:pt x="128141" y="0"/>
                </a:lnTo>
                <a:close/>
              </a:path>
              <a:path w="224154" h="242570">
                <a:moveTo>
                  <a:pt x="44450" y="158179"/>
                </a:moveTo>
                <a:lnTo>
                  <a:pt x="30137" y="159543"/>
                </a:lnTo>
                <a:lnTo>
                  <a:pt x="45205" y="159543"/>
                </a:lnTo>
                <a:lnTo>
                  <a:pt x="44450" y="158179"/>
                </a:lnTo>
                <a:close/>
              </a:path>
              <a:path w="224154" h="242570">
                <a:moveTo>
                  <a:pt x="207213" y="38720"/>
                </a:moveTo>
                <a:lnTo>
                  <a:pt x="136599" y="38720"/>
                </a:lnTo>
                <a:lnTo>
                  <a:pt x="165100" y="51816"/>
                </a:lnTo>
                <a:lnTo>
                  <a:pt x="169664" y="60771"/>
                </a:lnTo>
                <a:lnTo>
                  <a:pt x="174228" y="69874"/>
                </a:lnTo>
                <a:lnTo>
                  <a:pt x="179387" y="77489"/>
                </a:lnTo>
                <a:lnTo>
                  <a:pt x="185737" y="81979"/>
                </a:lnTo>
                <a:lnTo>
                  <a:pt x="196378" y="83616"/>
                </a:lnTo>
                <a:lnTo>
                  <a:pt x="210145" y="83170"/>
                </a:lnTo>
                <a:lnTo>
                  <a:pt x="221233" y="79747"/>
                </a:lnTo>
                <a:lnTo>
                  <a:pt x="223837" y="72454"/>
                </a:lnTo>
                <a:lnTo>
                  <a:pt x="217388" y="56604"/>
                </a:lnTo>
                <a:lnTo>
                  <a:pt x="207213" y="3872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91274" y="5632897"/>
            <a:ext cx="94615" cy="118745"/>
          </a:xfrm>
          <a:custGeom>
            <a:avLst/>
            <a:gdLst/>
            <a:ahLst/>
            <a:cxnLst/>
            <a:rect l="l" t="t" r="r" b="b"/>
            <a:pathLst>
              <a:path w="94615" h="118745">
                <a:moveTo>
                  <a:pt x="35736" y="93367"/>
                </a:moveTo>
                <a:lnTo>
                  <a:pt x="31635" y="98773"/>
                </a:lnTo>
                <a:lnTo>
                  <a:pt x="28542" y="101390"/>
                </a:lnTo>
                <a:lnTo>
                  <a:pt x="25638" y="103993"/>
                </a:lnTo>
                <a:lnTo>
                  <a:pt x="22109" y="109356"/>
                </a:lnTo>
                <a:lnTo>
                  <a:pt x="38323" y="117079"/>
                </a:lnTo>
                <a:lnTo>
                  <a:pt x="52859" y="118132"/>
                </a:lnTo>
                <a:lnTo>
                  <a:pt x="66304" y="112860"/>
                </a:lnTo>
                <a:lnTo>
                  <a:pt x="79246" y="101609"/>
                </a:lnTo>
                <a:lnTo>
                  <a:pt x="82028" y="97438"/>
                </a:lnTo>
                <a:lnTo>
                  <a:pt x="54727" y="97438"/>
                </a:lnTo>
                <a:lnTo>
                  <a:pt x="35736" y="93367"/>
                </a:lnTo>
                <a:close/>
              </a:path>
              <a:path w="94615" h="118745">
                <a:moveTo>
                  <a:pt x="92482" y="61909"/>
                </a:moveTo>
                <a:lnTo>
                  <a:pt x="70217" y="61909"/>
                </a:lnTo>
                <a:lnTo>
                  <a:pt x="75036" y="72711"/>
                </a:lnTo>
                <a:lnTo>
                  <a:pt x="68850" y="87553"/>
                </a:lnTo>
                <a:lnTo>
                  <a:pt x="54727" y="97438"/>
                </a:lnTo>
                <a:lnTo>
                  <a:pt x="82028" y="97438"/>
                </a:lnTo>
                <a:lnTo>
                  <a:pt x="91637" y="83027"/>
                </a:lnTo>
                <a:lnTo>
                  <a:pt x="94316" y="70331"/>
                </a:lnTo>
                <a:lnTo>
                  <a:pt x="92482" y="61909"/>
                </a:lnTo>
                <a:close/>
              </a:path>
              <a:path w="94615" h="118745">
                <a:moveTo>
                  <a:pt x="45471" y="0"/>
                </a:moveTo>
                <a:lnTo>
                  <a:pt x="10025" y="16398"/>
                </a:lnTo>
                <a:lnTo>
                  <a:pt x="0" y="40677"/>
                </a:lnTo>
                <a:lnTo>
                  <a:pt x="4050" y="56334"/>
                </a:lnTo>
                <a:lnTo>
                  <a:pt x="19757" y="72096"/>
                </a:lnTo>
                <a:lnTo>
                  <a:pt x="37343" y="69970"/>
                </a:lnTo>
                <a:lnTo>
                  <a:pt x="54824" y="62420"/>
                </a:lnTo>
                <a:lnTo>
                  <a:pt x="70217" y="61909"/>
                </a:lnTo>
                <a:lnTo>
                  <a:pt x="92482" y="61909"/>
                </a:lnTo>
                <a:lnTo>
                  <a:pt x="90689" y="53197"/>
                </a:lnTo>
                <a:lnTo>
                  <a:pt x="89495" y="52485"/>
                </a:lnTo>
                <a:lnTo>
                  <a:pt x="28751" y="52485"/>
                </a:lnTo>
                <a:lnTo>
                  <a:pt x="23276" y="45823"/>
                </a:lnTo>
                <a:lnTo>
                  <a:pt x="21257" y="35371"/>
                </a:lnTo>
                <a:lnTo>
                  <a:pt x="25531" y="25145"/>
                </a:lnTo>
                <a:lnTo>
                  <a:pt x="38937" y="19161"/>
                </a:lnTo>
                <a:lnTo>
                  <a:pt x="57823" y="19161"/>
                </a:lnTo>
                <a:lnTo>
                  <a:pt x="59424" y="17850"/>
                </a:lnTo>
                <a:lnTo>
                  <a:pt x="63657" y="12915"/>
                </a:lnTo>
                <a:lnTo>
                  <a:pt x="66052" y="8014"/>
                </a:lnTo>
                <a:lnTo>
                  <a:pt x="64464" y="4899"/>
                </a:lnTo>
                <a:lnTo>
                  <a:pt x="57167" y="2363"/>
                </a:lnTo>
                <a:lnTo>
                  <a:pt x="45471" y="0"/>
                </a:lnTo>
                <a:close/>
              </a:path>
              <a:path w="94615" h="118745">
                <a:moveTo>
                  <a:pt x="67685" y="39495"/>
                </a:moveTo>
                <a:lnTo>
                  <a:pt x="54462" y="41192"/>
                </a:lnTo>
                <a:lnTo>
                  <a:pt x="43869" y="48714"/>
                </a:lnTo>
                <a:lnTo>
                  <a:pt x="28751" y="52485"/>
                </a:lnTo>
                <a:lnTo>
                  <a:pt x="89495" y="52485"/>
                </a:lnTo>
                <a:lnTo>
                  <a:pt x="67685" y="39495"/>
                </a:lnTo>
                <a:close/>
              </a:path>
              <a:path w="94615" h="118745">
                <a:moveTo>
                  <a:pt x="57823" y="19161"/>
                </a:moveTo>
                <a:lnTo>
                  <a:pt x="38937" y="19161"/>
                </a:lnTo>
                <a:lnTo>
                  <a:pt x="44639" y="20304"/>
                </a:lnTo>
                <a:lnTo>
                  <a:pt x="51408" y="23428"/>
                </a:lnTo>
                <a:lnTo>
                  <a:pt x="55497" y="21066"/>
                </a:lnTo>
                <a:lnTo>
                  <a:pt x="57823" y="19161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73062" y="3973448"/>
            <a:ext cx="552450" cy="2019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7887" y="4828081"/>
            <a:ext cx="334862" cy="294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52244" y="286511"/>
            <a:ext cx="2967228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87952" y="286511"/>
            <a:ext cx="1289303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45735" y="286511"/>
            <a:ext cx="1290827" cy="899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305044" y="286511"/>
            <a:ext cx="1011936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585459" y="286511"/>
            <a:ext cx="1010412" cy="899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050279" y="673608"/>
            <a:ext cx="598931" cy="4937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304788" y="673608"/>
            <a:ext cx="470915" cy="4937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431279" y="673608"/>
            <a:ext cx="598931" cy="4937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635">
              <a:lnSpc>
                <a:spcPct val="100000"/>
              </a:lnSpc>
            </a:pPr>
            <a:r>
              <a:rPr spc="5" dirty="0"/>
              <a:t>社</a:t>
            </a:r>
            <a:r>
              <a:rPr spc="-15" dirty="0"/>
              <a:t>區</a:t>
            </a:r>
            <a:r>
              <a:rPr spc="5" dirty="0"/>
              <a:t>營</a:t>
            </a:r>
            <a:r>
              <a:rPr dirty="0"/>
              <a:t>造</a:t>
            </a:r>
            <a:r>
              <a:rPr spc="-10" dirty="0">
                <a:latin typeface="MingLiU-ExtB"/>
                <a:cs typeface="MingLiU-ExtB"/>
              </a:rPr>
              <a:t>60</a:t>
            </a:r>
            <a:r>
              <a:rPr dirty="0"/>
              <a:t>招</a:t>
            </a:r>
            <a:r>
              <a:rPr dirty="0">
                <a:latin typeface="MingLiU-ExtB"/>
                <a:cs typeface="MingLiU-ExtB"/>
              </a:rPr>
              <a:t>-</a:t>
            </a:r>
            <a:r>
              <a:rPr spc="-10" dirty="0">
                <a:latin typeface="MingLiU-ExtB"/>
                <a:cs typeface="MingLiU-ExtB"/>
              </a:rPr>
              <a:t>5</a:t>
            </a:r>
            <a:r>
              <a:rPr sz="2000" dirty="0"/>
              <a:t>（</a:t>
            </a:r>
            <a:r>
              <a:rPr sz="2000" spc="-10" dirty="0">
                <a:latin typeface="MingLiU-ExtB"/>
                <a:cs typeface="MingLiU-ExtB"/>
              </a:rPr>
              <a:t>8</a:t>
            </a:r>
            <a:r>
              <a:rPr sz="2000" dirty="0"/>
              <a:t>）</a:t>
            </a:r>
            <a:endParaRPr sz="2000">
              <a:latin typeface="MingLiU-ExtB"/>
              <a:cs typeface="MingLiU-ExtB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204215" y="1595627"/>
            <a:ext cx="729996" cy="5273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3108" y="1466088"/>
            <a:ext cx="2977896" cy="6614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46176" y="2045207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15924" y="2011679"/>
            <a:ext cx="1897380" cy="5836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337816" y="2011679"/>
            <a:ext cx="1187195" cy="5836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46176" y="2514600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15924" y="2481072"/>
            <a:ext cx="2609088" cy="58369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46176" y="2983992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15924" y="2950464"/>
            <a:ext cx="1187196" cy="5836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627632" y="2950464"/>
            <a:ext cx="1897380" cy="5836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46176" y="3453384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15924" y="3419855"/>
            <a:ext cx="2609088" cy="5836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46176" y="3922776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15924" y="3889247"/>
            <a:ext cx="2609088" cy="58369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6176" y="4392167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15924" y="4358640"/>
            <a:ext cx="1897380" cy="58369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337816" y="4358640"/>
            <a:ext cx="1542287" cy="58369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46176" y="4861559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15924" y="4828032"/>
            <a:ext cx="2609088" cy="58369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46176" y="5330952"/>
            <a:ext cx="603504" cy="5501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15924" y="5297423"/>
            <a:ext cx="2609088" cy="5836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380491" y="1581150"/>
            <a:ext cx="3258185" cy="424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50" spc="25" dirty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sz="3200" spc="25" dirty="0">
                <a:solidFill>
                  <a:srgbClr val="FFFFFF"/>
                </a:solidFill>
                <a:latin typeface="PMingLiU"/>
                <a:cs typeface="PMingLiU"/>
              </a:rPr>
              <a:t>環境景觀方面</a:t>
            </a:r>
            <a:endParaRPr sz="32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355"/>
              </a:spcBef>
            </a:pPr>
            <a:r>
              <a:rPr sz="2800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7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CC"/>
                </a:solidFill>
                <a:latin typeface="PMingLiU"/>
                <a:cs typeface="PMingLiU"/>
              </a:rPr>
              <a:t>街角觀察</a:t>
            </a:r>
            <a:r>
              <a:rPr sz="2800" dirty="0">
                <a:solidFill>
                  <a:srgbClr val="FFFFFF"/>
                </a:solidFill>
                <a:latin typeface="PMingLiU"/>
                <a:cs typeface="PMingLiU"/>
              </a:rPr>
              <a:t>遊戲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社區綠化美化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20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設立</a:t>
            </a:r>
            <a:r>
              <a:rPr sz="2800" spc="-5" dirty="0">
                <a:solidFill>
                  <a:srgbClr val="FFFFCC"/>
                </a:solidFill>
                <a:latin typeface="PMingLiU"/>
                <a:cs typeface="PMingLiU"/>
              </a:rPr>
              <a:t>口袋公園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335"/>
              </a:spcBef>
            </a:pPr>
            <a:r>
              <a:rPr sz="2800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恢復傳統景觀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社區環境認養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20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定期社區</a:t>
            </a:r>
            <a:r>
              <a:rPr sz="2800" spc="-5" dirty="0">
                <a:solidFill>
                  <a:srgbClr val="FFFFCC"/>
                </a:solidFill>
                <a:latin typeface="PMingLiU"/>
                <a:cs typeface="PMingLiU"/>
              </a:rPr>
              <a:t>清潔日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制訂景觀條例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居民參與設計</a:t>
            </a:r>
            <a:endParaRPr sz="28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6651" y="4965700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0" y="0"/>
                </a:moveTo>
                <a:lnTo>
                  <a:pt x="128587" y="0"/>
                </a:lnTo>
              </a:path>
            </a:pathLst>
          </a:custGeom>
          <a:ln w="1905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000" y="500532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0" y="0"/>
                </a:moveTo>
                <a:lnTo>
                  <a:pt x="128587" y="0"/>
                </a:lnTo>
              </a:path>
            </a:pathLst>
          </a:custGeom>
          <a:ln w="1905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87092" y="5033136"/>
            <a:ext cx="129539" cy="27305"/>
          </a:xfrm>
          <a:custGeom>
            <a:avLst/>
            <a:gdLst/>
            <a:ahLst/>
            <a:cxnLst/>
            <a:rect l="l" t="t" r="r" b="b"/>
            <a:pathLst>
              <a:path w="129539" h="27304">
                <a:moveTo>
                  <a:pt x="1143" y="0"/>
                </a:moveTo>
                <a:lnTo>
                  <a:pt x="0" y="19050"/>
                </a:lnTo>
                <a:lnTo>
                  <a:pt x="128269" y="27050"/>
                </a:lnTo>
                <a:lnTo>
                  <a:pt x="129539" y="8000"/>
                </a:lnTo>
                <a:lnTo>
                  <a:pt x="114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34591" y="4693665"/>
            <a:ext cx="137795" cy="45720"/>
          </a:xfrm>
          <a:custGeom>
            <a:avLst/>
            <a:gdLst/>
            <a:ahLst/>
            <a:cxnLst/>
            <a:rect l="l" t="t" r="r" b="b"/>
            <a:pathLst>
              <a:path w="137794" h="45720">
                <a:moveTo>
                  <a:pt x="133857" y="0"/>
                </a:moveTo>
                <a:lnTo>
                  <a:pt x="0" y="26923"/>
                </a:lnTo>
                <a:lnTo>
                  <a:pt x="3809" y="45592"/>
                </a:lnTo>
                <a:lnTo>
                  <a:pt x="137667" y="18668"/>
                </a:lnTo>
                <a:lnTo>
                  <a:pt x="13385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6114" y="4738751"/>
            <a:ext cx="137795" cy="38100"/>
          </a:xfrm>
          <a:custGeom>
            <a:avLst/>
            <a:gdLst/>
            <a:ahLst/>
            <a:cxnLst/>
            <a:rect l="l" t="t" r="r" b="b"/>
            <a:pathLst>
              <a:path w="137794" h="38100">
                <a:moveTo>
                  <a:pt x="135128" y="0"/>
                </a:moveTo>
                <a:lnTo>
                  <a:pt x="0" y="19050"/>
                </a:lnTo>
                <a:lnTo>
                  <a:pt x="2667" y="37973"/>
                </a:lnTo>
                <a:lnTo>
                  <a:pt x="137795" y="18923"/>
                </a:lnTo>
                <a:lnTo>
                  <a:pt x="135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6114" y="4776851"/>
            <a:ext cx="137795" cy="38100"/>
          </a:xfrm>
          <a:custGeom>
            <a:avLst/>
            <a:gdLst/>
            <a:ahLst/>
            <a:cxnLst/>
            <a:rect l="l" t="t" r="r" b="b"/>
            <a:pathLst>
              <a:path w="137794" h="38100">
                <a:moveTo>
                  <a:pt x="135128" y="0"/>
                </a:moveTo>
                <a:lnTo>
                  <a:pt x="0" y="19050"/>
                </a:lnTo>
                <a:lnTo>
                  <a:pt x="2667" y="37973"/>
                </a:lnTo>
                <a:lnTo>
                  <a:pt x="137795" y="18923"/>
                </a:lnTo>
                <a:lnTo>
                  <a:pt x="135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34591" y="4822571"/>
            <a:ext cx="130175" cy="29209"/>
          </a:xfrm>
          <a:custGeom>
            <a:avLst/>
            <a:gdLst/>
            <a:ahLst/>
            <a:cxnLst/>
            <a:rect l="l" t="t" r="r" b="b"/>
            <a:pathLst>
              <a:path w="130175" h="29210">
                <a:moveTo>
                  <a:pt x="128269" y="0"/>
                </a:moveTo>
                <a:lnTo>
                  <a:pt x="0" y="10159"/>
                </a:lnTo>
                <a:lnTo>
                  <a:pt x="1523" y="29082"/>
                </a:lnTo>
                <a:lnTo>
                  <a:pt x="129666" y="18922"/>
                </a:lnTo>
                <a:lnTo>
                  <a:pt x="1282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16683" y="4491735"/>
            <a:ext cx="135890" cy="62230"/>
          </a:xfrm>
          <a:custGeom>
            <a:avLst/>
            <a:gdLst/>
            <a:ahLst/>
            <a:cxnLst/>
            <a:rect l="l" t="t" r="r" b="b"/>
            <a:pathLst>
              <a:path w="135889" h="62229">
                <a:moveTo>
                  <a:pt x="129159" y="0"/>
                </a:moveTo>
                <a:lnTo>
                  <a:pt x="0" y="44068"/>
                </a:lnTo>
                <a:lnTo>
                  <a:pt x="6223" y="62102"/>
                </a:lnTo>
                <a:lnTo>
                  <a:pt x="135382" y="18033"/>
                </a:lnTo>
                <a:lnTo>
                  <a:pt x="12915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25701" y="4527930"/>
            <a:ext cx="136525" cy="56515"/>
          </a:xfrm>
          <a:custGeom>
            <a:avLst/>
            <a:gdLst/>
            <a:ahLst/>
            <a:cxnLst/>
            <a:rect l="l" t="t" r="r" b="b"/>
            <a:pathLst>
              <a:path w="136525" h="56514">
                <a:moveTo>
                  <a:pt x="131063" y="0"/>
                </a:moveTo>
                <a:lnTo>
                  <a:pt x="0" y="38100"/>
                </a:lnTo>
                <a:lnTo>
                  <a:pt x="5334" y="56388"/>
                </a:lnTo>
                <a:lnTo>
                  <a:pt x="136398" y="18288"/>
                </a:lnTo>
                <a:lnTo>
                  <a:pt x="13106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30400" y="4566030"/>
            <a:ext cx="136525" cy="56515"/>
          </a:xfrm>
          <a:custGeom>
            <a:avLst/>
            <a:gdLst/>
            <a:ahLst/>
            <a:cxnLst/>
            <a:rect l="l" t="t" r="r" b="b"/>
            <a:pathLst>
              <a:path w="136525" h="56514">
                <a:moveTo>
                  <a:pt x="131191" y="0"/>
                </a:moveTo>
                <a:lnTo>
                  <a:pt x="0" y="38100"/>
                </a:lnTo>
                <a:lnTo>
                  <a:pt x="5333" y="56388"/>
                </a:lnTo>
                <a:lnTo>
                  <a:pt x="136525" y="18288"/>
                </a:lnTo>
                <a:lnTo>
                  <a:pt x="13119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34845" y="4612004"/>
            <a:ext cx="137160" cy="50165"/>
          </a:xfrm>
          <a:custGeom>
            <a:avLst/>
            <a:gdLst/>
            <a:ahLst/>
            <a:cxnLst/>
            <a:rect l="l" t="t" r="r" b="b"/>
            <a:pathLst>
              <a:path w="137160" h="50164">
                <a:moveTo>
                  <a:pt x="132715" y="0"/>
                </a:moveTo>
                <a:lnTo>
                  <a:pt x="0" y="31623"/>
                </a:lnTo>
                <a:lnTo>
                  <a:pt x="4444" y="50165"/>
                </a:lnTo>
                <a:lnTo>
                  <a:pt x="137160" y="18542"/>
                </a:lnTo>
                <a:lnTo>
                  <a:pt x="13271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52041" y="4300473"/>
            <a:ext cx="131445" cy="76835"/>
          </a:xfrm>
          <a:custGeom>
            <a:avLst/>
            <a:gdLst/>
            <a:ahLst/>
            <a:cxnLst/>
            <a:rect l="l" t="t" r="r" b="b"/>
            <a:pathLst>
              <a:path w="131444" h="76835">
                <a:moveTo>
                  <a:pt x="123062" y="0"/>
                </a:moveTo>
                <a:lnTo>
                  <a:pt x="0" y="59181"/>
                </a:lnTo>
                <a:lnTo>
                  <a:pt x="8254" y="76326"/>
                </a:lnTo>
                <a:lnTo>
                  <a:pt x="131317" y="17144"/>
                </a:lnTo>
                <a:lnTo>
                  <a:pt x="1230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68423" y="4343527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596"/>
                </a:lnTo>
                <a:lnTo>
                  <a:pt x="133476" y="17653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81123" y="4380103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469"/>
                </a:lnTo>
                <a:lnTo>
                  <a:pt x="133476" y="17526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96998" y="4411853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469"/>
                </a:lnTo>
                <a:lnTo>
                  <a:pt x="133476" y="17526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3235" y="4137152"/>
            <a:ext cx="125730" cy="88900"/>
          </a:xfrm>
          <a:custGeom>
            <a:avLst/>
            <a:gdLst/>
            <a:ahLst/>
            <a:cxnLst/>
            <a:rect l="l" t="t" r="r" b="b"/>
            <a:pathLst>
              <a:path w="125730" h="88900">
                <a:moveTo>
                  <a:pt x="115569" y="0"/>
                </a:moveTo>
                <a:lnTo>
                  <a:pt x="0" y="72517"/>
                </a:lnTo>
                <a:lnTo>
                  <a:pt x="10159" y="88646"/>
                </a:lnTo>
                <a:lnTo>
                  <a:pt x="125729" y="16129"/>
                </a:lnTo>
                <a:lnTo>
                  <a:pt x="1155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73173" y="4165346"/>
            <a:ext cx="127635" cy="86360"/>
          </a:xfrm>
          <a:custGeom>
            <a:avLst/>
            <a:gdLst/>
            <a:ahLst/>
            <a:cxnLst/>
            <a:rect l="l" t="t" r="r" b="b"/>
            <a:pathLst>
              <a:path w="127635" h="86360">
                <a:moveTo>
                  <a:pt x="117348" y="0"/>
                </a:moveTo>
                <a:lnTo>
                  <a:pt x="0" y="69849"/>
                </a:lnTo>
                <a:lnTo>
                  <a:pt x="9778" y="86232"/>
                </a:lnTo>
                <a:lnTo>
                  <a:pt x="127126" y="16382"/>
                </a:lnTo>
                <a:lnTo>
                  <a:pt x="11734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96288" y="4201795"/>
            <a:ext cx="128905" cy="83185"/>
          </a:xfrm>
          <a:custGeom>
            <a:avLst/>
            <a:gdLst/>
            <a:ahLst/>
            <a:cxnLst/>
            <a:rect l="l" t="t" r="r" b="b"/>
            <a:pathLst>
              <a:path w="128905" h="83185">
                <a:moveTo>
                  <a:pt x="119253" y="0"/>
                </a:moveTo>
                <a:lnTo>
                  <a:pt x="0" y="66547"/>
                </a:lnTo>
                <a:lnTo>
                  <a:pt x="9270" y="83184"/>
                </a:lnTo>
                <a:lnTo>
                  <a:pt x="128524" y="16636"/>
                </a:lnTo>
                <a:lnTo>
                  <a:pt x="11925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16989" y="4228719"/>
            <a:ext cx="128905" cy="83820"/>
          </a:xfrm>
          <a:custGeom>
            <a:avLst/>
            <a:gdLst/>
            <a:ahLst/>
            <a:cxnLst/>
            <a:rect l="l" t="t" r="r" b="b"/>
            <a:pathLst>
              <a:path w="128905" h="83820">
                <a:moveTo>
                  <a:pt x="119125" y="0"/>
                </a:moveTo>
                <a:lnTo>
                  <a:pt x="0" y="66674"/>
                </a:lnTo>
                <a:lnTo>
                  <a:pt x="9271" y="83311"/>
                </a:lnTo>
                <a:lnTo>
                  <a:pt x="128397" y="16636"/>
                </a:lnTo>
                <a:lnTo>
                  <a:pt x="1191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0266" y="3986529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70" y="0"/>
                </a:moveTo>
                <a:lnTo>
                  <a:pt x="0" y="89789"/>
                </a:lnTo>
                <a:lnTo>
                  <a:pt x="12572" y="104140"/>
                </a:lnTo>
                <a:lnTo>
                  <a:pt x="115442" y="14351"/>
                </a:lnTo>
                <a:lnTo>
                  <a:pt x="10287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53667" y="4016755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69" y="0"/>
                </a:moveTo>
                <a:lnTo>
                  <a:pt x="0" y="89662"/>
                </a:lnTo>
                <a:lnTo>
                  <a:pt x="12445" y="104013"/>
                </a:lnTo>
                <a:lnTo>
                  <a:pt x="115315" y="14351"/>
                </a:lnTo>
                <a:lnTo>
                  <a:pt x="102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77416" y="4043679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69" y="0"/>
                </a:moveTo>
                <a:lnTo>
                  <a:pt x="0" y="89789"/>
                </a:lnTo>
                <a:lnTo>
                  <a:pt x="12572" y="104140"/>
                </a:lnTo>
                <a:lnTo>
                  <a:pt x="115442" y="14351"/>
                </a:lnTo>
                <a:lnTo>
                  <a:pt x="102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04720" y="4070730"/>
            <a:ext cx="118110" cy="100965"/>
          </a:xfrm>
          <a:custGeom>
            <a:avLst/>
            <a:gdLst/>
            <a:ahLst/>
            <a:cxnLst/>
            <a:rect l="l" t="t" r="r" b="b"/>
            <a:pathLst>
              <a:path w="118110" h="100964">
                <a:moveTo>
                  <a:pt x="106045" y="0"/>
                </a:moveTo>
                <a:lnTo>
                  <a:pt x="0" y="85979"/>
                </a:lnTo>
                <a:lnTo>
                  <a:pt x="11937" y="100838"/>
                </a:lnTo>
                <a:lnTo>
                  <a:pt x="117983" y="14859"/>
                </a:lnTo>
                <a:lnTo>
                  <a:pt x="10604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1525" y="4068698"/>
            <a:ext cx="285750" cy="240029"/>
          </a:xfrm>
          <a:custGeom>
            <a:avLst/>
            <a:gdLst/>
            <a:ahLst/>
            <a:cxnLst/>
            <a:rect l="l" t="t" r="r" b="b"/>
            <a:pathLst>
              <a:path w="285750" h="240029">
                <a:moveTo>
                  <a:pt x="146950" y="73151"/>
                </a:moveTo>
                <a:lnTo>
                  <a:pt x="101600" y="73151"/>
                </a:lnTo>
                <a:lnTo>
                  <a:pt x="149225" y="239775"/>
                </a:lnTo>
                <a:lnTo>
                  <a:pt x="204787" y="239775"/>
                </a:lnTo>
                <a:lnTo>
                  <a:pt x="227000" y="177926"/>
                </a:lnTo>
                <a:lnTo>
                  <a:pt x="177800" y="177926"/>
                </a:lnTo>
                <a:lnTo>
                  <a:pt x="146950" y="73151"/>
                </a:lnTo>
                <a:close/>
              </a:path>
              <a:path w="285750" h="240029">
                <a:moveTo>
                  <a:pt x="125412" y="0"/>
                </a:moveTo>
                <a:lnTo>
                  <a:pt x="76200" y="0"/>
                </a:lnTo>
                <a:lnTo>
                  <a:pt x="0" y="228726"/>
                </a:lnTo>
                <a:lnTo>
                  <a:pt x="44450" y="233425"/>
                </a:lnTo>
                <a:lnTo>
                  <a:pt x="101600" y="73151"/>
                </a:lnTo>
                <a:lnTo>
                  <a:pt x="146950" y="73151"/>
                </a:lnTo>
                <a:lnTo>
                  <a:pt x="125412" y="0"/>
                </a:lnTo>
                <a:close/>
              </a:path>
              <a:path w="285750" h="240029">
                <a:moveTo>
                  <a:pt x="285750" y="14350"/>
                </a:moveTo>
                <a:lnTo>
                  <a:pt x="234950" y="15875"/>
                </a:lnTo>
                <a:lnTo>
                  <a:pt x="177800" y="177926"/>
                </a:lnTo>
                <a:lnTo>
                  <a:pt x="227000" y="177926"/>
                </a:lnTo>
                <a:lnTo>
                  <a:pt x="285750" y="143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3331" y="4071111"/>
            <a:ext cx="671195" cy="1840230"/>
          </a:xfrm>
          <a:custGeom>
            <a:avLst/>
            <a:gdLst/>
            <a:ahLst/>
            <a:cxnLst/>
            <a:rect l="l" t="t" r="r" b="b"/>
            <a:pathLst>
              <a:path w="671194" h="1840229">
                <a:moveTo>
                  <a:pt x="652691" y="0"/>
                </a:moveTo>
                <a:lnTo>
                  <a:pt x="0" y="1833575"/>
                </a:lnTo>
                <a:lnTo>
                  <a:pt x="17945" y="1839963"/>
                </a:lnTo>
                <a:lnTo>
                  <a:pt x="670636" y="6350"/>
                </a:lnTo>
                <a:lnTo>
                  <a:pt x="65269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62" y="4937505"/>
            <a:ext cx="1634489" cy="132715"/>
          </a:xfrm>
          <a:custGeom>
            <a:avLst/>
            <a:gdLst/>
            <a:ahLst/>
            <a:cxnLst/>
            <a:rect l="l" t="t" r="r" b="b"/>
            <a:pathLst>
              <a:path w="1634489" h="132714">
                <a:moveTo>
                  <a:pt x="1322" y="0"/>
                </a:moveTo>
                <a:lnTo>
                  <a:pt x="0" y="19050"/>
                </a:lnTo>
                <a:lnTo>
                  <a:pt x="1632796" y="132588"/>
                </a:lnTo>
                <a:lnTo>
                  <a:pt x="1634066" y="113538"/>
                </a:lnTo>
                <a:lnTo>
                  <a:pt x="132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55038" y="3878834"/>
            <a:ext cx="98425" cy="110489"/>
          </a:xfrm>
          <a:custGeom>
            <a:avLst/>
            <a:gdLst/>
            <a:ahLst/>
            <a:cxnLst/>
            <a:rect l="l" t="t" r="r" b="b"/>
            <a:pathLst>
              <a:path w="98425" h="110489">
                <a:moveTo>
                  <a:pt x="83820" y="0"/>
                </a:moveTo>
                <a:lnTo>
                  <a:pt x="0" y="97536"/>
                </a:lnTo>
                <a:lnTo>
                  <a:pt x="14351" y="109982"/>
                </a:lnTo>
                <a:lnTo>
                  <a:pt x="98298" y="12446"/>
                </a:lnTo>
                <a:lnTo>
                  <a:pt x="8382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91488" y="3901059"/>
            <a:ext cx="98425" cy="110489"/>
          </a:xfrm>
          <a:custGeom>
            <a:avLst/>
            <a:gdLst/>
            <a:ahLst/>
            <a:cxnLst/>
            <a:rect l="l" t="t" r="r" b="b"/>
            <a:pathLst>
              <a:path w="98425" h="110489">
                <a:moveTo>
                  <a:pt x="83947" y="0"/>
                </a:moveTo>
                <a:lnTo>
                  <a:pt x="0" y="97536"/>
                </a:lnTo>
                <a:lnTo>
                  <a:pt x="14478" y="109982"/>
                </a:lnTo>
                <a:lnTo>
                  <a:pt x="98298" y="12446"/>
                </a:lnTo>
                <a:lnTo>
                  <a:pt x="8394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30985" y="3915536"/>
            <a:ext cx="103505" cy="116205"/>
          </a:xfrm>
          <a:custGeom>
            <a:avLst/>
            <a:gdLst/>
            <a:ahLst/>
            <a:cxnLst/>
            <a:rect l="l" t="t" r="r" b="b"/>
            <a:pathLst>
              <a:path w="103505" h="116204">
                <a:moveTo>
                  <a:pt x="89027" y="0"/>
                </a:moveTo>
                <a:lnTo>
                  <a:pt x="0" y="103505"/>
                </a:lnTo>
                <a:lnTo>
                  <a:pt x="14478" y="115950"/>
                </a:lnTo>
                <a:lnTo>
                  <a:pt x="103504" y="12445"/>
                </a:lnTo>
                <a:lnTo>
                  <a:pt x="8902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59052" y="3938015"/>
            <a:ext cx="111125" cy="109220"/>
          </a:xfrm>
          <a:custGeom>
            <a:avLst/>
            <a:gdLst/>
            <a:ahLst/>
            <a:cxnLst/>
            <a:rect l="l" t="t" r="r" b="b"/>
            <a:pathLst>
              <a:path w="111125" h="109220">
                <a:moveTo>
                  <a:pt x="97535" y="0"/>
                </a:moveTo>
                <a:lnTo>
                  <a:pt x="0" y="95503"/>
                </a:lnTo>
                <a:lnTo>
                  <a:pt x="13334" y="109092"/>
                </a:lnTo>
                <a:lnTo>
                  <a:pt x="110871" y="13588"/>
                </a:lnTo>
                <a:lnTo>
                  <a:pt x="9753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3047" y="3804284"/>
            <a:ext cx="74930" cy="113030"/>
          </a:xfrm>
          <a:custGeom>
            <a:avLst/>
            <a:gdLst/>
            <a:ahLst/>
            <a:cxnLst/>
            <a:rect l="l" t="t" r="r" b="b"/>
            <a:pathLst>
              <a:path w="74930" h="113029">
                <a:moveTo>
                  <a:pt x="58293" y="0"/>
                </a:moveTo>
                <a:lnTo>
                  <a:pt x="0" y="103758"/>
                </a:lnTo>
                <a:lnTo>
                  <a:pt x="16510" y="113029"/>
                </a:lnTo>
                <a:lnTo>
                  <a:pt x="74930" y="9270"/>
                </a:lnTo>
                <a:lnTo>
                  <a:pt x="5829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15847" y="3816984"/>
            <a:ext cx="74930" cy="113030"/>
          </a:xfrm>
          <a:custGeom>
            <a:avLst/>
            <a:gdLst/>
            <a:ahLst/>
            <a:cxnLst/>
            <a:rect l="l" t="t" r="r" b="b"/>
            <a:pathLst>
              <a:path w="74930" h="113029">
                <a:moveTo>
                  <a:pt x="58419" y="0"/>
                </a:moveTo>
                <a:lnTo>
                  <a:pt x="0" y="103758"/>
                </a:lnTo>
                <a:lnTo>
                  <a:pt x="16637" y="113029"/>
                </a:lnTo>
                <a:lnTo>
                  <a:pt x="74930" y="9270"/>
                </a:lnTo>
                <a:lnTo>
                  <a:pt x="5841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51407" y="3823208"/>
            <a:ext cx="83820" cy="120014"/>
          </a:xfrm>
          <a:custGeom>
            <a:avLst/>
            <a:gdLst/>
            <a:ahLst/>
            <a:cxnLst/>
            <a:rect l="l" t="t" r="r" b="b"/>
            <a:pathLst>
              <a:path w="83819" h="120014">
                <a:moveTo>
                  <a:pt x="67056" y="0"/>
                </a:moveTo>
                <a:lnTo>
                  <a:pt x="0" y="109728"/>
                </a:lnTo>
                <a:lnTo>
                  <a:pt x="16256" y="119634"/>
                </a:lnTo>
                <a:lnTo>
                  <a:pt x="83312" y="9906"/>
                </a:lnTo>
                <a:lnTo>
                  <a:pt x="6705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86966" y="3844671"/>
            <a:ext cx="92075" cy="114935"/>
          </a:xfrm>
          <a:custGeom>
            <a:avLst/>
            <a:gdLst/>
            <a:ahLst/>
            <a:cxnLst/>
            <a:rect l="l" t="t" r="r" b="b"/>
            <a:pathLst>
              <a:path w="92075" h="114935">
                <a:moveTo>
                  <a:pt x="76200" y="0"/>
                </a:moveTo>
                <a:lnTo>
                  <a:pt x="0" y="103504"/>
                </a:lnTo>
                <a:lnTo>
                  <a:pt x="15367" y="114807"/>
                </a:lnTo>
                <a:lnTo>
                  <a:pt x="91567" y="11302"/>
                </a:lnTo>
                <a:lnTo>
                  <a:pt x="7620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62647" y="3753611"/>
            <a:ext cx="54610" cy="119380"/>
          </a:xfrm>
          <a:custGeom>
            <a:avLst/>
            <a:gdLst/>
            <a:ahLst/>
            <a:cxnLst/>
            <a:rect l="l" t="t" r="r" b="b"/>
            <a:pathLst>
              <a:path w="54609" h="119379">
                <a:moveTo>
                  <a:pt x="36194" y="0"/>
                </a:moveTo>
                <a:lnTo>
                  <a:pt x="0" y="113411"/>
                </a:lnTo>
                <a:lnTo>
                  <a:pt x="18148" y="119125"/>
                </a:lnTo>
                <a:lnTo>
                  <a:pt x="54343" y="5714"/>
                </a:lnTo>
                <a:lnTo>
                  <a:pt x="3619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05738" y="3763390"/>
            <a:ext cx="57150" cy="118745"/>
          </a:xfrm>
          <a:custGeom>
            <a:avLst/>
            <a:gdLst/>
            <a:ahLst/>
            <a:cxnLst/>
            <a:rect l="l" t="t" r="r" b="b"/>
            <a:pathLst>
              <a:path w="57150" h="118745">
                <a:moveTo>
                  <a:pt x="39077" y="0"/>
                </a:moveTo>
                <a:lnTo>
                  <a:pt x="0" y="112394"/>
                </a:lnTo>
                <a:lnTo>
                  <a:pt x="17983" y="118617"/>
                </a:lnTo>
                <a:lnTo>
                  <a:pt x="57073" y="6222"/>
                </a:lnTo>
                <a:lnTo>
                  <a:pt x="3907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54950" y="3769740"/>
            <a:ext cx="57150" cy="118745"/>
          </a:xfrm>
          <a:custGeom>
            <a:avLst/>
            <a:gdLst/>
            <a:ahLst/>
            <a:cxnLst/>
            <a:rect l="l" t="t" r="r" b="b"/>
            <a:pathLst>
              <a:path w="57150" h="118745">
                <a:moveTo>
                  <a:pt x="39077" y="0"/>
                </a:moveTo>
                <a:lnTo>
                  <a:pt x="0" y="112394"/>
                </a:lnTo>
                <a:lnTo>
                  <a:pt x="17983" y="118617"/>
                </a:lnTo>
                <a:lnTo>
                  <a:pt x="57073" y="6222"/>
                </a:lnTo>
                <a:lnTo>
                  <a:pt x="3907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98625" y="3776979"/>
            <a:ext cx="65405" cy="116839"/>
          </a:xfrm>
          <a:custGeom>
            <a:avLst/>
            <a:gdLst/>
            <a:ahLst/>
            <a:cxnLst/>
            <a:rect l="l" t="t" r="r" b="b"/>
            <a:pathLst>
              <a:path w="65405" h="116839">
                <a:moveTo>
                  <a:pt x="47498" y="0"/>
                </a:moveTo>
                <a:lnTo>
                  <a:pt x="0" y="109220"/>
                </a:lnTo>
                <a:lnTo>
                  <a:pt x="17462" y="116840"/>
                </a:lnTo>
                <a:lnTo>
                  <a:pt x="64960" y="7620"/>
                </a:lnTo>
                <a:lnTo>
                  <a:pt x="4749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5342" y="3754373"/>
            <a:ext cx="36195" cy="111760"/>
          </a:xfrm>
          <a:custGeom>
            <a:avLst/>
            <a:gdLst/>
            <a:ahLst/>
            <a:cxnLst/>
            <a:rect l="l" t="t" r="r" b="b"/>
            <a:pathLst>
              <a:path w="36194" h="111760">
                <a:moveTo>
                  <a:pt x="17068" y="0"/>
                </a:moveTo>
                <a:lnTo>
                  <a:pt x="0" y="108203"/>
                </a:lnTo>
                <a:lnTo>
                  <a:pt x="18821" y="111251"/>
                </a:lnTo>
                <a:lnTo>
                  <a:pt x="35877" y="3048"/>
                </a:lnTo>
                <a:lnTo>
                  <a:pt x="1706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85456" y="3746627"/>
            <a:ext cx="43815" cy="120650"/>
          </a:xfrm>
          <a:custGeom>
            <a:avLst/>
            <a:gdLst/>
            <a:ahLst/>
            <a:cxnLst/>
            <a:rect l="l" t="t" r="r" b="b"/>
            <a:pathLst>
              <a:path w="43815" h="120650">
                <a:moveTo>
                  <a:pt x="24980" y="0"/>
                </a:moveTo>
                <a:lnTo>
                  <a:pt x="0" y="116459"/>
                </a:lnTo>
                <a:lnTo>
                  <a:pt x="18618" y="120396"/>
                </a:lnTo>
                <a:lnTo>
                  <a:pt x="43599" y="3937"/>
                </a:lnTo>
                <a:lnTo>
                  <a:pt x="2498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31062" y="3743452"/>
            <a:ext cx="45085" cy="120650"/>
          </a:xfrm>
          <a:custGeom>
            <a:avLst/>
            <a:gdLst/>
            <a:ahLst/>
            <a:cxnLst/>
            <a:rect l="l" t="t" r="r" b="b"/>
            <a:pathLst>
              <a:path w="45084" h="120650">
                <a:moveTo>
                  <a:pt x="25869" y="0"/>
                </a:moveTo>
                <a:lnTo>
                  <a:pt x="0" y="116205"/>
                </a:lnTo>
                <a:lnTo>
                  <a:pt x="18592" y="120396"/>
                </a:lnTo>
                <a:lnTo>
                  <a:pt x="44475" y="4191"/>
                </a:lnTo>
                <a:lnTo>
                  <a:pt x="25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80782" y="3743578"/>
            <a:ext cx="46990" cy="120650"/>
          </a:xfrm>
          <a:custGeom>
            <a:avLst/>
            <a:gdLst/>
            <a:ahLst/>
            <a:cxnLst/>
            <a:rect l="l" t="t" r="r" b="b"/>
            <a:pathLst>
              <a:path w="46990" h="120650">
                <a:moveTo>
                  <a:pt x="28105" y="0"/>
                </a:moveTo>
                <a:lnTo>
                  <a:pt x="0" y="115697"/>
                </a:lnTo>
                <a:lnTo>
                  <a:pt x="18516" y="120142"/>
                </a:lnTo>
                <a:lnTo>
                  <a:pt x="46621" y="4445"/>
                </a:lnTo>
                <a:lnTo>
                  <a:pt x="2810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5561" y="3786504"/>
            <a:ext cx="26034" cy="110489"/>
          </a:xfrm>
          <a:custGeom>
            <a:avLst/>
            <a:gdLst/>
            <a:ahLst/>
            <a:cxnLst/>
            <a:rect l="l" t="t" r="r" b="b"/>
            <a:pathLst>
              <a:path w="26034" h="110489">
                <a:moveTo>
                  <a:pt x="6527" y="0"/>
                </a:moveTo>
                <a:lnTo>
                  <a:pt x="0" y="109347"/>
                </a:lnTo>
                <a:lnTo>
                  <a:pt x="19011" y="110490"/>
                </a:lnTo>
                <a:lnTo>
                  <a:pt x="25539" y="1143"/>
                </a:lnTo>
                <a:lnTo>
                  <a:pt x="652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5956" y="3777360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727"/>
                </a:lnTo>
              </a:path>
            </a:pathLst>
          </a:custGeom>
          <a:ln w="20307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8647" y="3770884"/>
            <a:ext cx="22860" cy="110489"/>
          </a:xfrm>
          <a:custGeom>
            <a:avLst/>
            <a:gdLst/>
            <a:ahLst/>
            <a:cxnLst/>
            <a:rect l="l" t="t" r="r" b="b"/>
            <a:pathLst>
              <a:path w="22859" h="110489">
                <a:moveTo>
                  <a:pt x="3530" y="0"/>
                </a:moveTo>
                <a:lnTo>
                  <a:pt x="0" y="109474"/>
                </a:lnTo>
                <a:lnTo>
                  <a:pt x="19037" y="109982"/>
                </a:lnTo>
                <a:lnTo>
                  <a:pt x="22567" y="508"/>
                </a:lnTo>
                <a:lnTo>
                  <a:pt x="353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4316" y="3764279"/>
            <a:ext cx="26670" cy="110489"/>
          </a:xfrm>
          <a:custGeom>
            <a:avLst/>
            <a:gdLst/>
            <a:ahLst/>
            <a:cxnLst/>
            <a:rect l="l" t="t" r="r" b="b"/>
            <a:pathLst>
              <a:path w="26670" h="110489">
                <a:moveTo>
                  <a:pt x="7480" y="0"/>
                </a:moveTo>
                <a:lnTo>
                  <a:pt x="0" y="109220"/>
                </a:lnTo>
                <a:lnTo>
                  <a:pt x="18999" y="110490"/>
                </a:lnTo>
                <a:lnTo>
                  <a:pt x="26492" y="1270"/>
                </a:lnTo>
                <a:lnTo>
                  <a:pt x="748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7149" y="3860672"/>
            <a:ext cx="40005" cy="102235"/>
          </a:xfrm>
          <a:custGeom>
            <a:avLst/>
            <a:gdLst/>
            <a:ahLst/>
            <a:cxnLst/>
            <a:rect l="l" t="t" r="r" b="b"/>
            <a:pathLst>
              <a:path w="40004" h="102235">
                <a:moveTo>
                  <a:pt x="18618" y="0"/>
                </a:moveTo>
                <a:lnTo>
                  <a:pt x="0" y="4063"/>
                </a:lnTo>
                <a:lnTo>
                  <a:pt x="21145" y="101853"/>
                </a:lnTo>
                <a:lnTo>
                  <a:pt x="39763" y="97789"/>
                </a:lnTo>
                <a:lnTo>
                  <a:pt x="1861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5168" y="3844925"/>
            <a:ext cx="42545" cy="101600"/>
          </a:xfrm>
          <a:custGeom>
            <a:avLst/>
            <a:gdLst/>
            <a:ahLst/>
            <a:cxnLst/>
            <a:rect l="l" t="t" r="r" b="b"/>
            <a:pathLst>
              <a:path w="42545" h="101600">
                <a:moveTo>
                  <a:pt x="18503" y="0"/>
                </a:moveTo>
                <a:lnTo>
                  <a:pt x="0" y="4444"/>
                </a:lnTo>
                <a:lnTo>
                  <a:pt x="23647" y="101600"/>
                </a:lnTo>
                <a:lnTo>
                  <a:pt x="42151" y="97155"/>
                </a:lnTo>
                <a:lnTo>
                  <a:pt x="1850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2691" y="3828922"/>
            <a:ext cx="39370" cy="102235"/>
          </a:xfrm>
          <a:custGeom>
            <a:avLst/>
            <a:gdLst/>
            <a:ahLst/>
            <a:cxnLst/>
            <a:rect l="l" t="t" r="r" b="b"/>
            <a:pathLst>
              <a:path w="39370" h="102235">
                <a:moveTo>
                  <a:pt x="18643" y="0"/>
                </a:moveTo>
                <a:lnTo>
                  <a:pt x="0" y="3937"/>
                </a:lnTo>
                <a:lnTo>
                  <a:pt x="20535" y="101853"/>
                </a:lnTo>
                <a:lnTo>
                  <a:pt x="39179" y="97916"/>
                </a:lnTo>
                <a:lnTo>
                  <a:pt x="1864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2246" y="3805173"/>
            <a:ext cx="35560" cy="111760"/>
          </a:xfrm>
          <a:custGeom>
            <a:avLst/>
            <a:gdLst/>
            <a:ahLst/>
            <a:cxnLst/>
            <a:rect l="l" t="t" r="r" b="b"/>
            <a:pathLst>
              <a:path w="35559" h="111760">
                <a:moveTo>
                  <a:pt x="18834" y="0"/>
                </a:moveTo>
                <a:lnTo>
                  <a:pt x="0" y="2920"/>
                </a:lnTo>
                <a:lnTo>
                  <a:pt x="16484" y="111251"/>
                </a:lnTo>
                <a:lnTo>
                  <a:pt x="35318" y="108331"/>
                </a:lnTo>
                <a:lnTo>
                  <a:pt x="1883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347" y="4007358"/>
            <a:ext cx="70485" cy="94615"/>
          </a:xfrm>
          <a:custGeom>
            <a:avLst/>
            <a:gdLst/>
            <a:ahLst/>
            <a:cxnLst/>
            <a:rect l="l" t="t" r="r" b="b"/>
            <a:pathLst>
              <a:path w="70485" h="94614">
                <a:moveTo>
                  <a:pt x="15988" y="0"/>
                </a:moveTo>
                <a:lnTo>
                  <a:pt x="0" y="10287"/>
                </a:lnTo>
                <a:lnTo>
                  <a:pt x="54380" y="94234"/>
                </a:lnTo>
                <a:lnTo>
                  <a:pt x="70368" y="83947"/>
                </a:lnTo>
                <a:lnTo>
                  <a:pt x="1598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0298" y="3955415"/>
            <a:ext cx="66040" cy="96520"/>
          </a:xfrm>
          <a:custGeom>
            <a:avLst/>
            <a:gdLst/>
            <a:ahLst/>
            <a:cxnLst/>
            <a:rect l="l" t="t" r="r" b="b"/>
            <a:pathLst>
              <a:path w="66039" h="96520">
                <a:moveTo>
                  <a:pt x="16582" y="0"/>
                </a:moveTo>
                <a:lnTo>
                  <a:pt x="0" y="9398"/>
                </a:lnTo>
                <a:lnTo>
                  <a:pt x="49208" y="96520"/>
                </a:lnTo>
                <a:lnTo>
                  <a:pt x="65794" y="87122"/>
                </a:lnTo>
                <a:lnTo>
                  <a:pt x="1658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7474" y="3931792"/>
            <a:ext cx="57150" cy="99695"/>
          </a:xfrm>
          <a:custGeom>
            <a:avLst/>
            <a:gdLst/>
            <a:ahLst/>
            <a:cxnLst/>
            <a:rect l="l" t="t" r="r" b="b"/>
            <a:pathLst>
              <a:path w="57150" h="99695">
                <a:moveTo>
                  <a:pt x="17487" y="0"/>
                </a:moveTo>
                <a:lnTo>
                  <a:pt x="0" y="7492"/>
                </a:lnTo>
                <a:lnTo>
                  <a:pt x="39674" y="99313"/>
                </a:lnTo>
                <a:lnTo>
                  <a:pt x="57162" y="91820"/>
                </a:lnTo>
                <a:lnTo>
                  <a:pt x="1748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0337" y="3915917"/>
            <a:ext cx="57150" cy="99695"/>
          </a:xfrm>
          <a:custGeom>
            <a:avLst/>
            <a:gdLst/>
            <a:ahLst/>
            <a:cxnLst/>
            <a:rect l="l" t="t" r="r" b="b"/>
            <a:pathLst>
              <a:path w="57150" h="99695">
                <a:moveTo>
                  <a:pt x="17487" y="0"/>
                </a:moveTo>
                <a:lnTo>
                  <a:pt x="0" y="7492"/>
                </a:lnTo>
                <a:lnTo>
                  <a:pt x="39674" y="99313"/>
                </a:lnTo>
                <a:lnTo>
                  <a:pt x="57162" y="91820"/>
                </a:lnTo>
                <a:lnTo>
                  <a:pt x="1748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3906" y="3892803"/>
            <a:ext cx="48895" cy="101600"/>
          </a:xfrm>
          <a:custGeom>
            <a:avLst/>
            <a:gdLst/>
            <a:ahLst/>
            <a:cxnLst/>
            <a:rect l="l" t="t" r="r" b="b"/>
            <a:pathLst>
              <a:path w="48895" h="101600">
                <a:moveTo>
                  <a:pt x="18160" y="0"/>
                </a:moveTo>
                <a:lnTo>
                  <a:pt x="0" y="5715"/>
                </a:lnTo>
                <a:lnTo>
                  <a:pt x="30289" y="101092"/>
                </a:lnTo>
                <a:lnTo>
                  <a:pt x="48450" y="95377"/>
                </a:lnTo>
                <a:lnTo>
                  <a:pt x="1816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07" y="5309234"/>
            <a:ext cx="111760" cy="78105"/>
          </a:xfrm>
          <a:custGeom>
            <a:avLst/>
            <a:gdLst/>
            <a:ahLst/>
            <a:cxnLst/>
            <a:rect l="l" t="t" r="r" b="b"/>
            <a:pathLst>
              <a:path w="111760" h="78104">
                <a:moveTo>
                  <a:pt x="101756" y="0"/>
                </a:moveTo>
                <a:lnTo>
                  <a:pt x="0" y="61848"/>
                </a:lnTo>
                <a:lnTo>
                  <a:pt x="9891" y="78104"/>
                </a:lnTo>
                <a:lnTo>
                  <a:pt x="111647" y="16255"/>
                </a:lnTo>
                <a:lnTo>
                  <a:pt x="10175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84618" y="5368544"/>
            <a:ext cx="237490" cy="325120"/>
          </a:xfrm>
          <a:custGeom>
            <a:avLst/>
            <a:gdLst/>
            <a:ahLst/>
            <a:cxnLst/>
            <a:rect l="l" t="t" r="r" b="b"/>
            <a:pathLst>
              <a:path w="237490" h="325120">
                <a:moveTo>
                  <a:pt x="15544" y="0"/>
                </a:moveTo>
                <a:lnTo>
                  <a:pt x="0" y="10921"/>
                </a:lnTo>
                <a:lnTo>
                  <a:pt x="221818" y="324637"/>
                </a:lnTo>
                <a:lnTo>
                  <a:pt x="237362" y="313639"/>
                </a:lnTo>
                <a:lnTo>
                  <a:pt x="1554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8968" y="4289044"/>
            <a:ext cx="237490" cy="325120"/>
          </a:xfrm>
          <a:custGeom>
            <a:avLst/>
            <a:gdLst/>
            <a:ahLst/>
            <a:cxnLst/>
            <a:rect l="l" t="t" r="r" b="b"/>
            <a:pathLst>
              <a:path w="237490" h="325120">
                <a:moveTo>
                  <a:pt x="15544" y="0"/>
                </a:moveTo>
                <a:lnTo>
                  <a:pt x="0" y="10921"/>
                </a:lnTo>
                <a:lnTo>
                  <a:pt x="221818" y="324611"/>
                </a:lnTo>
                <a:lnTo>
                  <a:pt x="237362" y="313689"/>
                </a:lnTo>
                <a:lnTo>
                  <a:pt x="1554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42872" y="4396740"/>
            <a:ext cx="440055" cy="277495"/>
          </a:xfrm>
          <a:custGeom>
            <a:avLst/>
            <a:gdLst/>
            <a:ahLst/>
            <a:cxnLst/>
            <a:rect l="l" t="t" r="r" b="b"/>
            <a:pathLst>
              <a:path w="440055" h="277495">
                <a:moveTo>
                  <a:pt x="430149" y="0"/>
                </a:moveTo>
                <a:lnTo>
                  <a:pt x="0" y="261239"/>
                </a:lnTo>
                <a:lnTo>
                  <a:pt x="9893" y="277495"/>
                </a:lnTo>
                <a:lnTo>
                  <a:pt x="439928" y="16256"/>
                </a:lnTo>
                <a:lnTo>
                  <a:pt x="4301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1472" y="6114846"/>
            <a:ext cx="51435" cy="219710"/>
          </a:xfrm>
          <a:custGeom>
            <a:avLst/>
            <a:gdLst/>
            <a:ahLst/>
            <a:cxnLst/>
            <a:rect l="l" t="t" r="r" b="b"/>
            <a:pathLst>
              <a:path w="51434" h="219710">
                <a:moveTo>
                  <a:pt x="32283" y="0"/>
                </a:moveTo>
                <a:lnTo>
                  <a:pt x="0" y="216674"/>
                </a:lnTo>
                <a:lnTo>
                  <a:pt x="18846" y="219481"/>
                </a:lnTo>
                <a:lnTo>
                  <a:pt x="51130" y="2806"/>
                </a:lnTo>
                <a:lnTo>
                  <a:pt x="3228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5166" y="6114694"/>
            <a:ext cx="101600" cy="220345"/>
          </a:xfrm>
          <a:custGeom>
            <a:avLst/>
            <a:gdLst/>
            <a:ahLst/>
            <a:cxnLst/>
            <a:rect l="l" t="t" r="r" b="b"/>
            <a:pathLst>
              <a:path w="101600" h="220345">
                <a:moveTo>
                  <a:pt x="83413" y="0"/>
                </a:moveTo>
                <a:lnTo>
                  <a:pt x="0" y="212839"/>
                </a:lnTo>
                <a:lnTo>
                  <a:pt x="17741" y="219786"/>
                </a:lnTo>
                <a:lnTo>
                  <a:pt x="101142" y="6946"/>
                </a:lnTo>
                <a:lnTo>
                  <a:pt x="8341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3638" y="6084570"/>
            <a:ext cx="28575" cy="210185"/>
          </a:xfrm>
          <a:custGeom>
            <a:avLst/>
            <a:gdLst/>
            <a:ahLst/>
            <a:cxnLst/>
            <a:rect l="l" t="t" r="r" b="b"/>
            <a:pathLst>
              <a:path w="28575" h="210185">
                <a:moveTo>
                  <a:pt x="19037" y="0"/>
                </a:moveTo>
                <a:lnTo>
                  <a:pt x="0" y="850"/>
                </a:lnTo>
                <a:lnTo>
                  <a:pt x="9410" y="210184"/>
                </a:lnTo>
                <a:lnTo>
                  <a:pt x="28447" y="209334"/>
                </a:lnTo>
                <a:lnTo>
                  <a:pt x="190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97140" y="6012967"/>
            <a:ext cx="73025" cy="207645"/>
          </a:xfrm>
          <a:custGeom>
            <a:avLst/>
            <a:gdLst/>
            <a:ahLst/>
            <a:cxnLst/>
            <a:rect l="l" t="t" r="r" b="b"/>
            <a:pathLst>
              <a:path w="73025" h="207645">
                <a:moveTo>
                  <a:pt x="18402" y="0"/>
                </a:moveTo>
                <a:lnTo>
                  <a:pt x="0" y="4927"/>
                </a:lnTo>
                <a:lnTo>
                  <a:pt x="54216" y="207340"/>
                </a:lnTo>
                <a:lnTo>
                  <a:pt x="72618" y="202412"/>
                </a:lnTo>
                <a:lnTo>
                  <a:pt x="1840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13002" y="5909132"/>
            <a:ext cx="111125" cy="196215"/>
          </a:xfrm>
          <a:custGeom>
            <a:avLst/>
            <a:gdLst/>
            <a:ahLst/>
            <a:cxnLst/>
            <a:rect l="l" t="t" r="r" b="b"/>
            <a:pathLst>
              <a:path w="111125" h="196214">
                <a:moveTo>
                  <a:pt x="17030" y="0"/>
                </a:moveTo>
                <a:lnTo>
                  <a:pt x="0" y="8521"/>
                </a:lnTo>
                <a:lnTo>
                  <a:pt x="93764" y="195935"/>
                </a:lnTo>
                <a:lnTo>
                  <a:pt x="110794" y="187401"/>
                </a:lnTo>
                <a:lnTo>
                  <a:pt x="1703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22069" y="5776798"/>
            <a:ext cx="146685" cy="175260"/>
          </a:xfrm>
          <a:custGeom>
            <a:avLst/>
            <a:gdLst/>
            <a:ahLst/>
            <a:cxnLst/>
            <a:rect l="l" t="t" r="r" b="b"/>
            <a:pathLst>
              <a:path w="146684" h="175260">
                <a:moveTo>
                  <a:pt x="14859" y="0"/>
                </a:moveTo>
                <a:lnTo>
                  <a:pt x="0" y="11988"/>
                </a:lnTo>
                <a:lnTo>
                  <a:pt x="131826" y="174853"/>
                </a:lnTo>
                <a:lnTo>
                  <a:pt x="146685" y="162864"/>
                </a:lnTo>
                <a:lnTo>
                  <a:pt x="1485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02410" y="5628284"/>
            <a:ext cx="182880" cy="135890"/>
          </a:xfrm>
          <a:custGeom>
            <a:avLst/>
            <a:gdLst/>
            <a:ahLst/>
            <a:cxnLst/>
            <a:rect l="l" t="t" r="r" b="b"/>
            <a:pathLst>
              <a:path w="182880" h="135889">
                <a:moveTo>
                  <a:pt x="10921" y="0"/>
                </a:moveTo>
                <a:lnTo>
                  <a:pt x="0" y="15633"/>
                </a:lnTo>
                <a:lnTo>
                  <a:pt x="171958" y="135343"/>
                </a:lnTo>
                <a:lnTo>
                  <a:pt x="182879" y="119697"/>
                </a:lnTo>
                <a:lnTo>
                  <a:pt x="1092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357" y="3891915"/>
            <a:ext cx="120014" cy="191770"/>
          </a:xfrm>
          <a:custGeom>
            <a:avLst/>
            <a:gdLst/>
            <a:ahLst/>
            <a:cxnLst/>
            <a:rect l="l" t="t" r="r" b="b"/>
            <a:pathLst>
              <a:path w="120014" h="191770">
                <a:moveTo>
                  <a:pt x="16584" y="0"/>
                </a:moveTo>
                <a:lnTo>
                  <a:pt x="0" y="9398"/>
                </a:lnTo>
                <a:lnTo>
                  <a:pt x="103099" y="191770"/>
                </a:lnTo>
                <a:lnTo>
                  <a:pt x="119684" y="182372"/>
                </a:lnTo>
                <a:lnTo>
                  <a:pt x="1658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1317" y="3768852"/>
            <a:ext cx="78740" cy="206375"/>
          </a:xfrm>
          <a:custGeom>
            <a:avLst/>
            <a:gdLst/>
            <a:ahLst/>
            <a:cxnLst/>
            <a:rect l="l" t="t" r="r" b="b"/>
            <a:pathLst>
              <a:path w="78739" h="206375">
                <a:moveTo>
                  <a:pt x="18237" y="0"/>
                </a:moveTo>
                <a:lnTo>
                  <a:pt x="0" y="5461"/>
                </a:lnTo>
                <a:lnTo>
                  <a:pt x="60477" y="206121"/>
                </a:lnTo>
                <a:lnTo>
                  <a:pt x="78714" y="200660"/>
                </a:lnTo>
                <a:lnTo>
                  <a:pt x="18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6048" y="3652520"/>
            <a:ext cx="46355" cy="219710"/>
          </a:xfrm>
          <a:custGeom>
            <a:avLst/>
            <a:gdLst/>
            <a:ahLst/>
            <a:cxnLst/>
            <a:rect l="l" t="t" r="r" b="b"/>
            <a:pathLst>
              <a:path w="46355" h="219710">
                <a:moveTo>
                  <a:pt x="27292" y="0"/>
                </a:moveTo>
                <a:lnTo>
                  <a:pt x="0" y="217296"/>
                </a:lnTo>
                <a:lnTo>
                  <a:pt x="18910" y="219709"/>
                </a:lnTo>
                <a:lnTo>
                  <a:pt x="46202" y="2412"/>
                </a:lnTo>
                <a:lnTo>
                  <a:pt x="2729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20254" y="3640073"/>
            <a:ext cx="93345" cy="232410"/>
          </a:xfrm>
          <a:custGeom>
            <a:avLst/>
            <a:gdLst/>
            <a:ahLst/>
            <a:cxnLst/>
            <a:rect l="l" t="t" r="r" b="b"/>
            <a:pathLst>
              <a:path w="93344" h="232410">
                <a:moveTo>
                  <a:pt x="75006" y="0"/>
                </a:moveTo>
                <a:lnTo>
                  <a:pt x="0" y="225932"/>
                </a:lnTo>
                <a:lnTo>
                  <a:pt x="18084" y="231901"/>
                </a:lnTo>
                <a:lnTo>
                  <a:pt x="93091" y="5968"/>
                </a:lnTo>
                <a:lnTo>
                  <a:pt x="7500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28712" y="3684778"/>
            <a:ext cx="135255" cy="225425"/>
          </a:xfrm>
          <a:custGeom>
            <a:avLst/>
            <a:gdLst/>
            <a:ahLst/>
            <a:cxnLst/>
            <a:rect l="l" t="t" r="r" b="b"/>
            <a:pathLst>
              <a:path w="135255" h="225425">
                <a:moveTo>
                  <a:pt x="118249" y="0"/>
                </a:moveTo>
                <a:lnTo>
                  <a:pt x="0" y="215773"/>
                </a:lnTo>
                <a:lnTo>
                  <a:pt x="16700" y="225044"/>
                </a:lnTo>
                <a:lnTo>
                  <a:pt x="135013" y="9271"/>
                </a:lnTo>
                <a:lnTo>
                  <a:pt x="1182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424939" y="3755390"/>
            <a:ext cx="174625" cy="223520"/>
          </a:xfrm>
          <a:custGeom>
            <a:avLst/>
            <a:gdLst/>
            <a:ahLst/>
            <a:cxnLst/>
            <a:rect l="l" t="t" r="r" b="b"/>
            <a:pathLst>
              <a:path w="174625" h="223520">
                <a:moveTo>
                  <a:pt x="159003" y="0"/>
                </a:moveTo>
                <a:lnTo>
                  <a:pt x="0" y="212090"/>
                </a:lnTo>
                <a:lnTo>
                  <a:pt x="15240" y="223520"/>
                </a:lnTo>
                <a:lnTo>
                  <a:pt x="174244" y="11430"/>
                </a:lnTo>
                <a:lnTo>
                  <a:pt x="15900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591944" y="3875404"/>
            <a:ext cx="205740" cy="196215"/>
          </a:xfrm>
          <a:custGeom>
            <a:avLst/>
            <a:gdLst/>
            <a:ahLst/>
            <a:cxnLst/>
            <a:rect l="l" t="t" r="r" b="b"/>
            <a:pathLst>
              <a:path w="205739" h="196214">
                <a:moveTo>
                  <a:pt x="192278" y="0"/>
                </a:moveTo>
                <a:lnTo>
                  <a:pt x="0" y="182499"/>
                </a:lnTo>
                <a:lnTo>
                  <a:pt x="13081" y="196215"/>
                </a:lnTo>
                <a:lnTo>
                  <a:pt x="205359" y="13716"/>
                </a:lnTo>
                <a:lnTo>
                  <a:pt x="19227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727835" y="4023867"/>
            <a:ext cx="232410" cy="179070"/>
          </a:xfrm>
          <a:custGeom>
            <a:avLst/>
            <a:gdLst/>
            <a:ahLst/>
            <a:cxnLst/>
            <a:rect l="l" t="t" r="r" b="b"/>
            <a:pathLst>
              <a:path w="232410" h="179070">
                <a:moveTo>
                  <a:pt x="220725" y="0"/>
                </a:moveTo>
                <a:lnTo>
                  <a:pt x="0" y="163321"/>
                </a:lnTo>
                <a:lnTo>
                  <a:pt x="11302" y="178688"/>
                </a:lnTo>
                <a:lnTo>
                  <a:pt x="232156" y="15366"/>
                </a:lnTo>
                <a:lnTo>
                  <a:pt x="220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832736" y="4204461"/>
            <a:ext cx="241935" cy="144780"/>
          </a:xfrm>
          <a:custGeom>
            <a:avLst/>
            <a:gdLst/>
            <a:ahLst/>
            <a:cxnLst/>
            <a:rect l="l" t="t" r="r" b="b"/>
            <a:pathLst>
              <a:path w="241935" h="144779">
                <a:moveTo>
                  <a:pt x="232282" y="0"/>
                </a:moveTo>
                <a:lnTo>
                  <a:pt x="0" y="127762"/>
                </a:lnTo>
                <a:lnTo>
                  <a:pt x="9143" y="144525"/>
                </a:lnTo>
                <a:lnTo>
                  <a:pt x="241426" y="16763"/>
                </a:lnTo>
                <a:lnTo>
                  <a:pt x="23228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06270" y="4409185"/>
            <a:ext cx="256540" cy="106680"/>
          </a:xfrm>
          <a:custGeom>
            <a:avLst/>
            <a:gdLst/>
            <a:ahLst/>
            <a:cxnLst/>
            <a:rect l="l" t="t" r="r" b="b"/>
            <a:pathLst>
              <a:path w="256539" h="106679">
                <a:moveTo>
                  <a:pt x="249809" y="0"/>
                </a:moveTo>
                <a:lnTo>
                  <a:pt x="0" y="88645"/>
                </a:lnTo>
                <a:lnTo>
                  <a:pt x="6350" y="106552"/>
                </a:lnTo>
                <a:lnTo>
                  <a:pt x="256159" y="17906"/>
                </a:lnTo>
                <a:lnTo>
                  <a:pt x="24980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34717" y="4622800"/>
            <a:ext cx="262890" cy="76200"/>
          </a:xfrm>
          <a:custGeom>
            <a:avLst/>
            <a:gdLst/>
            <a:ahLst/>
            <a:cxnLst/>
            <a:rect l="l" t="t" r="r" b="b"/>
            <a:pathLst>
              <a:path w="262889" h="76200">
                <a:moveTo>
                  <a:pt x="258699" y="0"/>
                </a:moveTo>
                <a:lnTo>
                  <a:pt x="0" y="57657"/>
                </a:lnTo>
                <a:lnTo>
                  <a:pt x="4063" y="76200"/>
                </a:lnTo>
                <a:lnTo>
                  <a:pt x="262889" y="18542"/>
                </a:lnTo>
                <a:lnTo>
                  <a:pt x="25869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25320" y="4856226"/>
            <a:ext cx="266065" cy="41275"/>
          </a:xfrm>
          <a:custGeom>
            <a:avLst/>
            <a:gdLst/>
            <a:ahLst/>
            <a:cxnLst/>
            <a:rect l="l" t="t" r="r" b="b"/>
            <a:pathLst>
              <a:path w="266064" h="41275">
                <a:moveTo>
                  <a:pt x="264160" y="0"/>
                </a:moveTo>
                <a:lnTo>
                  <a:pt x="0" y="22225"/>
                </a:lnTo>
                <a:lnTo>
                  <a:pt x="1524" y="41148"/>
                </a:lnTo>
                <a:lnTo>
                  <a:pt x="265811" y="18923"/>
                </a:lnTo>
                <a:lnTo>
                  <a:pt x="26416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88032" y="5273675"/>
            <a:ext cx="237490" cy="66675"/>
          </a:xfrm>
          <a:custGeom>
            <a:avLst/>
            <a:gdLst/>
            <a:ahLst/>
            <a:cxnLst/>
            <a:rect l="l" t="t" r="r" b="b"/>
            <a:pathLst>
              <a:path w="237489" h="66675">
                <a:moveTo>
                  <a:pt x="3810" y="0"/>
                </a:moveTo>
                <a:lnTo>
                  <a:pt x="0" y="18668"/>
                </a:lnTo>
                <a:lnTo>
                  <a:pt x="233299" y="66675"/>
                </a:lnTo>
                <a:lnTo>
                  <a:pt x="237109" y="48006"/>
                </a:lnTo>
                <a:lnTo>
                  <a:pt x="381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59254" y="5453760"/>
            <a:ext cx="208915" cy="113030"/>
          </a:xfrm>
          <a:custGeom>
            <a:avLst/>
            <a:gdLst/>
            <a:ahLst/>
            <a:cxnLst/>
            <a:rect l="l" t="t" r="r" b="b"/>
            <a:pathLst>
              <a:path w="208914" h="113029">
                <a:moveTo>
                  <a:pt x="8255" y="0"/>
                </a:moveTo>
                <a:lnTo>
                  <a:pt x="0" y="17271"/>
                </a:lnTo>
                <a:lnTo>
                  <a:pt x="200659" y="112902"/>
                </a:lnTo>
                <a:lnTo>
                  <a:pt x="208914" y="95630"/>
                </a:lnTo>
                <a:lnTo>
                  <a:pt x="825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49375" y="4978400"/>
            <a:ext cx="323850" cy="190500"/>
          </a:xfrm>
          <a:custGeom>
            <a:avLst/>
            <a:gdLst/>
            <a:ahLst/>
            <a:cxnLst/>
            <a:rect l="l" t="t" r="r" b="b"/>
            <a:pathLst>
              <a:path w="323850" h="190500">
                <a:moveTo>
                  <a:pt x="311150" y="57150"/>
                </a:moveTo>
                <a:lnTo>
                  <a:pt x="257175" y="57150"/>
                </a:lnTo>
                <a:lnTo>
                  <a:pt x="219075" y="180975"/>
                </a:lnTo>
                <a:lnTo>
                  <a:pt x="266700" y="190500"/>
                </a:lnTo>
                <a:lnTo>
                  <a:pt x="311150" y="57150"/>
                </a:lnTo>
                <a:close/>
              </a:path>
              <a:path w="323850" h="190500">
                <a:moveTo>
                  <a:pt x="66675" y="0"/>
                </a:moveTo>
                <a:lnTo>
                  <a:pt x="0" y="171450"/>
                </a:lnTo>
                <a:lnTo>
                  <a:pt x="47625" y="180975"/>
                </a:lnTo>
                <a:lnTo>
                  <a:pt x="95250" y="47625"/>
                </a:lnTo>
                <a:lnTo>
                  <a:pt x="314325" y="47625"/>
                </a:lnTo>
                <a:lnTo>
                  <a:pt x="323850" y="19050"/>
                </a:lnTo>
                <a:lnTo>
                  <a:pt x="66675" y="0"/>
                </a:lnTo>
                <a:close/>
              </a:path>
              <a:path w="323850" h="190500">
                <a:moveTo>
                  <a:pt x="314325" y="47625"/>
                </a:moveTo>
                <a:lnTo>
                  <a:pt x="95250" y="47625"/>
                </a:lnTo>
                <a:lnTo>
                  <a:pt x="161925" y="57150"/>
                </a:lnTo>
                <a:lnTo>
                  <a:pt x="123825" y="171450"/>
                </a:lnTo>
                <a:lnTo>
                  <a:pt x="161925" y="171450"/>
                </a:lnTo>
                <a:lnTo>
                  <a:pt x="209550" y="57150"/>
                </a:lnTo>
                <a:lnTo>
                  <a:pt x="311150" y="57150"/>
                </a:lnTo>
                <a:lnTo>
                  <a:pt x="314325" y="47625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162" y="4321175"/>
            <a:ext cx="142875" cy="123825"/>
          </a:xfrm>
          <a:custGeom>
            <a:avLst/>
            <a:gdLst/>
            <a:ahLst/>
            <a:cxnLst/>
            <a:rect l="l" t="t" r="r" b="b"/>
            <a:pathLst>
              <a:path w="142875" h="123825">
                <a:moveTo>
                  <a:pt x="28575" y="38100"/>
                </a:moveTo>
                <a:lnTo>
                  <a:pt x="0" y="47625"/>
                </a:lnTo>
                <a:lnTo>
                  <a:pt x="57150" y="123825"/>
                </a:lnTo>
                <a:lnTo>
                  <a:pt x="76200" y="114300"/>
                </a:lnTo>
                <a:lnTo>
                  <a:pt x="38100" y="57150"/>
                </a:lnTo>
                <a:lnTo>
                  <a:pt x="104775" y="57150"/>
                </a:lnTo>
                <a:lnTo>
                  <a:pt x="28575" y="38100"/>
                </a:lnTo>
                <a:close/>
              </a:path>
              <a:path w="142875" h="123825">
                <a:moveTo>
                  <a:pt x="85725" y="0"/>
                </a:moveTo>
                <a:lnTo>
                  <a:pt x="66675" y="9525"/>
                </a:lnTo>
                <a:lnTo>
                  <a:pt x="104775" y="57150"/>
                </a:lnTo>
                <a:lnTo>
                  <a:pt x="38100" y="57150"/>
                </a:lnTo>
                <a:lnTo>
                  <a:pt x="114300" y="85725"/>
                </a:lnTo>
                <a:lnTo>
                  <a:pt x="142875" y="66675"/>
                </a:lnTo>
                <a:lnTo>
                  <a:pt x="85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3987" y="4208398"/>
            <a:ext cx="160655" cy="141605"/>
          </a:xfrm>
          <a:custGeom>
            <a:avLst/>
            <a:gdLst/>
            <a:ahLst/>
            <a:cxnLst/>
            <a:rect l="l" t="t" r="r" b="b"/>
            <a:pathLst>
              <a:path w="160654" h="141604">
                <a:moveTo>
                  <a:pt x="28575" y="65150"/>
                </a:moveTo>
                <a:lnTo>
                  <a:pt x="0" y="84200"/>
                </a:lnTo>
                <a:lnTo>
                  <a:pt x="85725" y="141350"/>
                </a:lnTo>
                <a:lnTo>
                  <a:pt x="103187" y="131825"/>
                </a:lnTo>
                <a:lnTo>
                  <a:pt x="94776" y="108076"/>
                </a:lnTo>
                <a:lnTo>
                  <a:pt x="71437" y="108076"/>
                </a:lnTo>
                <a:lnTo>
                  <a:pt x="28575" y="65150"/>
                </a:lnTo>
                <a:close/>
              </a:path>
              <a:path w="160654" h="141604">
                <a:moveTo>
                  <a:pt x="76200" y="36575"/>
                </a:moveTo>
                <a:lnTo>
                  <a:pt x="57150" y="46100"/>
                </a:lnTo>
                <a:lnTo>
                  <a:pt x="71437" y="108076"/>
                </a:lnTo>
                <a:lnTo>
                  <a:pt x="94776" y="108076"/>
                </a:lnTo>
                <a:lnTo>
                  <a:pt x="76200" y="55625"/>
                </a:lnTo>
                <a:lnTo>
                  <a:pt x="113241" y="55625"/>
                </a:lnTo>
                <a:lnTo>
                  <a:pt x="76200" y="36575"/>
                </a:lnTo>
                <a:close/>
              </a:path>
              <a:path w="160654" h="141604">
                <a:moveTo>
                  <a:pt x="113241" y="55625"/>
                </a:moveTo>
                <a:lnTo>
                  <a:pt x="76200" y="55625"/>
                </a:lnTo>
                <a:lnTo>
                  <a:pt x="141287" y="103250"/>
                </a:lnTo>
                <a:lnTo>
                  <a:pt x="160337" y="93725"/>
                </a:lnTo>
                <a:lnTo>
                  <a:pt x="151625" y="65150"/>
                </a:lnTo>
                <a:lnTo>
                  <a:pt x="131762" y="65150"/>
                </a:lnTo>
                <a:lnTo>
                  <a:pt x="113241" y="55625"/>
                </a:lnTo>
                <a:close/>
              </a:path>
              <a:path w="160654" h="141604">
                <a:moveTo>
                  <a:pt x="131762" y="0"/>
                </a:moveTo>
                <a:lnTo>
                  <a:pt x="112712" y="19050"/>
                </a:lnTo>
                <a:lnTo>
                  <a:pt x="131762" y="65150"/>
                </a:lnTo>
                <a:lnTo>
                  <a:pt x="151625" y="65150"/>
                </a:lnTo>
                <a:lnTo>
                  <a:pt x="1317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74737" y="5559425"/>
            <a:ext cx="132080" cy="123825"/>
          </a:xfrm>
          <a:custGeom>
            <a:avLst/>
            <a:gdLst/>
            <a:ahLst/>
            <a:cxnLst/>
            <a:rect l="l" t="t" r="r" b="b"/>
            <a:pathLst>
              <a:path w="132080" h="123825">
                <a:moveTo>
                  <a:pt x="120253" y="57150"/>
                </a:moveTo>
                <a:lnTo>
                  <a:pt x="95250" y="57150"/>
                </a:lnTo>
                <a:lnTo>
                  <a:pt x="104775" y="76200"/>
                </a:lnTo>
                <a:lnTo>
                  <a:pt x="47625" y="104775"/>
                </a:lnTo>
                <a:lnTo>
                  <a:pt x="57150" y="123825"/>
                </a:lnTo>
                <a:lnTo>
                  <a:pt x="131762" y="76200"/>
                </a:lnTo>
                <a:lnTo>
                  <a:pt x="120253" y="57150"/>
                </a:lnTo>
                <a:close/>
              </a:path>
              <a:path w="132080" h="123825">
                <a:moveTo>
                  <a:pt x="102989" y="28575"/>
                </a:moveTo>
                <a:lnTo>
                  <a:pt x="66675" y="28575"/>
                </a:lnTo>
                <a:lnTo>
                  <a:pt x="85725" y="47625"/>
                </a:lnTo>
                <a:lnTo>
                  <a:pt x="38100" y="76200"/>
                </a:lnTo>
                <a:lnTo>
                  <a:pt x="47625" y="85725"/>
                </a:lnTo>
                <a:lnTo>
                  <a:pt x="95250" y="57150"/>
                </a:lnTo>
                <a:lnTo>
                  <a:pt x="120253" y="57150"/>
                </a:lnTo>
                <a:lnTo>
                  <a:pt x="102989" y="28575"/>
                </a:lnTo>
                <a:close/>
              </a:path>
              <a:path w="132080" h="123825">
                <a:moveTo>
                  <a:pt x="85725" y="0"/>
                </a:moveTo>
                <a:lnTo>
                  <a:pt x="0" y="47625"/>
                </a:lnTo>
                <a:lnTo>
                  <a:pt x="9525" y="57150"/>
                </a:lnTo>
                <a:lnTo>
                  <a:pt x="66675" y="28575"/>
                </a:lnTo>
                <a:lnTo>
                  <a:pt x="102989" y="28575"/>
                </a:lnTo>
                <a:lnTo>
                  <a:pt x="85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492250" y="4416425"/>
            <a:ext cx="142875" cy="114300"/>
          </a:xfrm>
          <a:custGeom>
            <a:avLst/>
            <a:gdLst/>
            <a:ahLst/>
            <a:cxnLst/>
            <a:rect l="l" t="t" r="r" b="b"/>
            <a:pathLst>
              <a:path w="142875" h="114300">
                <a:moveTo>
                  <a:pt x="104775" y="0"/>
                </a:moveTo>
                <a:lnTo>
                  <a:pt x="0" y="57150"/>
                </a:lnTo>
                <a:lnTo>
                  <a:pt x="38100" y="114300"/>
                </a:lnTo>
                <a:lnTo>
                  <a:pt x="57150" y="104775"/>
                </a:lnTo>
                <a:lnTo>
                  <a:pt x="28575" y="66675"/>
                </a:lnTo>
                <a:lnTo>
                  <a:pt x="57150" y="47625"/>
                </a:lnTo>
                <a:lnTo>
                  <a:pt x="80962" y="47625"/>
                </a:lnTo>
                <a:lnTo>
                  <a:pt x="76200" y="38100"/>
                </a:lnTo>
                <a:lnTo>
                  <a:pt x="95250" y="19050"/>
                </a:lnTo>
                <a:lnTo>
                  <a:pt x="120015" y="19050"/>
                </a:lnTo>
                <a:lnTo>
                  <a:pt x="104775" y="0"/>
                </a:lnTo>
                <a:close/>
              </a:path>
              <a:path w="142875" h="114300">
                <a:moveTo>
                  <a:pt x="80962" y="47625"/>
                </a:moveTo>
                <a:lnTo>
                  <a:pt x="57150" y="47625"/>
                </a:lnTo>
                <a:lnTo>
                  <a:pt x="85725" y="85725"/>
                </a:lnTo>
                <a:lnTo>
                  <a:pt x="95250" y="76200"/>
                </a:lnTo>
                <a:lnTo>
                  <a:pt x="80962" y="47625"/>
                </a:lnTo>
                <a:close/>
              </a:path>
              <a:path w="142875" h="114300">
                <a:moveTo>
                  <a:pt x="120015" y="19050"/>
                </a:moveTo>
                <a:lnTo>
                  <a:pt x="95250" y="19050"/>
                </a:lnTo>
                <a:lnTo>
                  <a:pt x="123825" y="66675"/>
                </a:lnTo>
                <a:lnTo>
                  <a:pt x="142875" y="47625"/>
                </a:lnTo>
                <a:lnTo>
                  <a:pt x="120015" y="190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25575" y="4311650"/>
            <a:ext cx="142875" cy="133350"/>
          </a:xfrm>
          <a:custGeom>
            <a:avLst/>
            <a:gdLst/>
            <a:ahLst/>
            <a:cxnLst/>
            <a:rect l="l" t="t" r="r" b="b"/>
            <a:pathLst>
              <a:path w="142875" h="133350">
                <a:moveTo>
                  <a:pt x="102393" y="38100"/>
                </a:moveTo>
                <a:lnTo>
                  <a:pt x="85725" y="38100"/>
                </a:lnTo>
                <a:lnTo>
                  <a:pt x="28575" y="114300"/>
                </a:lnTo>
                <a:lnTo>
                  <a:pt x="38100" y="133350"/>
                </a:lnTo>
                <a:lnTo>
                  <a:pt x="97971" y="95250"/>
                </a:lnTo>
                <a:lnTo>
                  <a:pt x="66675" y="95250"/>
                </a:lnTo>
                <a:lnTo>
                  <a:pt x="102393" y="38100"/>
                </a:lnTo>
                <a:close/>
              </a:path>
              <a:path w="142875" h="133350">
                <a:moveTo>
                  <a:pt x="133350" y="47625"/>
                </a:moveTo>
                <a:lnTo>
                  <a:pt x="66675" y="95250"/>
                </a:lnTo>
                <a:lnTo>
                  <a:pt x="97971" y="95250"/>
                </a:lnTo>
                <a:lnTo>
                  <a:pt x="142875" y="66675"/>
                </a:lnTo>
                <a:lnTo>
                  <a:pt x="133350" y="47625"/>
                </a:lnTo>
                <a:close/>
              </a:path>
              <a:path w="142875" h="133350">
                <a:moveTo>
                  <a:pt x="104775" y="0"/>
                </a:moveTo>
                <a:lnTo>
                  <a:pt x="0" y="66675"/>
                </a:lnTo>
                <a:lnTo>
                  <a:pt x="9525" y="85725"/>
                </a:lnTo>
                <a:lnTo>
                  <a:pt x="85725" y="38100"/>
                </a:lnTo>
                <a:lnTo>
                  <a:pt x="102393" y="38100"/>
                </a:lnTo>
                <a:lnTo>
                  <a:pt x="114300" y="19050"/>
                </a:lnTo>
                <a:lnTo>
                  <a:pt x="10477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113" y="6091237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9524" y="0"/>
                </a:moveTo>
                <a:lnTo>
                  <a:pt x="0" y="0"/>
                </a:lnTo>
                <a:lnTo>
                  <a:pt x="0" y="19050"/>
                </a:lnTo>
                <a:lnTo>
                  <a:pt x="95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113" y="4055998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0"/>
                </a:moveTo>
                <a:lnTo>
                  <a:pt x="0" y="38100"/>
                </a:lnTo>
                <a:lnTo>
                  <a:pt x="28574" y="76200"/>
                </a:lnTo>
                <a:lnTo>
                  <a:pt x="47624" y="66675"/>
                </a:lnTo>
                <a:lnTo>
                  <a:pt x="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113" y="6100762"/>
            <a:ext cx="57150" cy="104775"/>
          </a:xfrm>
          <a:custGeom>
            <a:avLst/>
            <a:gdLst/>
            <a:ahLst/>
            <a:cxnLst/>
            <a:rect l="l" t="t" r="r" b="b"/>
            <a:pathLst>
              <a:path w="57150" h="104775">
                <a:moveTo>
                  <a:pt x="57149" y="0"/>
                </a:moveTo>
                <a:lnTo>
                  <a:pt x="38099" y="0"/>
                </a:lnTo>
                <a:lnTo>
                  <a:pt x="0" y="57150"/>
                </a:lnTo>
                <a:lnTo>
                  <a:pt x="0" y="104775"/>
                </a:lnTo>
                <a:lnTo>
                  <a:pt x="571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868170" y="5072507"/>
            <a:ext cx="256540" cy="37465"/>
          </a:xfrm>
          <a:custGeom>
            <a:avLst/>
            <a:gdLst/>
            <a:ahLst/>
            <a:cxnLst/>
            <a:rect l="l" t="t" r="r" b="b"/>
            <a:pathLst>
              <a:path w="256539" h="37464">
                <a:moveTo>
                  <a:pt x="1269" y="0"/>
                </a:moveTo>
                <a:lnTo>
                  <a:pt x="0" y="19050"/>
                </a:lnTo>
                <a:lnTo>
                  <a:pt x="254888" y="37211"/>
                </a:lnTo>
                <a:lnTo>
                  <a:pt x="256286" y="18161"/>
                </a:lnTo>
                <a:lnTo>
                  <a:pt x="12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54075" y="3687445"/>
            <a:ext cx="31750" cy="219710"/>
          </a:xfrm>
          <a:custGeom>
            <a:avLst/>
            <a:gdLst/>
            <a:ahLst/>
            <a:cxnLst/>
            <a:rect l="l" t="t" r="r" b="b"/>
            <a:pathLst>
              <a:path w="31750" h="219710">
                <a:moveTo>
                  <a:pt x="19024" y="0"/>
                </a:moveTo>
                <a:lnTo>
                  <a:pt x="0" y="1015"/>
                </a:lnTo>
                <a:lnTo>
                  <a:pt x="12649" y="219709"/>
                </a:lnTo>
                <a:lnTo>
                  <a:pt x="31673" y="218693"/>
                </a:lnTo>
                <a:lnTo>
                  <a:pt x="190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20662" y="5674295"/>
            <a:ext cx="224154" cy="242570"/>
          </a:xfrm>
          <a:custGeom>
            <a:avLst/>
            <a:gdLst/>
            <a:ahLst/>
            <a:cxnLst/>
            <a:rect l="l" t="t" r="r" b="b"/>
            <a:pathLst>
              <a:path w="224154" h="242570">
                <a:moveTo>
                  <a:pt x="13419" y="157509"/>
                </a:moveTo>
                <a:lnTo>
                  <a:pt x="0" y="159766"/>
                </a:lnTo>
                <a:lnTo>
                  <a:pt x="11062" y="198115"/>
                </a:lnTo>
                <a:lnTo>
                  <a:pt x="30162" y="223663"/>
                </a:lnTo>
                <a:lnTo>
                  <a:pt x="57596" y="237901"/>
                </a:lnTo>
                <a:lnTo>
                  <a:pt x="93662" y="242316"/>
                </a:lnTo>
                <a:lnTo>
                  <a:pt x="140419" y="234776"/>
                </a:lnTo>
                <a:lnTo>
                  <a:pt x="164107" y="220091"/>
                </a:lnTo>
                <a:lnTo>
                  <a:pt x="174924" y="204018"/>
                </a:lnTo>
                <a:lnTo>
                  <a:pt x="100806" y="204018"/>
                </a:lnTo>
                <a:lnTo>
                  <a:pt x="65186" y="195609"/>
                </a:lnTo>
                <a:lnTo>
                  <a:pt x="45205" y="159543"/>
                </a:lnTo>
                <a:lnTo>
                  <a:pt x="30137" y="159543"/>
                </a:lnTo>
                <a:lnTo>
                  <a:pt x="21629" y="158377"/>
                </a:lnTo>
                <a:lnTo>
                  <a:pt x="13419" y="157509"/>
                </a:lnTo>
                <a:close/>
              </a:path>
              <a:path w="224154" h="242570">
                <a:moveTo>
                  <a:pt x="128141" y="0"/>
                </a:moveTo>
                <a:lnTo>
                  <a:pt x="100806" y="4787"/>
                </a:lnTo>
                <a:lnTo>
                  <a:pt x="75852" y="19992"/>
                </a:lnTo>
                <a:lnTo>
                  <a:pt x="57150" y="50229"/>
                </a:lnTo>
                <a:lnTo>
                  <a:pt x="52196" y="92317"/>
                </a:lnTo>
                <a:lnTo>
                  <a:pt x="69722" y="117183"/>
                </a:lnTo>
                <a:lnTo>
                  <a:pt x="98297" y="132754"/>
                </a:lnTo>
                <a:lnTo>
                  <a:pt x="126491" y="146952"/>
                </a:lnTo>
                <a:lnTo>
                  <a:pt x="142875" y="167704"/>
                </a:lnTo>
                <a:lnTo>
                  <a:pt x="132853" y="191889"/>
                </a:lnTo>
                <a:lnTo>
                  <a:pt x="100806" y="204018"/>
                </a:lnTo>
                <a:lnTo>
                  <a:pt x="174924" y="204018"/>
                </a:lnTo>
                <a:lnTo>
                  <a:pt x="175592" y="203026"/>
                </a:lnTo>
                <a:lnTo>
                  <a:pt x="185737" y="188341"/>
                </a:lnTo>
                <a:lnTo>
                  <a:pt x="178345" y="139179"/>
                </a:lnTo>
                <a:lnTo>
                  <a:pt x="156368" y="118888"/>
                </a:lnTo>
                <a:lnTo>
                  <a:pt x="127248" y="107528"/>
                </a:lnTo>
                <a:lnTo>
                  <a:pt x="98425" y="85154"/>
                </a:lnTo>
                <a:lnTo>
                  <a:pt x="101029" y="66104"/>
                </a:lnTo>
                <a:lnTo>
                  <a:pt x="114498" y="47054"/>
                </a:lnTo>
                <a:lnTo>
                  <a:pt x="136599" y="38720"/>
                </a:lnTo>
                <a:lnTo>
                  <a:pt x="207213" y="38720"/>
                </a:lnTo>
                <a:lnTo>
                  <a:pt x="204390" y="33759"/>
                </a:lnTo>
                <a:lnTo>
                  <a:pt x="183653" y="12402"/>
                </a:lnTo>
                <a:lnTo>
                  <a:pt x="153987" y="1016"/>
                </a:lnTo>
                <a:lnTo>
                  <a:pt x="128141" y="0"/>
                </a:lnTo>
                <a:close/>
              </a:path>
              <a:path w="224154" h="242570">
                <a:moveTo>
                  <a:pt x="44450" y="158179"/>
                </a:moveTo>
                <a:lnTo>
                  <a:pt x="30137" y="159543"/>
                </a:lnTo>
                <a:lnTo>
                  <a:pt x="45205" y="159543"/>
                </a:lnTo>
                <a:lnTo>
                  <a:pt x="44450" y="158179"/>
                </a:lnTo>
                <a:close/>
              </a:path>
              <a:path w="224154" h="242570">
                <a:moveTo>
                  <a:pt x="207213" y="38720"/>
                </a:moveTo>
                <a:lnTo>
                  <a:pt x="136599" y="38720"/>
                </a:lnTo>
                <a:lnTo>
                  <a:pt x="165100" y="51816"/>
                </a:lnTo>
                <a:lnTo>
                  <a:pt x="169664" y="60771"/>
                </a:lnTo>
                <a:lnTo>
                  <a:pt x="174228" y="69874"/>
                </a:lnTo>
                <a:lnTo>
                  <a:pt x="179387" y="77489"/>
                </a:lnTo>
                <a:lnTo>
                  <a:pt x="185737" y="81979"/>
                </a:lnTo>
                <a:lnTo>
                  <a:pt x="196378" y="83616"/>
                </a:lnTo>
                <a:lnTo>
                  <a:pt x="210145" y="83170"/>
                </a:lnTo>
                <a:lnTo>
                  <a:pt x="221233" y="79747"/>
                </a:lnTo>
                <a:lnTo>
                  <a:pt x="223837" y="72454"/>
                </a:lnTo>
                <a:lnTo>
                  <a:pt x="217388" y="56604"/>
                </a:lnTo>
                <a:lnTo>
                  <a:pt x="207213" y="3872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91274" y="5632897"/>
            <a:ext cx="94615" cy="118745"/>
          </a:xfrm>
          <a:custGeom>
            <a:avLst/>
            <a:gdLst/>
            <a:ahLst/>
            <a:cxnLst/>
            <a:rect l="l" t="t" r="r" b="b"/>
            <a:pathLst>
              <a:path w="94615" h="118745">
                <a:moveTo>
                  <a:pt x="35736" y="93367"/>
                </a:moveTo>
                <a:lnTo>
                  <a:pt x="31635" y="98773"/>
                </a:lnTo>
                <a:lnTo>
                  <a:pt x="28542" y="101390"/>
                </a:lnTo>
                <a:lnTo>
                  <a:pt x="25638" y="103993"/>
                </a:lnTo>
                <a:lnTo>
                  <a:pt x="22109" y="109356"/>
                </a:lnTo>
                <a:lnTo>
                  <a:pt x="38323" y="117079"/>
                </a:lnTo>
                <a:lnTo>
                  <a:pt x="52859" y="118132"/>
                </a:lnTo>
                <a:lnTo>
                  <a:pt x="66304" y="112860"/>
                </a:lnTo>
                <a:lnTo>
                  <a:pt x="79246" y="101609"/>
                </a:lnTo>
                <a:lnTo>
                  <a:pt x="82028" y="97438"/>
                </a:lnTo>
                <a:lnTo>
                  <a:pt x="54727" y="97438"/>
                </a:lnTo>
                <a:lnTo>
                  <a:pt x="35736" y="93367"/>
                </a:lnTo>
                <a:close/>
              </a:path>
              <a:path w="94615" h="118745">
                <a:moveTo>
                  <a:pt x="92482" y="61909"/>
                </a:moveTo>
                <a:lnTo>
                  <a:pt x="70217" y="61909"/>
                </a:lnTo>
                <a:lnTo>
                  <a:pt x="75036" y="72711"/>
                </a:lnTo>
                <a:lnTo>
                  <a:pt x="68850" y="87553"/>
                </a:lnTo>
                <a:lnTo>
                  <a:pt x="54727" y="97438"/>
                </a:lnTo>
                <a:lnTo>
                  <a:pt x="82028" y="97438"/>
                </a:lnTo>
                <a:lnTo>
                  <a:pt x="91637" y="83027"/>
                </a:lnTo>
                <a:lnTo>
                  <a:pt x="94316" y="70331"/>
                </a:lnTo>
                <a:lnTo>
                  <a:pt x="92482" y="61909"/>
                </a:lnTo>
                <a:close/>
              </a:path>
              <a:path w="94615" h="118745">
                <a:moveTo>
                  <a:pt x="45471" y="0"/>
                </a:moveTo>
                <a:lnTo>
                  <a:pt x="10025" y="16398"/>
                </a:lnTo>
                <a:lnTo>
                  <a:pt x="0" y="40677"/>
                </a:lnTo>
                <a:lnTo>
                  <a:pt x="4050" y="56334"/>
                </a:lnTo>
                <a:lnTo>
                  <a:pt x="19757" y="72096"/>
                </a:lnTo>
                <a:lnTo>
                  <a:pt x="37343" y="69970"/>
                </a:lnTo>
                <a:lnTo>
                  <a:pt x="54824" y="62420"/>
                </a:lnTo>
                <a:lnTo>
                  <a:pt x="70217" y="61909"/>
                </a:lnTo>
                <a:lnTo>
                  <a:pt x="92482" y="61909"/>
                </a:lnTo>
                <a:lnTo>
                  <a:pt x="90689" y="53197"/>
                </a:lnTo>
                <a:lnTo>
                  <a:pt x="89495" y="52485"/>
                </a:lnTo>
                <a:lnTo>
                  <a:pt x="28751" y="52485"/>
                </a:lnTo>
                <a:lnTo>
                  <a:pt x="23276" y="45823"/>
                </a:lnTo>
                <a:lnTo>
                  <a:pt x="21257" y="35371"/>
                </a:lnTo>
                <a:lnTo>
                  <a:pt x="25531" y="25145"/>
                </a:lnTo>
                <a:lnTo>
                  <a:pt x="38937" y="19161"/>
                </a:lnTo>
                <a:lnTo>
                  <a:pt x="57823" y="19161"/>
                </a:lnTo>
                <a:lnTo>
                  <a:pt x="59424" y="17850"/>
                </a:lnTo>
                <a:lnTo>
                  <a:pt x="63657" y="12915"/>
                </a:lnTo>
                <a:lnTo>
                  <a:pt x="66052" y="8014"/>
                </a:lnTo>
                <a:lnTo>
                  <a:pt x="64464" y="4899"/>
                </a:lnTo>
                <a:lnTo>
                  <a:pt x="57167" y="2363"/>
                </a:lnTo>
                <a:lnTo>
                  <a:pt x="45471" y="0"/>
                </a:lnTo>
                <a:close/>
              </a:path>
              <a:path w="94615" h="118745">
                <a:moveTo>
                  <a:pt x="67685" y="39495"/>
                </a:moveTo>
                <a:lnTo>
                  <a:pt x="54462" y="41192"/>
                </a:lnTo>
                <a:lnTo>
                  <a:pt x="43869" y="48714"/>
                </a:lnTo>
                <a:lnTo>
                  <a:pt x="28751" y="52485"/>
                </a:lnTo>
                <a:lnTo>
                  <a:pt x="89495" y="52485"/>
                </a:lnTo>
                <a:lnTo>
                  <a:pt x="67685" y="39495"/>
                </a:lnTo>
                <a:close/>
              </a:path>
              <a:path w="94615" h="118745">
                <a:moveTo>
                  <a:pt x="57823" y="19161"/>
                </a:moveTo>
                <a:lnTo>
                  <a:pt x="38937" y="19161"/>
                </a:lnTo>
                <a:lnTo>
                  <a:pt x="44639" y="20304"/>
                </a:lnTo>
                <a:lnTo>
                  <a:pt x="51408" y="23428"/>
                </a:lnTo>
                <a:lnTo>
                  <a:pt x="55497" y="21066"/>
                </a:lnTo>
                <a:lnTo>
                  <a:pt x="57823" y="19161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73062" y="3973448"/>
            <a:ext cx="552450" cy="2019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7887" y="4828081"/>
            <a:ext cx="334862" cy="294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52244" y="286511"/>
            <a:ext cx="2967228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87952" y="286511"/>
            <a:ext cx="1289303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45735" y="286511"/>
            <a:ext cx="1290827" cy="899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305044" y="286511"/>
            <a:ext cx="1011936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585459" y="286511"/>
            <a:ext cx="1010412" cy="899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050279" y="673608"/>
            <a:ext cx="598931" cy="4937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304788" y="673608"/>
            <a:ext cx="470915" cy="4937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431279" y="673608"/>
            <a:ext cx="598931" cy="4937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635">
              <a:lnSpc>
                <a:spcPct val="100000"/>
              </a:lnSpc>
            </a:pPr>
            <a:r>
              <a:rPr spc="5" dirty="0"/>
              <a:t>社</a:t>
            </a:r>
            <a:r>
              <a:rPr spc="-15" dirty="0"/>
              <a:t>區</a:t>
            </a:r>
            <a:r>
              <a:rPr spc="5" dirty="0"/>
              <a:t>營</a:t>
            </a:r>
            <a:r>
              <a:rPr dirty="0"/>
              <a:t>造</a:t>
            </a:r>
            <a:r>
              <a:rPr spc="-10" dirty="0">
                <a:latin typeface="MingLiU-ExtB"/>
                <a:cs typeface="MingLiU-ExtB"/>
              </a:rPr>
              <a:t>60</a:t>
            </a:r>
            <a:r>
              <a:rPr dirty="0"/>
              <a:t>招</a:t>
            </a:r>
            <a:r>
              <a:rPr dirty="0">
                <a:latin typeface="MingLiU-ExtB"/>
                <a:cs typeface="MingLiU-ExtB"/>
              </a:rPr>
              <a:t>-</a:t>
            </a:r>
            <a:r>
              <a:rPr spc="-10" dirty="0">
                <a:latin typeface="MingLiU-ExtB"/>
                <a:cs typeface="MingLiU-ExtB"/>
              </a:rPr>
              <a:t>6</a:t>
            </a:r>
            <a:r>
              <a:rPr sz="2000" dirty="0"/>
              <a:t>（</a:t>
            </a:r>
            <a:r>
              <a:rPr sz="2000" spc="-10" dirty="0">
                <a:latin typeface="MingLiU-ExtB"/>
                <a:cs typeface="MingLiU-ExtB"/>
              </a:rPr>
              <a:t>8</a:t>
            </a:r>
            <a:r>
              <a:rPr sz="2000" dirty="0"/>
              <a:t>）</a:t>
            </a:r>
            <a:endParaRPr sz="2000">
              <a:latin typeface="MingLiU-ExtB"/>
              <a:cs typeface="MingLiU-ExtB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204215" y="1595627"/>
            <a:ext cx="729996" cy="5273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3108" y="1466088"/>
            <a:ext cx="2977896" cy="6614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46176" y="2045207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15924" y="2011679"/>
            <a:ext cx="1187196" cy="5836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27632" y="2011679"/>
            <a:ext cx="1897380" cy="5836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46176" y="2514600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15924" y="2481072"/>
            <a:ext cx="1187196" cy="58369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627632" y="2481072"/>
            <a:ext cx="1897380" cy="5836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46176" y="2983992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15924" y="2950464"/>
            <a:ext cx="1187196" cy="5836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627632" y="2950464"/>
            <a:ext cx="1897380" cy="5836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6176" y="3453384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15924" y="3419855"/>
            <a:ext cx="1187196" cy="5836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627632" y="3419855"/>
            <a:ext cx="1897380" cy="5836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6176" y="3922776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15924" y="3889247"/>
            <a:ext cx="1187196" cy="5836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627632" y="3889247"/>
            <a:ext cx="1897380" cy="58369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46176" y="4392167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15924" y="4358640"/>
            <a:ext cx="1897380" cy="58369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337816" y="4358640"/>
            <a:ext cx="1187195" cy="5836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46176" y="4861559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15924" y="4828032"/>
            <a:ext cx="1187196" cy="58369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627632" y="4828032"/>
            <a:ext cx="1897380" cy="58369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46176" y="5330952"/>
            <a:ext cx="603504" cy="5501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15924" y="5297423"/>
            <a:ext cx="1187196" cy="5836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627632" y="5297423"/>
            <a:ext cx="2252472" cy="5836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380491" y="1581150"/>
            <a:ext cx="3258185" cy="424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50" spc="25" dirty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sz="3200" spc="25" dirty="0">
                <a:solidFill>
                  <a:srgbClr val="FFFFFF"/>
                </a:solidFill>
                <a:latin typeface="PMingLiU"/>
                <a:cs typeface="PMingLiU"/>
              </a:rPr>
              <a:t>環保生態方面</a:t>
            </a:r>
            <a:endParaRPr sz="32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355"/>
              </a:spcBef>
            </a:pPr>
            <a:r>
              <a:rPr sz="2800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推行</a:t>
            </a:r>
            <a:r>
              <a:rPr sz="2800" spc="-5" dirty="0">
                <a:solidFill>
                  <a:srgbClr val="FFFFCC"/>
                </a:solidFill>
                <a:latin typeface="PMingLiU"/>
                <a:cs typeface="PMingLiU"/>
              </a:rPr>
              <a:t>環保運動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20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進行</a:t>
            </a:r>
            <a:r>
              <a:rPr sz="2800" spc="-5" dirty="0">
                <a:solidFill>
                  <a:srgbClr val="FFFFCC"/>
                </a:solidFill>
                <a:latin typeface="PMingLiU"/>
                <a:cs typeface="PMingLiU"/>
              </a:rPr>
              <a:t>資源回收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20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建立</a:t>
            </a:r>
            <a:r>
              <a:rPr sz="2800" spc="-5" dirty="0">
                <a:solidFill>
                  <a:srgbClr val="FFFFCC"/>
                </a:solidFill>
                <a:latin typeface="PMingLiU"/>
                <a:cs typeface="PMingLiU"/>
              </a:rPr>
              <a:t>跳蚤市場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335"/>
              </a:spcBef>
            </a:pPr>
            <a:r>
              <a:rPr sz="2800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社區</a:t>
            </a:r>
            <a:r>
              <a:rPr sz="2800" spc="-5" dirty="0">
                <a:solidFill>
                  <a:srgbClr val="FFFFCC"/>
                </a:solidFill>
                <a:latin typeface="PMingLiU"/>
                <a:cs typeface="PMingLiU"/>
              </a:rPr>
              <a:t>生態學習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20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進行</a:t>
            </a:r>
            <a:r>
              <a:rPr sz="2800" spc="-5" dirty="0">
                <a:solidFill>
                  <a:srgbClr val="FFFFCC"/>
                </a:solidFill>
                <a:latin typeface="PMingLiU"/>
                <a:cs typeface="PMingLiU"/>
              </a:rPr>
              <a:t>生態調查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8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CC"/>
                </a:solidFill>
                <a:latin typeface="PMingLiU"/>
                <a:cs typeface="PMingLiU"/>
              </a:rPr>
              <a:t>溯溪探源</a:t>
            </a:r>
            <a:r>
              <a:rPr sz="2800" dirty="0">
                <a:solidFill>
                  <a:srgbClr val="FFFFFF"/>
                </a:solidFill>
                <a:latin typeface="PMingLiU"/>
                <a:cs typeface="PMingLiU"/>
              </a:rPr>
              <a:t>活動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20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執行</a:t>
            </a:r>
            <a:r>
              <a:rPr sz="2800" spc="-5" dirty="0">
                <a:solidFill>
                  <a:srgbClr val="FFFFCC"/>
                </a:solidFill>
                <a:latin typeface="PMingLiU"/>
                <a:cs typeface="PMingLiU"/>
              </a:rPr>
              <a:t>河川整治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20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培養</a:t>
            </a:r>
            <a:r>
              <a:rPr sz="2800" spc="-5" dirty="0">
                <a:solidFill>
                  <a:srgbClr val="FFFFCC"/>
                </a:solidFill>
                <a:latin typeface="PMingLiU"/>
                <a:cs typeface="PMingLiU"/>
              </a:rPr>
              <a:t>生態導覽員</a:t>
            </a:r>
            <a:endParaRPr sz="28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7092" y="5033136"/>
            <a:ext cx="129539" cy="27305"/>
          </a:xfrm>
          <a:custGeom>
            <a:avLst/>
            <a:gdLst/>
            <a:ahLst/>
            <a:cxnLst/>
            <a:rect l="l" t="t" r="r" b="b"/>
            <a:pathLst>
              <a:path w="129539" h="27304">
                <a:moveTo>
                  <a:pt x="1143" y="0"/>
                </a:moveTo>
                <a:lnTo>
                  <a:pt x="0" y="19050"/>
                </a:lnTo>
                <a:lnTo>
                  <a:pt x="128269" y="27050"/>
                </a:lnTo>
                <a:lnTo>
                  <a:pt x="129539" y="8000"/>
                </a:lnTo>
                <a:lnTo>
                  <a:pt x="114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4591" y="4693665"/>
            <a:ext cx="137795" cy="45720"/>
          </a:xfrm>
          <a:custGeom>
            <a:avLst/>
            <a:gdLst/>
            <a:ahLst/>
            <a:cxnLst/>
            <a:rect l="l" t="t" r="r" b="b"/>
            <a:pathLst>
              <a:path w="137794" h="45720">
                <a:moveTo>
                  <a:pt x="133857" y="0"/>
                </a:moveTo>
                <a:lnTo>
                  <a:pt x="0" y="26923"/>
                </a:lnTo>
                <a:lnTo>
                  <a:pt x="3809" y="45592"/>
                </a:lnTo>
                <a:lnTo>
                  <a:pt x="137667" y="18668"/>
                </a:lnTo>
                <a:lnTo>
                  <a:pt x="13385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36114" y="4738751"/>
            <a:ext cx="137795" cy="38100"/>
          </a:xfrm>
          <a:custGeom>
            <a:avLst/>
            <a:gdLst/>
            <a:ahLst/>
            <a:cxnLst/>
            <a:rect l="l" t="t" r="r" b="b"/>
            <a:pathLst>
              <a:path w="137794" h="38100">
                <a:moveTo>
                  <a:pt x="135128" y="0"/>
                </a:moveTo>
                <a:lnTo>
                  <a:pt x="0" y="19050"/>
                </a:lnTo>
                <a:lnTo>
                  <a:pt x="2667" y="37973"/>
                </a:lnTo>
                <a:lnTo>
                  <a:pt x="137795" y="18923"/>
                </a:lnTo>
                <a:lnTo>
                  <a:pt x="135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36114" y="4776851"/>
            <a:ext cx="137795" cy="38100"/>
          </a:xfrm>
          <a:custGeom>
            <a:avLst/>
            <a:gdLst/>
            <a:ahLst/>
            <a:cxnLst/>
            <a:rect l="l" t="t" r="r" b="b"/>
            <a:pathLst>
              <a:path w="137794" h="38100">
                <a:moveTo>
                  <a:pt x="135128" y="0"/>
                </a:moveTo>
                <a:lnTo>
                  <a:pt x="0" y="19050"/>
                </a:lnTo>
                <a:lnTo>
                  <a:pt x="2667" y="37973"/>
                </a:lnTo>
                <a:lnTo>
                  <a:pt x="137795" y="18923"/>
                </a:lnTo>
                <a:lnTo>
                  <a:pt x="135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4591" y="4822571"/>
            <a:ext cx="130175" cy="29209"/>
          </a:xfrm>
          <a:custGeom>
            <a:avLst/>
            <a:gdLst/>
            <a:ahLst/>
            <a:cxnLst/>
            <a:rect l="l" t="t" r="r" b="b"/>
            <a:pathLst>
              <a:path w="130175" h="29210">
                <a:moveTo>
                  <a:pt x="128269" y="0"/>
                </a:moveTo>
                <a:lnTo>
                  <a:pt x="0" y="10159"/>
                </a:lnTo>
                <a:lnTo>
                  <a:pt x="1523" y="29082"/>
                </a:lnTo>
                <a:lnTo>
                  <a:pt x="129666" y="18922"/>
                </a:lnTo>
                <a:lnTo>
                  <a:pt x="1282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16683" y="4491735"/>
            <a:ext cx="135890" cy="62230"/>
          </a:xfrm>
          <a:custGeom>
            <a:avLst/>
            <a:gdLst/>
            <a:ahLst/>
            <a:cxnLst/>
            <a:rect l="l" t="t" r="r" b="b"/>
            <a:pathLst>
              <a:path w="135889" h="62229">
                <a:moveTo>
                  <a:pt x="129159" y="0"/>
                </a:moveTo>
                <a:lnTo>
                  <a:pt x="0" y="44068"/>
                </a:lnTo>
                <a:lnTo>
                  <a:pt x="6223" y="62102"/>
                </a:lnTo>
                <a:lnTo>
                  <a:pt x="135382" y="18033"/>
                </a:lnTo>
                <a:lnTo>
                  <a:pt x="12915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25701" y="4527930"/>
            <a:ext cx="136525" cy="56515"/>
          </a:xfrm>
          <a:custGeom>
            <a:avLst/>
            <a:gdLst/>
            <a:ahLst/>
            <a:cxnLst/>
            <a:rect l="l" t="t" r="r" b="b"/>
            <a:pathLst>
              <a:path w="136525" h="56514">
                <a:moveTo>
                  <a:pt x="131063" y="0"/>
                </a:moveTo>
                <a:lnTo>
                  <a:pt x="0" y="38100"/>
                </a:lnTo>
                <a:lnTo>
                  <a:pt x="5334" y="56388"/>
                </a:lnTo>
                <a:lnTo>
                  <a:pt x="136398" y="18288"/>
                </a:lnTo>
                <a:lnTo>
                  <a:pt x="13106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30400" y="4566030"/>
            <a:ext cx="136525" cy="56515"/>
          </a:xfrm>
          <a:custGeom>
            <a:avLst/>
            <a:gdLst/>
            <a:ahLst/>
            <a:cxnLst/>
            <a:rect l="l" t="t" r="r" b="b"/>
            <a:pathLst>
              <a:path w="136525" h="56514">
                <a:moveTo>
                  <a:pt x="131191" y="0"/>
                </a:moveTo>
                <a:lnTo>
                  <a:pt x="0" y="38100"/>
                </a:lnTo>
                <a:lnTo>
                  <a:pt x="5333" y="56388"/>
                </a:lnTo>
                <a:lnTo>
                  <a:pt x="136525" y="18288"/>
                </a:lnTo>
                <a:lnTo>
                  <a:pt x="13119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34845" y="4612004"/>
            <a:ext cx="137160" cy="50165"/>
          </a:xfrm>
          <a:custGeom>
            <a:avLst/>
            <a:gdLst/>
            <a:ahLst/>
            <a:cxnLst/>
            <a:rect l="l" t="t" r="r" b="b"/>
            <a:pathLst>
              <a:path w="137160" h="50164">
                <a:moveTo>
                  <a:pt x="132715" y="0"/>
                </a:moveTo>
                <a:lnTo>
                  <a:pt x="0" y="31623"/>
                </a:lnTo>
                <a:lnTo>
                  <a:pt x="4444" y="50165"/>
                </a:lnTo>
                <a:lnTo>
                  <a:pt x="137160" y="18542"/>
                </a:lnTo>
                <a:lnTo>
                  <a:pt x="13271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52041" y="4300473"/>
            <a:ext cx="131445" cy="76835"/>
          </a:xfrm>
          <a:custGeom>
            <a:avLst/>
            <a:gdLst/>
            <a:ahLst/>
            <a:cxnLst/>
            <a:rect l="l" t="t" r="r" b="b"/>
            <a:pathLst>
              <a:path w="131444" h="76835">
                <a:moveTo>
                  <a:pt x="123062" y="0"/>
                </a:moveTo>
                <a:lnTo>
                  <a:pt x="0" y="59181"/>
                </a:lnTo>
                <a:lnTo>
                  <a:pt x="8254" y="76326"/>
                </a:lnTo>
                <a:lnTo>
                  <a:pt x="131317" y="17144"/>
                </a:lnTo>
                <a:lnTo>
                  <a:pt x="1230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68423" y="4343527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596"/>
                </a:lnTo>
                <a:lnTo>
                  <a:pt x="133476" y="17653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1123" y="4380103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469"/>
                </a:lnTo>
                <a:lnTo>
                  <a:pt x="133476" y="17526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96998" y="4411853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469"/>
                </a:lnTo>
                <a:lnTo>
                  <a:pt x="133476" y="17526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53235" y="4137152"/>
            <a:ext cx="125730" cy="88900"/>
          </a:xfrm>
          <a:custGeom>
            <a:avLst/>
            <a:gdLst/>
            <a:ahLst/>
            <a:cxnLst/>
            <a:rect l="l" t="t" r="r" b="b"/>
            <a:pathLst>
              <a:path w="125730" h="88900">
                <a:moveTo>
                  <a:pt x="115569" y="0"/>
                </a:moveTo>
                <a:lnTo>
                  <a:pt x="0" y="72517"/>
                </a:lnTo>
                <a:lnTo>
                  <a:pt x="10159" y="88646"/>
                </a:lnTo>
                <a:lnTo>
                  <a:pt x="125729" y="16129"/>
                </a:lnTo>
                <a:lnTo>
                  <a:pt x="1155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73173" y="4165346"/>
            <a:ext cx="127635" cy="86360"/>
          </a:xfrm>
          <a:custGeom>
            <a:avLst/>
            <a:gdLst/>
            <a:ahLst/>
            <a:cxnLst/>
            <a:rect l="l" t="t" r="r" b="b"/>
            <a:pathLst>
              <a:path w="127635" h="86360">
                <a:moveTo>
                  <a:pt x="117348" y="0"/>
                </a:moveTo>
                <a:lnTo>
                  <a:pt x="0" y="69849"/>
                </a:lnTo>
                <a:lnTo>
                  <a:pt x="9778" y="86232"/>
                </a:lnTo>
                <a:lnTo>
                  <a:pt x="127126" y="16382"/>
                </a:lnTo>
                <a:lnTo>
                  <a:pt x="11734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96288" y="4201795"/>
            <a:ext cx="128905" cy="83185"/>
          </a:xfrm>
          <a:custGeom>
            <a:avLst/>
            <a:gdLst/>
            <a:ahLst/>
            <a:cxnLst/>
            <a:rect l="l" t="t" r="r" b="b"/>
            <a:pathLst>
              <a:path w="128905" h="83185">
                <a:moveTo>
                  <a:pt x="119253" y="0"/>
                </a:moveTo>
                <a:lnTo>
                  <a:pt x="0" y="66547"/>
                </a:lnTo>
                <a:lnTo>
                  <a:pt x="9270" y="83184"/>
                </a:lnTo>
                <a:lnTo>
                  <a:pt x="128524" y="16636"/>
                </a:lnTo>
                <a:lnTo>
                  <a:pt x="11925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16989" y="4228719"/>
            <a:ext cx="128905" cy="83820"/>
          </a:xfrm>
          <a:custGeom>
            <a:avLst/>
            <a:gdLst/>
            <a:ahLst/>
            <a:cxnLst/>
            <a:rect l="l" t="t" r="r" b="b"/>
            <a:pathLst>
              <a:path w="128905" h="83820">
                <a:moveTo>
                  <a:pt x="119125" y="0"/>
                </a:moveTo>
                <a:lnTo>
                  <a:pt x="0" y="66674"/>
                </a:lnTo>
                <a:lnTo>
                  <a:pt x="9271" y="83311"/>
                </a:lnTo>
                <a:lnTo>
                  <a:pt x="128397" y="16636"/>
                </a:lnTo>
                <a:lnTo>
                  <a:pt x="1191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0266" y="3986529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70" y="0"/>
                </a:moveTo>
                <a:lnTo>
                  <a:pt x="0" y="89789"/>
                </a:lnTo>
                <a:lnTo>
                  <a:pt x="12572" y="104140"/>
                </a:lnTo>
                <a:lnTo>
                  <a:pt x="115442" y="14351"/>
                </a:lnTo>
                <a:lnTo>
                  <a:pt x="10287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53667" y="4016755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69" y="0"/>
                </a:moveTo>
                <a:lnTo>
                  <a:pt x="0" y="89662"/>
                </a:lnTo>
                <a:lnTo>
                  <a:pt x="12445" y="104013"/>
                </a:lnTo>
                <a:lnTo>
                  <a:pt x="115315" y="14351"/>
                </a:lnTo>
                <a:lnTo>
                  <a:pt x="102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77416" y="4043679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69" y="0"/>
                </a:moveTo>
                <a:lnTo>
                  <a:pt x="0" y="89789"/>
                </a:lnTo>
                <a:lnTo>
                  <a:pt x="12572" y="104140"/>
                </a:lnTo>
                <a:lnTo>
                  <a:pt x="115442" y="14351"/>
                </a:lnTo>
                <a:lnTo>
                  <a:pt x="102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04720" y="4070730"/>
            <a:ext cx="118110" cy="100965"/>
          </a:xfrm>
          <a:custGeom>
            <a:avLst/>
            <a:gdLst/>
            <a:ahLst/>
            <a:cxnLst/>
            <a:rect l="l" t="t" r="r" b="b"/>
            <a:pathLst>
              <a:path w="118110" h="100964">
                <a:moveTo>
                  <a:pt x="106045" y="0"/>
                </a:moveTo>
                <a:lnTo>
                  <a:pt x="0" y="85979"/>
                </a:lnTo>
                <a:lnTo>
                  <a:pt x="11937" y="100838"/>
                </a:lnTo>
                <a:lnTo>
                  <a:pt x="117983" y="14859"/>
                </a:lnTo>
                <a:lnTo>
                  <a:pt x="10604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1525" y="4068698"/>
            <a:ext cx="285750" cy="240029"/>
          </a:xfrm>
          <a:custGeom>
            <a:avLst/>
            <a:gdLst/>
            <a:ahLst/>
            <a:cxnLst/>
            <a:rect l="l" t="t" r="r" b="b"/>
            <a:pathLst>
              <a:path w="285750" h="240029">
                <a:moveTo>
                  <a:pt x="146950" y="73151"/>
                </a:moveTo>
                <a:lnTo>
                  <a:pt x="101600" y="73151"/>
                </a:lnTo>
                <a:lnTo>
                  <a:pt x="149225" y="239775"/>
                </a:lnTo>
                <a:lnTo>
                  <a:pt x="204787" y="239775"/>
                </a:lnTo>
                <a:lnTo>
                  <a:pt x="227000" y="177926"/>
                </a:lnTo>
                <a:lnTo>
                  <a:pt x="177800" y="177926"/>
                </a:lnTo>
                <a:lnTo>
                  <a:pt x="146950" y="73151"/>
                </a:lnTo>
                <a:close/>
              </a:path>
              <a:path w="285750" h="240029">
                <a:moveTo>
                  <a:pt x="125412" y="0"/>
                </a:moveTo>
                <a:lnTo>
                  <a:pt x="76200" y="0"/>
                </a:lnTo>
                <a:lnTo>
                  <a:pt x="0" y="228726"/>
                </a:lnTo>
                <a:lnTo>
                  <a:pt x="44450" y="233425"/>
                </a:lnTo>
                <a:lnTo>
                  <a:pt x="101600" y="73151"/>
                </a:lnTo>
                <a:lnTo>
                  <a:pt x="146950" y="73151"/>
                </a:lnTo>
                <a:lnTo>
                  <a:pt x="125412" y="0"/>
                </a:lnTo>
                <a:close/>
              </a:path>
              <a:path w="285750" h="240029">
                <a:moveTo>
                  <a:pt x="285750" y="14350"/>
                </a:moveTo>
                <a:lnTo>
                  <a:pt x="234950" y="15875"/>
                </a:lnTo>
                <a:lnTo>
                  <a:pt x="177800" y="177926"/>
                </a:lnTo>
                <a:lnTo>
                  <a:pt x="227000" y="177926"/>
                </a:lnTo>
                <a:lnTo>
                  <a:pt x="285750" y="143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3331" y="4071111"/>
            <a:ext cx="671195" cy="1840230"/>
          </a:xfrm>
          <a:custGeom>
            <a:avLst/>
            <a:gdLst/>
            <a:ahLst/>
            <a:cxnLst/>
            <a:rect l="l" t="t" r="r" b="b"/>
            <a:pathLst>
              <a:path w="671194" h="1840229">
                <a:moveTo>
                  <a:pt x="652691" y="0"/>
                </a:moveTo>
                <a:lnTo>
                  <a:pt x="0" y="1833575"/>
                </a:lnTo>
                <a:lnTo>
                  <a:pt x="17945" y="1839963"/>
                </a:lnTo>
                <a:lnTo>
                  <a:pt x="670636" y="6350"/>
                </a:lnTo>
                <a:lnTo>
                  <a:pt x="65269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62" y="4937505"/>
            <a:ext cx="1634489" cy="132715"/>
          </a:xfrm>
          <a:custGeom>
            <a:avLst/>
            <a:gdLst/>
            <a:ahLst/>
            <a:cxnLst/>
            <a:rect l="l" t="t" r="r" b="b"/>
            <a:pathLst>
              <a:path w="1634489" h="132714">
                <a:moveTo>
                  <a:pt x="1322" y="0"/>
                </a:moveTo>
                <a:lnTo>
                  <a:pt x="0" y="19050"/>
                </a:lnTo>
                <a:lnTo>
                  <a:pt x="1632796" y="132588"/>
                </a:lnTo>
                <a:lnTo>
                  <a:pt x="1634066" y="113538"/>
                </a:lnTo>
                <a:lnTo>
                  <a:pt x="132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55038" y="3878834"/>
            <a:ext cx="98425" cy="110489"/>
          </a:xfrm>
          <a:custGeom>
            <a:avLst/>
            <a:gdLst/>
            <a:ahLst/>
            <a:cxnLst/>
            <a:rect l="l" t="t" r="r" b="b"/>
            <a:pathLst>
              <a:path w="98425" h="110489">
                <a:moveTo>
                  <a:pt x="83820" y="0"/>
                </a:moveTo>
                <a:lnTo>
                  <a:pt x="0" y="97536"/>
                </a:lnTo>
                <a:lnTo>
                  <a:pt x="14351" y="109982"/>
                </a:lnTo>
                <a:lnTo>
                  <a:pt x="98298" y="12446"/>
                </a:lnTo>
                <a:lnTo>
                  <a:pt x="8382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91488" y="3901059"/>
            <a:ext cx="98425" cy="110489"/>
          </a:xfrm>
          <a:custGeom>
            <a:avLst/>
            <a:gdLst/>
            <a:ahLst/>
            <a:cxnLst/>
            <a:rect l="l" t="t" r="r" b="b"/>
            <a:pathLst>
              <a:path w="98425" h="110489">
                <a:moveTo>
                  <a:pt x="83947" y="0"/>
                </a:moveTo>
                <a:lnTo>
                  <a:pt x="0" y="97536"/>
                </a:lnTo>
                <a:lnTo>
                  <a:pt x="14478" y="109982"/>
                </a:lnTo>
                <a:lnTo>
                  <a:pt x="98298" y="12446"/>
                </a:lnTo>
                <a:lnTo>
                  <a:pt x="8394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30985" y="3915536"/>
            <a:ext cx="103505" cy="116205"/>
          </a:xfrm>
          <a:custGeom>
            <a:avLst/>
            <a:gdLst/>
            <a:ahLst/>
            <a:cxnLst/>
            <a:rect l="l" t="t" r="r" b="b"/>
            <a:pathLst>
              <a:path w="103505" h="116204">
                <a:moveTo>
                  <a:pt x="89027" y="0"/>
                </a:moveTo>
                <a:lnTo>
                  <a:pt x="0" y="103505"/>
                </a:lnTo>
                <a:lnTo>
                  <a:pt x="14478" y="115950"/>
                </a:lnTo>
                <a:lnTo>
                  <a:pt x="103504" y="12445"/>
                </a:lnTo>
                <a:lnTo>
                  <a:pt x="8902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59052" y="3938015"/>
            <a:ext cx="111125" cy="109220"/>
          </a:xfrm>
          <a:custGeom>
            <a:avLst/>
            <a:gdLst/>
            <a:ahLst/>
            <a:cxnLst/>
            <a:rect l="l" t="t" r="r" b="b"/>
            <a:pathLst>
              <a:path w="111125" h="109220">
                <a:moveTo>
                  <a:pt x="97535" y="0"/>
                </a:moveTo>
                <a:lnTo>
                  <a:pt x="0" y="95503"/>
                </a:lnTo>
                <a:lnTo>
                  <a:pt x="13334" y="109092"/>
                </a:lnTo>
                <a:lnTo>
                  <a:pt x="110871" y="13588"/>
                </a:lnTo>
                <a:lnTo>
                  <a:pt x="9753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73047" y="3804284"/>
            <a:ext cx="74930" cy="113030"/>
          </a:xfrm>
          <a:custGeom>
            <a:avLst/>
            <a:gdLst/>
            <a:ahLst/>
            <a:cxnLst/>
            <a:rect l="l" t="t" r="r" b="b"/>
            <a:pathLst>
              <a:path w="74930" h="113029">
                <a:moveTo>
                  <a:pt x="58293" y="0"/>
                </a:moveTo>
                <a:lnTo>
                  <a:pt x="0" y="103758"/>
                </a:lnTo>
                <a:lnTo>
                  <a:pt x="16510" y="113029"/>
                </a:lnTo>
                <a:lnTo>
                  <a:pt x="74930" y="9270"/>
                </a:lnTo>
                <a:lnTo>
                  <a:pt x="5829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15847" y="3816984"/>
            <a:ext cx="74930" cy="113030"/>
          </a:xfrm>
          <a:custGeom>
            <a:avLst/>
            <a:gdLst/>
            <a:ahLst/>
            <a:cxnLst/>
            <a:rect l="l" t="t" r="r" b="b"/>
            <a:pathLst>
              <a:path w="74930" h="113029">
                <a:moveTo>
                  <a:pt x="58419" y="0"/>
                </a:moveTo>
                <a:lnTo>
                  <a:pt x="0" y="103758"/>
                </a:lnTo>
                <a:lnTo>
                  <a:pt x="16637" y="113029"/>
                </a:lnTo>
                <a:lnTo>
                  <a:pt x="74930" y="9270"/>
                </a:lnTo>
                <a:lnTo>
                  <a:pt x="5841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51407" y="3823208"/>
            <a:ext cx="83820" cy="120014"/>
          </a:xfrm>
          <a:custGeom>
            <a:avLst/>
            <a:gdLst/>
            <a:ahLst/>
            <a:cxnLst/>
            <a:rect l="l" t="t" r="r" b="b"/>
            <a:pathLst>
              <a:path w="83819" h="120014">
                <a:moveTo>
                  <a:pt x="67056" y="0"/>
                </a:moveTo>
                <a:lnTo>
                  <a:pt x="0" y="109728"/>
                </a:lnTo>
                <a:lnTo>
                  <a:pt x="16256" y="119634"/>
                </a:lnTo>
                <a:lnTo>
                  <a:pt x="83312" y="9906"/>
                </a:lnTo>
                <a:lnTo>
                  <a:pt x="6705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86966" y="3844671"/>
            <a:ext cx="92075" cy="114935"/>
          </a:xfrm>
          <a:custGeom>
            <a:avLst/>
            <a:gdLst/>
            <a:ahLst/>
            <a:cxnLst/>
            <a:rect l="l" t="t" r="r" b="b"/>
            <a:pathLst>
              <a:path w="92075" h="114935">
                <a:moveTo>
                  <a:pt x="76200" y="0"/>
                </a:moveTo>
                <a:lnTo>
                  <a:pt x="0" y="103504"/>
                </a:lnTo>
                <a:lnTo>
                  <a:pt x="15367" y="114807"/>
                </a:lnTo>
                <a:lnTo>
                  <a:pt x="91567" y="11302"/>
                </a:lnTo>
                <a:lnTo>
                  <a:pt x="7620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62647" y="3753611"/>
            <a:ext cx="54610" cy="119380"/>
          </a:xfrm>
          <a:custGeom>
            <a:avLst/>
            <a:gdLst/>
            <a:ahLst/>
            <a:cxnLst/>
            <a:rect l="l" t="t" r="r" b="b"/>
            <a:pathLst>
              <a:path w="54609" h="119379">
                <a:moveTo>
                  <a:pt x="36194" y="0"/>
                </a:moveTo>
                <a:lnTo>
                  <a:pt x="0" y="113411"/>
                </a:lnTo>
                <a:lnTo>
                  <a:pt x="18148" y="119125"/>
                </a:lnTo>
                <a:lnTo>
                  <a:pt x="54343" y="5714"/>
                </a:lnTo>
                <a:lnTo>
                  <a:pt x="3619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05738" y="3763390"/>
            <a:ext cx="57150" cy="118745"/>
          </a:xfrm>
          <a:custGeom>
            <a:avLst/>
            <a:gdLst/>
            <a:ahLst/>
            <a:cxnLst/>
            <a:rect l="l" t="t" r="r" b="b"/>
            <a:pathLst>
              <a:path w="57150" h="118745">
                <a:moveTo>
                  <a:pt x="39077" y="0"/>
                </a:moveTo>
                <a:lnTo>
                  <a:pt x="0" y="112394"/>
                </a:lnTo>
                <a:lnTo>
                  <a:pt x="17983" y="118617"/>
                </a:lnTo>
                <a:lnTo>
                  <a:pt x="57073" y="6222"/>
                </a:lnTo>
                <a:lnTo>
                  <a:pt x="3907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54950" y="3769740"/>
            <a:ext cx="57150" cy="118745"/>
          </a:xfrm>
          <a:custGeom>
            <a:avLst/>
            <a:gdLst/>
            <a:ahLst/>
            <a:cxnLst/>
            <a:rect l="l" t="t" r="r" b="b"/>
            <a:pathLst>
              <a:path w="57150" h="118745">
                <a:moveTo>
                  <a:pt x="39077" y="0"/>
                </a:moveTo>
                <a:lnTo>
                  <a:pt x="0" y="112394"/>
                </a:lnTo>
                <a:lnTo>
                  <a:pt x="17983" y="118617"/>
                </a:lnTo>
                <a:lnTo>
                  <a:pt x="57073" y="6222"/>
                </a:lnTo>
                <a:lnTo>
                  <a:pt x="3907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98625" y="3776979"/>
            <a:ext cx="65405" cy="116839"/>
          </a:xfrm>
          <a:custGeom>
            <a:avLst/>
            <a:gdLst/>
            <a:ahLst/>
            <a:cxnLst/>
            <a:rect l="l" t="t" r="r" b="b"/>
            <a:pathLst>
              <a:path w="65405" h="116839">
                <a:moveTo>
                  <a:pt x="47498" y="0"/>
                </a:moveTo>
                <a:lnTo>
                  <a:pt x="0" y="109220"/>
                </a:lnTo>
                <a:lnTo>
                  <a:pt x="17462" y="116840"/>
                </a:lnTo>
                <a:lnTo>
                  <a:pt x="64960" y="7620"/>
                </a:lnTo>
                <a:lnTo>
                  <a:pt x="4749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5342" y="3754373"/>
            <a:ext cx="36195" cy="111760"/>
          </a:xfrm>
          <a:custGeom>
            <a:avLst/>
            <a:gdLst/>
            <a:ahLst/>
            <a:cxnLst/>
            <a:rect l="l" t="t" r="r" b="b"/>
            <a:pathLst>
              <a:path w="36194" h="111760">
                <a:moveTo>
                  <a:pt x="17068" y="0"/>
                </a:moveTo>
                <a:lnTo>
                  <a:pt x="0" y="108203"/>
                </a:lnTo>
                <a:lnTo>
                  <a:pt x="18821" y="111251"/>
                </a:lnTo>
                <a:lnTo>
                  <a:pt x="35877" y="3048"/>
                </a:lnTo>
                <a:lnTo>
                  <a:pt x="1706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5456" y="3746627"/>
            <a:ext cx="43815" cy="120650"/>
          </a:xfrm>
          <a:custGeom>
            <a:avLst/>
            <a:gdLst/>
            <a:ahLst/>
            <a:cxnLst/>
            <a:rect l="l" t="t" r="r" b="b"/>
            <a:pathLst>
              <a:path w="43815" h="120650">
                <a:moveTo>
                  <a:pt x="24980" y="0"/>
                </a:moveTo>
                <a:lnTo>
                  <a:pt x="0" y="116459"/>
                </a:lnTo>
                <a:lnTo>
                  <a:pt x="18618" y="120396"/>
                </a:lnTo>
                <a:lnTo>
                  <a:pt x="43599" y="3937"/>
                </a:lnTo>
                <a:lnTo>
                  <a:pt x="2498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31062" y="3743452"/>
            <a:ext cx="45085" cy="120650"/>
          </a:xfrm>
          <a:custGeom>
            <a:avLst/>
            <a:gdLst/>
            <a:ahLst/>
            <a:cxnLst/>
            <a:rect l="l" t="t" r="r" b="b"/>
            <a:pathLst>
              <a:path w="45084" h="120650">
                <a:moveTo>
                  <a:pt x="25869" y="0"/>
                </a:moveTo>
                <a:lnTo>
                  <a:pt x="0" y="116205"/>
                </a:lnTo>
                <a:lnTo>
                  <a:pt x="18592" y="120396"/>
                </a:lnTo>
                <a:lnTo>
                  <a:pt x="44475" y="4191"/>
                </a:lnTo>
                <a:lnTo>
                  <a:pt x="25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80782" y="3743578"/>
            <a:ext cx="46990" cy="120650"/>
          </a:xfrm>
          <a:custGeom>
            <a:avLst/>
            <a:gdLst/>
            <a:ahLst/>
            <a:cxnLst/>
            <a:rect l="l" t="t" r="r" b="b"/>
            <a:pathLst>
              <a:path w="46990" h="120650">
                <a:moveTo>
                  <a:pt x="28105" y="0"/>
                </a:moveTo>
                <a:lnTo>
                  <a:pt x="0" y="115697"/>
                </a:lnTo>
                <a:lnTo>
                  <a:pt x="18516" y="120142"/>
                </a:lnTo>
                <a:lnTo>
                  <a:pt x="46621" y="4445"/>
                </a:lnTo>
                <a:lnTo>
                  <a:pt x="2810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5561" y="3786504"/>
            <a:ext cx="26034" cy="110489"/>
          </a:xfrm>
          <a:custGeom>
            <a:avLst/>
            <a:gdLst/>
            <a:ahLst/>
            <a:cxnLst/>
            <a:rect l="l" t="t" r="r" b="b"/>
            <a:pathLst>
              <a:path w="26034" h="110489">
                <a:moveTo>
                  <a:pt x="6527" y="0"/>
                </a:moveTo>
                <a:lnTo>
                  <a:pt x="0" y="109347"/>
                </a:lnTo>
                <a:lnTo>
                  <a:pt x="19011" y="110490"/>
                </a:lnTo>
                <a:lnTo>
                  <a:pt x="25539" y="1143"/>
                </a:lnTo>
                <a:lnTo>
                  <a:pt x="652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5956" y="3777360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727"/>
                </a:lnTo>
              </a:path>
            </a:pathLst>
          </a:custGeom>
          <a:ln w="20307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8647" y="3770884"/>
            <a:ext cx="22860" cy="110489"/>
          </a:xfrm>
          <a:custGeom>
            <a:avLst/>
            <a:gdLst/>
            <a:ahLst/>
            <a:cxnLst/>
            <a:rect l="l" t="t" r="r" b="b"/>
            <a:pathLst>
              <a:path w="22859" h="110489">
                <a:moveTo>
                  <a:pt x="3530" y="0"/>
                </a:moveTo>
                <a:lnTo>
                  <a:pt x="0" y="109474"/>
                </a:lnTo>
                <a:lnTo>
                  <a:pt x="19037" y="109982"/>
                </a:lnTo>
                <a:lnTo>
                  <a:pt x="22567" y="508"/>
                </a:lnTo>
                <a:lnTo>
                  <a:pt x="353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4316" y="3764279"/>
            <a:ext cx="26670" cy="110489"/>
          </a:xfrm>
          <a:custGeom>
            <a:avLst/>
            <a:gdLst/>
            <a:ahLst/>
            <a:cxnLst/>
            <a:rect l="l" t="t" r="r" b="b"/>
            <a:pathLst>
              <a:path w="26670" h="110489">
                <a:moveTo>
                  <a:pt x="7480" y="0"/>
                </a:moveTo>
                <a:lnTo>
                  <a:pt x="0" y="109220"/>
                </a:lnTo>
                <a:lnTo>
                  <a:pt x="18999" y="110490"/>
                </a:lnTo>
                <a:lnTo>
                  <a:pt x="26492" y="1270"/>
                </a:lnTo>
                <a:lnTo>
                  <a:pt x="748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7149" y="3860672"/>
            <a:ext cx="40005" cy="102235"/>
          </a:xfrm>
          <a:custGeom>
            <a:avLst/>
            <a:gdLst/>
            <a:ahLst/>
            <a:cxnLst/>
            <a:rect l="l" t="t" r="r" b="b"/>
            <a:pathLst>
              <a:path w="40004" h="102235">
                <a:moveTo>
                  <a:pt x="18618" y="0"/>
                </a:moveTo>
                <a:lnTo>
                  <a:pt x="0" y="4063"/>
                </a:lnTo>
                <a:lnTo>
                  <a:pt x="21145" y="101853"/>
                </a:lnTo>
                <a:lnTo>
                  <a:pt x="39763" y="97789"/>
                </a:lnTo>
                <a:lnTo>
                  <a:pt x="1861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5168" y="3844925"/>
            <a:ext cx="42545" cy="101600"/>
          </a:xfrm>
          <a:custGeom>
            <a:avLst/>
            <a:gdLst/>
            <a:ahLst/>
            <a:cxnLst/>
            <a:rect l="l" t="t" r="r" b="b"/>
            <a:pathLst>
              <a:path w="42545" h="101600">
                <a:moveTo>
                  <a:pt x="18503" y="0"/>
                </a:moveTo>
                <a:lnTo>
                  <a:pt x="0" y="4444"/>
                </a:lnTo>
                <a:lnTo>
                  <a:pt x="23647" y="101600"/>
                </a:lnTo>
                <a:lnTo>
                  <a:pt x="42151" y="97155"/>
                </a:lnTo>
                <a:lnTo>
                  <a:pt x="1850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2691" y="3828922"/>
            <a:ext cx="39370" cy="102235"/>
          </a:xfrm>
          <a:custGeom>
            <a:avLst/>
            <a:gdLst/>
            <a:ahLst/>
            <a:cxnLst/>
            <a:rect l="l" t="t" r="r" b="b"/>
            <a:pathLst>
              <a:path w="39370" h="102235">
                <a:moveTo>
                  <a:pt x="18643" y="0"/>
                </a:moveTo>
                <a:lnTo>
                  <a:pt x="0" y="3937"/>
                </a:lnTo>
                <a:lnTo>
                  <a:pt x="20535" y="101853"/>
                </a:lnTo>
                <a:lnTo>
                  <a:pt x="39179" y="97916"/>
                </a:lnTo>
                <a:lnTo>
                  <a:pt x="1864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2246" y="3805173"/>
            <a:ext cx="35560" cy="111760"/>
          </a:xfrm>
          <a:custGeom>
            <a:avLst/>
            <a:gdLst/>
            <a:ahLst/>
            <a:cxnLst/>
            <a:rect l="l" t="t" r="r" b="b"/>
            <a:pathLst>
              <a:path w="35559" h="111760">
                <a:moveTo>
                  <a:pt x="18834" y="0"/>
                </a:moveTo>
                <a:lnTo>
                  <a:pt x="0" y="2920"/>
                </a:lnTo>
                <a:lnTo>
                  <a:pt x="16484" y="111251"/>
                </a:lnTo>
                <a:lnTo>
                  <a:pt x="35318" y="108331"/>
                </a:lnTo>
                <a:lnTo>
                  <a:pt x="1883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347" y="4007358"/>
            <a:ext cx="70485" cy="94615"/>
          </a:xfrm>
          <a:custGeom>
            <a:avLst/>
            <a:gdLst/>
            <a:ahLst/>
            <a:cxnLst/>
            <a:rect l="l" t="t" r="r" b="b"/>
            <a:pathLst>
              <a:path w="70485" h="94614">
                <a:moveTo>
                  <a:pt x="15988" y="0"/>
                </a:moveTo>
                <a:lnTo>
                  <a:pt x="0" y="10287"/>
                </a:lnTo>
                <a:lnTo>
                  <a:pt x="54380" y="94234"/>
                </a:lnTo>
                <a:lnTo>
                  <a:pt x="70368" y="83947"/>
                </a:lnTo>
                <a:lnTo>
                  <a:pt x="1598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0298" y="3955415"/>
            <a:ext cx="66040" cy="96520"/>
          </a:xfrm>
          <a:custGeom>
            <a:avLst/>
            <a:gdLst/>
            <a:ahLst/>
            <a:cxnLst/>
            <a:rect l="l" t="t" r="r" b="b"/>
            <a:pathLst>
              <a:path w="66039" h="96520">
                <a:moveTo>
                  <a:pt x="16582" y="0"/>
                </a:moveTo>
                <a:lnTo>
                  <a:pt x="0" y="9398"/>
                </a:lnTo>
                <a:lnTo>
                  <a:pt x="49208" y="96520"/>
                </a:lnTo>
                <a:lnTo>
                  <a:pt x="65794" y="87122"/>
                </a:lnTo>
                <a:lnTo>
                  <a:pt x="1658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7474" y="3931792"/>
            <a:ext cx="57150" cy="99695"/>
          </a:xfrm>
          <a:custGeom>
            <a:avLst/>
            <a:gdLst/>
            <a:ahLst/>
            <a:cxnLst/>
            <a:rect l="l" t="t" r="r" b="b"/>
            <a:pathLst>
              <a:path w="57150" h="99695">
                <a:moveTo>
                  <a:pt x="17487" y="0"/>
                </a:moveTo>
                <a:lnTo>
                  <a:pt x="0" y="7492"/>
                </a:lnTo>
                <a:lnTo>
                  <a:pt x="39674" y="99313"/>
                </a:lnTo>
                <a:lnTo>
                  <a:pt x="57162" y="91820"/>
                </a:lnTo>
                <a:lnTo>
                  <a:pt x="1748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0337" y="3915917"/>
            <a:ext cx="57150" cy="99695"/>
          </a:xfrm>
          <a:custGeom>
            <a:avLst/>
            <a:gdLst/>
            <a:ahLst/>
            <a:cxnLst/>
            <a:rect l="l" t="t" r="r" b="b"/>
            <a:pathLst>
              <a:path w="57150" h="99695">
                <a:moveTo>
                  <a:pt x="17487" y="0"/>
                </a:moveTo>
                <a:lnTo>
                  <a:pt x="0" y="7492"/>
                </a:lnTo>
                <a:lnTo>
                  <a:pt x="39674" y="99313"/>
                </a:lnTo>
                <a:lnTo>
                  <a:pt x="57162" y="91820"/>
                </a:lnTo>
                <a:lnTo>
                  <a:pt x="1748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3906" y="3892803"/>
            <a:ext cx="48895" cy="101600"/>
          </a:xfrm>
          <a:custGeom>
            <a:avLst/>
            <a:gdLst/>
            <a:ahLst/>
            <a:cxnLst/>
            <a:rect l="l" t="t" r="r" b="b"/>
            <a:pathLst>
              <a:path w="48895" h="101600">
                <a:moveTo>
                  <a:pt x="18160" y="0"/>
                </a:moveTo>
                <a:lnTo>
                  <a:pt x="0" y="5715"/>
                </a:lnTo>
                <a:lnTo>
                  <a:pt x="30289" y="101092"/>
                </a:lnTo>
                <a:lnTo>
                  <a:pt x="48450" y="95377"/>
                </a:lnTo>
                <a:lnTo>
                  <a:pt x="1816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07" y="5309234"/>
            <a:ext cx="111760" cy="78105"/>
          </a:xfrm>
          <a:custGeom>
            <a:avLst/>
            <a:gdLst/>
            <a:ahLst/>
            <a:cxnLst/>
            <a:rect l="l" t="t" r="r" b="b"/>
            <a:pathLst>
              <a:path w="111760" h="78104">
                <a:moveTo>
                  <a:pt x="101756" y="0"/>
                </a:moveTo>
                <a:lnTo>
                  <a:pt x="0" y="61848"/>
                </a:lnTo>
                <a:lnTo>
                  <a:pt x="9891" y="78104"/>
                </a:lnTo>
                <a:lnTo>
                  <a:pt x="111647" y="16255"/>
                </a:lnTo>
                <a:lnTo>
                  <a:pt x="10175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84618" y="5368544"/>
            <a:ext cx="237490" cy="325120"/>
          </a:xfrm>
          <a:custGeom>
            <a:avLst/>
            <a:gdLst/>
            <a:ahLst/>
            <a:cxnLst/>
            <a:rect l="l" t="t" r="r" b="b"/>
            <a:pathLst>
              <a:path w="237490" h="325120">
                <a:moveTo>
                  <a:pt x="15544" y="0"/>
                </a:moveTo>
                <a:lnTo>
                  <a:pt x="0" y="10921"/>
                </a:lnTo>
                <a:lnTo>
                  <a:pt x="221818" y="324637"/>
                </a:lnTo>
                <a:lnTo>
                  <a:pt x="237362" y="313639"/>
                </a:lnTo>
                <a:lnTo>
                  <a:pt x="1554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8968" y="4289044"/>
            <a:ext cx="237490" cy="325120"/>
          </a:xfrm>
          <a:custGeom>
            <a:avLst/>
            <a:gdLst/>
            <a:ahLst/>
            <a:cxnLst/>
            <a:rect l="l" t="t" r="r" b="b"/>
            <a:pathLst>
              <a:path w="237490" h="325120">
                <a:moveTo>
                  <a:pt x="15544" y="0"/>
                </a:moveTo>
                <a:lnTo>
                  <a:pt x="0" y="10921"/>
                </a:lnTo>
                <a:lnTo>
                  <a:pt x="221818" y="324611"/>
                </a:lnTo>
                <a:lnTo>
                  <a:pt x="237362" y="313689"/>
                </a:lnTo>
                <a:lnTo>
                  <a:pt x="1554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2872" y="4396740"/>
            <a:ext cx="440055" cy="277495"/>
          </a:xfrm>
          <a:custGeom>
            <a:avLst/>
            <a:gdLst/>
            <a:ahLst/>
            <a:cxnLst/>
            <a:rect l="l" t="t" r="r" b="b"/>
            <a:pathLst>
              <a:path w="440055" h="277495">
                <a:moveTo>
                  <a:pt x="430149" y="0"/>
                </a:moveTo>
                <a:lnTo>
                  <a:pt x="0" y="261239"/>
                </a:lnTo>
                <a:lnTo>
                  <a:pt x="9893" y="277495"/>
                </a:lnTo>
                <a:lnTo>
                  <a:pt x="439928" y="16256"/>
                </a:lnTo>
                <a:lnTo>
                  <a:pt x="4301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1472" y="6114846"/>
            <a:ext cx="51435" cy="219710"/>
          </a:xfrm>
          <a:custGeom>
            <a:avLst/>
            <a:gdLst/>
            <a:ahLst/>
            <a:cxnLst/>
            <a:rect l="l" t="t" r="r" b="b"/>
            <a:pathLst>
              <a:path w="51434" h="219710">
                <a:moveTo>
                  <a:pt x="32283" y="0"/>
                </a:moveTo>
                <a:lnTo>
                  <a:pt x="0" y="216674"/>
                </a:lnTo>
                <a:lnTo>
                  <a:pt x="18846" y="219481"/>
                </a:lnTo>
                <a:lnTo>
                  <a:pt x="51130" y="2806"/>
                </a:lnTo>
                <a:lnTo>
                  <a:pt x="3228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5166" y="6114694"/>
            <a:ext cx="101600" cy="220345"/>
          </a:xfrm>
          <a:custGeom>
            <a:avLst/>
            <a:gdLst/>
            <a:ahLst/>
            <a:cxnLst/>
            <a:rect l="l" t="t" r="r" b="b"/>
            <a:pathLst>
              <a:path w="101600" h="220345">
                <a:moveTo>
                  <a:pt x="83413" y="0"/>
                </a:moveTo>
                <a:lnTo>
                  <a:pt x="0" y="212839"/>
                </a:lnTo>
                <a:lnTo>
                  <a:pt x="17741" y="219786"/>
                </a:lnTo>
                <a:lnTo>
                  <a:pt x="101142" y="6946"/>
                </a:lnTo>
                <a:lnTo>
                  <a:pt x="8341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3638" y="6084570"/>
            <a:ext cx="28575" cy="210185"/>
          </a:xfrm>
          <a:custGeom>
            <a:avLst/>
            <a:gdLst/>
            <a:ahLst/>
            <a:cxnLst/>
            <a:rect l="l" t="t" r="r" b="b"/>
            <a:pathLst>
              <a:path w="28575" h="210185">
                <a:moveTo>
                  <a:pt x="19037" y="0"/>
                </a:moveTo>
                <a:lnTo>
                  <a:pt x="0" y="850"/>
                </a:lnTo>
                <a:lnTo>
                  <a:pt x="9410" y="210184"/>
                </a:lnTo>
                <a:lnTo>
                  <a:pt x="28447" y="209334"/>
                </a:lnTo>
                <a:lnTo>
                  <a:pt x="190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97140" y="6012967"/>
            <a:ext cx="73025" cy="207645"/>
          </a:xfrm>
          <a:custGeom>
            <a:avLst/>
            <a:gdLst/>
            <a:ahLst/>
            <a:cxnLst/>
            <a:rect l="l" t="t" r="r" b="b"/>
            <a:pathLst>
              <a:path w="73025" h="207645">
                <a:moveTo>
                  <a:pt x="18402" y="0"/>
                </a:moveTo>
                <a:lnTo>
                  <a:pt x="0" y="4927"/>
                </a:lnTo>
                <a:lnTo>
                  <a:pt x="54216" y="207340"/>
                </a:lnTo>
                <a:lnTo>
                  <a:pt x="72618" y="202412"/>
                </a:lnTo>
                <a:lnTo>
                  <a:pt x="1840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13002" y="5909132"/>
            <a:ext cx="111125" cy="196215"/>
          </a:xfrm>
          <a:custGeom>
            <a:avLst/>
            <a:gdLst/>
            <a:ahLst/>
            <a:cxnLst/>
            <a:rect l="l" t="t" r="r" b="b"/>
            <a:pathLst>
              <a:path w="111125" h="196214">
                <a:moveTo>
                  <a:pt x="17030" y="0"/>
                </a:moveTo>
                <a:lnTo>
                  <a:pt x="0" y="8521"/>
                </a:lnTo>
                <a:lnTo>
                  <a:pt x="93764" y="195935"/>
                </a:lnTo>
                <a:lnTo>
                  <a:pt x="110794" y="187401"/>
                </a:lnTo>
                <a:lnTo>
                  <a:pt x="1703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22069" y="5776798"/>
            <a:ext cx="146685" cy="175260"/>
          </a:xfrm>
          <a:custGeom>
            <a:avLst/>
            <a:gdLst/>
            <a:ahLst/>
            <a:cxnLst/>
            <a:rect l="l" t="t" r="r" b="b"/>
            <a:pathLst>
              <a:path w="146684" h="175260">
                <a:moveTo>
                  <a:pt x="14859" y="0"/>
                </a:moveTo>
                <a:lnTo>
                  <a:pt x="0" y="11988"/>
                </a:lnTo>
                <a:lnTo>
                  <a:pt x="131826" y="174853"/>
                </a:lnTo>
                <a:lnTo>
                  <a:pt x="146685" y="162864"/>
                </a:lnTo>
                <a:lnTo>
                  <a:pt x="1485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02410" y="5628284"/>
            <a:ext cx="182880" cy="135890"/>
          </a:xfrm>
          <a:custGeom>
            <a:avLst/>
            <a:gdLst/>
            <a:ahLst/>
            <a:cxnLst/>
            <a:rect l="l" t="t" r="r" b="b"/>
            <a:pathLst>
              <a:path w="182880" h="135889">
                <a:moveTo>
                  <a:pt x="10921" y="0"/>
                </a:moveTo>
                <a:lnTo>
                  <a:pt x="0" y="15633"/>
                </a:lnTo>
                <a:lnTo>
                  <a:pt x="171958" y="135343"/>
                </a:lnTo>
                <a:lnTo>
                  <a:pt x="182879" y="119697"/>
                </a:lnTo>
                <a:lnTo>
                  <a:pt x="1092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357" y="3891915"/>
            <a:ext cx="120014" cy="191770"/>
          </a:xfrm>
          <a:custGeom>
            <a:avLst/>
            <a:gdLst/>
            <a:ahLst/>
            <a:cxnLst/>
            <a:rect l="l" t="t" r="r" b="b"/>
            <a:pathLst>
              <a:path w="120014" h="191770">
                <a:moveTo>
                  <a:pt x="16584" y="0"/>
                </a:moveTo>
                <a:lnTo>
                  <a:pt x="0" y="9398"/>
                </a:lnTo>
                <a:lnTo>
                  <a:pt x="103099" y="191770"/>
                </a:lnTo>
                <a:lnTo>
                  <a:pt x="119684" y="182372"/>
                </a:lnTo>
                <a:lnTo>
                  <a:pt x="1658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1317" y="3768852"/>
            <a:ext cx="78740" cy="206375"/>
          </a:xfrm>
          <a:custGeom>
            <a:avLst/>
            <a:gdLst/>
            <a:ahLst/>
            <a:cxnLst/>
            <a:rect l="l" t="t" r="r" b="b"/>
            <a:pathLst>
              <a:path w="78739" h="206375">
                <a:moveTo>
                  <a:pt x="18237" y="0"/>
                </a:moveTo>
                <a:lnTo>
                  <a:pt x="0" y="5461"/>
                </a:lnTo>
                <a:lnTo>
                  <a:pt x="60477" y="206121"/>
                </a:lnTo>
                <a:lnTo>
                  <a:pt x="78714" y="200660"/>
                </a:lnTo>
                <a:lnTo>
                  <a:pt x="18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96048" y="3652520"/>
            <a:ext cx="46355" cy="219710"/>
          </a:xfrm>
          <a:custGeom>
            <a:avLst/>
            <a:gdLst/>
            <a:ahLst/>
            <a:cxnLst/>
            <a:rect l="l" t="t" r="r" b="b"/>
            <a:pathLst>
              <a:path w="46355" h="219710">
                <a:moveTo>
                  <a:pt x="27292" y="0"/>
                </a:moveTo>
                <a:lnTo>
                  <a:pt x="0" y="217296"/>
                </a:lnTo>
                <a:lnTo>
                  <a:pt x="18910" y="219709"/>
                </a:lnTo>
                <a:lnTo>
                  <a:pt x="46202" y="2412"/>
                </a:lnTo>
                <a:lnTo>
                  <a:pt x="2729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20254" y="3640073"/>
            <a:ext cx="93345" cy="232410"/>
          </a:xfrm>
          <a:custGeom>
            <a:avLst/>
            <a:gdLst/>
            <a:ahLst/>
            <a:cxnLst/>
            <a:rect l="l" t="t" r="r" b="b"/>
            <a:pathLst>
              <a:path w="93344" h="232410">
                <a:moveTo>
                  <a:pt x="75006" y="0"/>
                </a:moveTo>
                <a:lnTo>
                  <a:pt x="0" y="225932"/>
                </a:lnTo>
                <a:lnTo>
                  <a:pt x="18084" y="231901"/>
                </a:lnTo>
                <a:lnTo>
                  <a:pt x="93091" y="5968"/>
                </a:lnTo>
                <a:lnTo>
                  <a:pt x="7500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28712" y="3684778"/>
            <a:ext cx="135255" cy="225425"/>
          </a:xfrm>
          <a:custGeom>
            <a:avLst/>
            <a:gdLst/>
            <a:ahLst/>
            <a:cxnLst/>
            <a:rect l="l" t="t" r="r" b="b"/>
            <a:pathLst>
              <a:path w="135255" h="225425">
                <a:moveTo>
                  <a:pt x="118249" y="0"/>
                </a:moveTo>
                <a:lnTo>
                  <a:pt x="0" y="215773"/>
                </a:lnTo>
                <a:lnTo>
                  <a:pt x="16700" y="225044"/>
                </a:lnTo>
                <a:lnTo>
                  <a:pt x="135013" y="9271"/>
                </a:lnTo>
                <a:lnTo>
                  <a:pt x="1182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424939" y="3755390"/>
            <a:ext cx="174625" cy="223520"/>
          </a:xfrm>
          <a:custGeom>
            <a:avLst/>
            <a:gdLst/>
            <a:ahLst/>
            <a:cxnLst/>
            <a:rect l="l" t="t" r="r" b="b"/>
            <a:pathLst>
              <a:path w="174625" h="223520">
                <a:moveTo>
                  <a:pt x="159003" y="0"/>
                </a:moveTo>
                <a:lnTo>
                  <a:pt x="0" y="212090"/>
                </a:lnTo>
                <a:lnTo>
                  <a:pt x="15240" y="223520"/>
                </a:lnTo>
                <a:lnTo>
                  <a:pt x="174244" y="11430"/>
                </a:lnTo>
                <a:lnTo>
                  <a:pt x="15900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91944" y="3875404"/>
            <a:ext cx="205740" cy="196215"/>
          </a:xfrm>
          <a:custGeom>
            <a:avLst/>
            <a:gdLst/>
            <a:ahLst/>
            <a:cxnLst/>
            <a:rect l="l" t="t" r="r" b="b"/>
            <a:pathLst>
              <a:path w="205739" h="196214">
                <a:moveTo>
                  <a:pt x="192278" y="0"/>
                </a:moveTo>
                <a:lnTo>
                  <a:pt x="0" y="182499"/>
                </a:lnTo>
                <a:lnTo>
                  <a:pt x="13081" y="196215"/>
                </a:lnTo>
                <a:lnTo>
                  <a:pt x="205359" y="13716"/>
                </a:lnTo>
                <a:lnTo>
                  <a:pt x="19227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27835" y="4023867"/>
            <a:ext cx="232410" cy="179070"/>
          </a:xfrm>
          <a:custGeom>
            <a:avLst/>
            <a:gdLst/>
            <a:ahLst/>
            <a:cxnLst/>
            <a:rect l="l" t="t" r="r" b="b"/>
            <a:pathLst>
              <a:path w="232410" h="179070">
                <a:moveTo>
                  <a:pt x="220725" y="0"/>
                </a:moveTo>
                <a:lnTo>
                  <a:pt x="0" y="163321"/>
                </a:lnTo>
                <a:lnTo>
                  <a:pt x="11302" y="178688"/>
                </a:lnTo>
                <a:lnTo>
                  <a:pt x="232156" y="15366"/>
                </a:lnTo>
                <a:lnTo>
                  <a:pt x="220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32736" y="4204461"/>
            <a:ext cx="241935" cy="144780"/>
          </a:xfrm>
          <a:custGeom>
            <a:avLst/>
            <a:gdLst/>
            <a:ahLst/>
            <a:cxnLst/>
            <a:rect l="l" t="t" r="r" b="b"/>
            <a:pathLst>
              <a:path w="241935" h="144779">
                <a:moveTo>
                  <a:pt x="232282" y="0"/>
                </a:moveTo>
                <a:lnTo>
                  <a:pt x="0" y="127762"/>
                </a:lnTo>
                <a:lnTo>
                  <a:pt x="9143" y="144525"/>
                </a:lnTo>
                <a:lnTo>
                  <a:pt x="241426" y="16763"/>
                </a:lnTo>
                <a:lnTo>
                  <a:pt x="23228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06270" y="4409185"/>
            <a:ext cx="256540" cy="106680"/>
          </a:xfrm>
          <a:custGeom>
            <a:avLst/>
            <a:gdLst/>
            <a:ahLst/>
            <a:cxnLst/>
            <a:rect l="l" t="t" r="r" b="b"/>
            <a:pathLst>
              <a:path w="256539" h="106679">
                <a:moveTo>
                  <a:pt x="249809" y="0"/>
                </a:moveTo>
                <a:lnTo>
                  <a:pt x="0" y="88645"/>
                </a:lnTo>
                <a:lnTo>
                  <a:pt x="6350" y="106552"/>
                </a:lnTo>
                <a:lnTo>
                  <a:pt x="256159" y="17906"/>
                </a:lnTo>
                <a:lnTo>
                  <a:pt x="24980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34717" y="4622800"/>
            <a:ext cx="262890" cy="76200"/>
          </a:xfrm>
          <a:custGeom>
            <a:avLst/>
            <a:gdLst/>
            <a:ahLst/>
            <a:cxnLst/>
            <a:rect l="l" t="t" r="r" b="b"/>
            <a:pathLst>
              <a:path w="262889" h="76200">
                <a:moveTo>
                  <a:pt x="258699" y="0"/>
                </a:moveTo>
                <a:lnTo>
                  <a:pt x="0" y="57657"/>
                </a:lnTo>
                <a:lnTo>
                  <a:pt x="4063" y="76200"/>
                </a:lnTo>
                <a:lnTo>
                  <a:pt x="262889" y="18542"/>
                </a:lnTo>
                <a:lnTo>
                  <a:pt x="25869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25320" y="4856226"/>
            <a:ext cx="266065" cy="41275"/>
          </a:xfrm>
          <a:custGeom>
            <a:avLst/>
            <a:gdLst/>
            <a:ahLst/>
            <a:cxnLst/>
            <a:rect l="l" t="t" r="r" b="b"/>
            <a:pathLst>
              <a:path w="266064" h="41275">
                <a:moveTo>
                  <a:pt x="264160" y="0"/>
                </a:moveTo>
                <a:lnTo>
                  <a:pt x="0" y="22225"/>
                </a:lnTo>
                <a:lnTo>
                  <a:pt x="1524" y="41148"/>
                </a:lnTo>
                <a:lnTo>
                  <a:pt x="265811" y="18923"/>
                </a:lnTo>
                <a:lnTo>
                  <a:pt x="26416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88032" y="5273675"/>
            <a:ext cx="237490" cy="66675"/>
          </a:xfrm>
          <a:custGeom>
            <a:avLst/>
            <a:gdLst/>
            <a:ahLst/>
            <a:cxnLst/>
            <a:rect l="l" t="t" r="r" b="b"/>
            <a:pathLst>
              <a:path w="237489" h="66675">
                <a:moveTo>
                  <a:pt x="3810" y="0"/>
                </a:moveTo>
                <a:lnTo>
                  <a:pt x="0" y="18668"/>
                </a:lnTo>
                <a:lnTo>
                  <a:pt x="233299" y="66675"/>
                </a:lnTo>
                <a:lnTo>
                  <a:pt x="237109" y="48006"/>
                </a:lnTo>
                <a:lnTo>
                  <a:pt x="381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59254" y="5453760"/>
            <a:ext cx="208915" cy="113030"/>
          </a:xfrm>
          <a:custGeom>
            <a:avLst/>
            <a:gdLst/>
            <a:ahLst/>
            <a:cxnLst/>
            <a:rect l="l" t="t" r="r" b="b"/>
            <a:pathLst>
              <a:path w="208914" h="113029">
                <a:moveTo>
                  <a:pt x="8255" y="0"/>
                </a:moveTo>
                <a:lnTo>
                  <a:pt x="0" y="17271"/>
                </a:lnTo>
                <a:lnTo>
                  <a:pt x="200659" y="112902"/>
                </a:lnTo>
                <a:lnTo>
                  <a:pt x="208914" y="95630"/>
                </a:lnTo>
                <a:lnTo>
                  <a:pt x="825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49375" y="4978400"/>
            <a:ext cx="323850" cy="190500"/>
          </a:xfrm>
          <a:custGeom>
            <a:avLst/>
            <a:gdLst/>
            <a:ahLst/>
            <a:cxnLst/>
            <a:rect l="l" t="t" r="r" b="b"/>
            <a:pathLst>
              <a:path w="323850" h="190500">
                <a:moveTo>
                  <a:pt x="311150" y="57150"/>
                </a:moveTo>
                <a:lnTo>
                  <a:pt x="257175" y="57150"/>
                </a:lnTo>
                <a:lnTo>
                  <a:pt x="219075" y="180975"/>
                </a:lnTo>
                <a:lnTo>
                  <a:pt x="266700" y="190500"/>
                </a:lnTo>
                <a:lnTo>
                  <a:pt x="311150" y="57150"/>
                </a:lnTo>
                <a:close/>
              </a:path>
              <a:path w="323850" h="190500">
                <a:moveTo>
                  <a:pt x="66675" y="0"/>
                </a:moveTo>
                <a:lnTo>
                  <a:pt x="0" y="171450"/>
                </a:lnTo>
                <a:lnTo>
                  <a:pt x="47625" y="180975"/>
                </a:lnTo>
                <a:lnTo>
                  <a:pt x="95250" y="47625"/>
                </a:lnTo>
                <a:lnTo>
                  <a:pt x="314325" y="47625"/>
                </a:lnTo>
                <a:lnTo>
                  <a:pt x="323850" y="19050"/>
                </a:lnTo>
                <a:lnTo>
                  <a:pt x="66675" y="0"/>
                </a:lnTo>
                <a:close/>
              </a:path>
              <a:path w="323850" h="190500">
                <a:moveTo>
                  <a:pt x="314325" y="47625"/>
                </a:moveTo>
                <a:lnTo>
                  <a:pt x="95250" y="47625"/>
                </a:lnTo>
                <a:lnTo>
                  <a:pt x="161925" y="57150"/>
                </a:lnTo>
                <a:lnTo>
                  <a:pt x="123825" y="171450"/>
                </a:lnTo>
                <a:lnTo>
                  <a:pt x="161925" y="171450"/>
                </a:lnTo>
                <a:lnTo>
                  <a:pt x="209550" y="57150"/>
                </a:lnTo>
                <a:lnTo>
                  <a:pt x="311150" y="57150"/>
                </a:lnTo>
                <a:lnTo>
                  <a:pt x="314325" y="47625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162" y="4321175"/>
            <a:ext cx="142875" cy="123825"/>
          </a:xfrm>
          <a:custGeom>
            <a:avLst/>
            <a:gdLst/>
            <a:ahLst/>
            <a:cxnLst/>
            <a:rect l="l" t="t" r="r" b="b"/>
            <a:pathLst>
              <a:path w="142875" h="123825">
                <a:moveTo>
                  <a:pt x="28575" y="38100"/>
                </a:moveTo>
                <a:lnTo>
                  <a:pt x="0" y="47625"/>
                </a:lnTo>
                <a:lnTo>
                  <a:pt x="57150" y="123825"/>
                </a:lnTo>
                <a:lnTo>
                  <a:pt x="76200" y="114300"/>
                </a:lnTo>
                <a:lnTo>
                  <a:pt x="38100" y="57150"/>
                </a:lnTo>
                <a:lnTo>
                  <a:pt x="104775" y="57150"/>
                </a:lnTo>
                <a:lnTo>
                  <a:pt x="28575" y="38100"/>
                </a:lnTo>
                <a:close/>
              </a:path>
              <a:path w="142875" h="123825">
                <a:moveTo>
                  <a:pt x="85725" y="0"/>
                </a:moveTo>
                <a:lnTo>
                  <a:pt x="66675" y="9525"/>
                </a:lnTo>
                <a:lnTo>
                  <a:pt x="104775" y="57150"/>
                </a:lnTo>
                <a:lnTo>
                  <a:pt x="38100" y="57150"/>
                </a:lnTo>
                <a:lnTo>
                  <a:pt x="114300" y="85725"/>
                </a:lnTo>
                <a:lnTo>
                  <a:pt x="142875" y="66675"/>
                </a:lnTo>
                <a:lnTo>
                  <a:pt x="85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3987" y="4208398"/>
            <a:ext cx="160655" cy="141605"/>
          </a:xfrm>
          <a:custGeom>
            <a:avLst/>
            <a:gdLst/>
            <a:ahLst/>
            <a:cxnLst/>
            <a:rect l="l" t="t" r="r" b="b"/>
            <a:pathLst>
              <a:path w="160654" h="141604">
                <a:moveTo>
                  <a:pt x="28575" y="65150"/>
                </a:moveTo>
                <a:lnTo>
                  <a:pt x="0" y="84200"/>
                </a:lnTo>
                <a:lnTo>
                  <a:pt x="85725" y="141350"/>
                </a:lnTo>
                <a:lnTo>
                  <a:pt x="103187" y="131825"/>
                </a:lnTo>
                <a:lnTo>
                  <a:pt x="94776" y="108076"/>
                </a:lnTo>
                <a:lnTo>
                  <a:pt x="71437" y="108076"/>
                </a:lnTo>
                <a:lnTo>
                  <a:pt x="28575" y="65150"/>
                </a:lnTo>
                <a:close/>
              </a:path>
              <a:path w="160654" h="141604">
                <a:moveTo>
                  <a:pt x="76200" y="36575"/>
                </a:moveTo>
                <a:lnTo>
                  <a:pt x="57150" y="46100"/>
                </a:lnTo>
                <a:lnTo>
                  <a:pt x="71437" y="108076"/>
                </a:lnTo>
                <a:lnTo>
                  <a:pt x="94776" y="108076"/>
                </a:lnTo>
                <a:lnTo>
                  <a:pt x="76200" y="55625"/>
                </a:lnTo>
                <a:lnTo>
                  <a:pt x="113241" y="55625"/>
                </a:lnTo>
                <a:lnTo>
                  <a:pt x="76200" y="36575"/>
                </a:lnTo>
                <a:close/>
              </a:path>
              <a:path w="160654" h="141604">
                <a:moveTo>
                  <a:pt x="113241" y="55625"/>
                </a:moveTo>
                <a:lnTo>
                  <a:pt x="76200" y="55625"/>
                </a:lnTo>
                <a:lnTo>
                  <a:pt x="141287" y="103250"/>
                </a:lnTo>
                <a:lnTo>
                  <a:pt x="160337" y="93725"/>
                </a:lnTo>
                <a:lnTo>
                  <a:pt x="151625" y="65150"/>
                </a:lnTo>
                <a:lnTo>
                  <a:pt x="131762" y="65150"/>
                </a:lnTo>
                <a:lnTo>
                  <a:pt x="113241" y="55625"/>
                </a:lnTo>
                <a:close/>
              </a:path>
              <a:path w="160654" h="141604">
                <a:moveTo>
                  <a:pt x="131762" y="0"/>
                </a:moveTo>
                <a:lnTo>
                  <a:pt x="112712" y="19050"/>
                </a:lnTo>
                <a:lnTo>
                  <a:pt x="131762" y="65150"/>
                </a:lnTo>
                <a:lnTo>
                  <a:pt x="151625" y="65150"/>
                </a:lnTo>
                <a:lnTo>
                  <a:pt x="1317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74737" y="5559425"/>
            <a:ext cx="132080" cy="123825"/>
          </a:xfrm>
          <a:custGeom>
            <a:avLst/>
            <a:gdLst/>
            <a:ahLst/>
            <a:cxnLst/>
            <a:rect l="l" t="t" r="r" b="b"/>
            <a:pathLst>
              <a:path w="132080" h="123825">
                <a:moveTo>
                  <a:pt x="120253" y="57150"/>
                </a:moveTo>
                <a:lnTo>
                  <a:pt x="95250" y="57150"/>
                </a:lnTo>
                <a:lnTo>
                  <a:pt x="104775" y="76200"/>
                </a:lnTo>
                <a:lnTo>
                  <a:pt x="47625" y="104775"/>
                </a:lnTo>
                <a:lnTo>
                  <a:pt x="57150" y="123825"/>
                </a:lnTo>
                <a:lnTo>
                  <a:pt x="131762" y="76200"/>
                </a:lnTo>
                <a:lnTo>
                  <a:pt x="120253" y="57150"/>
                </a:lnTo>
                <a:close/>
              </a:path>
              <a:path w="132080" h="123825">
                <a:moveTo>
                  <a:pt x="102989" y="28575"/>
                </a:moveTo>
                <a:lnTo>
                  <a:pt x="66675" y="28575"/>
                </a:lnTo>
                <a:lnTo>
                  <a:pt x="85725" y="47625"/>
                </a:lnTo>
                <a:lnTo>
                  <a:pt x="38100" y="76200"/>
                </a:lnTo>
                <a:lnTo>
                  <a:pt x="47625" y="85725"/>
                </a:lnTo>
                <a:lnTo>
                  <a:pt x="95250" y="57150"/>
                </a:lnTo>
                <a:lnTo>
                  <a:pt x="120253" y="57150"/>
                </a:lnTo>
                <a:lnTo>
                  <a:pt x="102989" y="28575"/>
                </a:lnTo>
                <a:close/>
              </a:path>
              <a:path w="132080" h="123825">
                <a:moveTo>
                  <a:pt x="85725" y="0"/>
                </a:moveTo>
                <a:lnTo>
                  <a:pt x="0" y="47625"/>
                </a:lnTo>
                <a:lnTo>
                  <a:pt x="9525" y="57150"/>
                </a:lnTo>
                <a:lnTo>
                  <a:pt x="66675" y="28575"/>
                </a:lnTo>
                <a:lnTo>
                  <a:pt x="102989" y="28575"/>
                </a:lnTo>
                <a:lnTo>
                  <a:pt x="85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492250" y="4416425"/>
            <a:ext cx="142875" cy="114300"/>
          </a:xfrm>
          <a:custGeom>
            <a:avLst/>
            <a:gdLst/>
            <a:ahLst/>
            <a:cxnLst/>
            <a:rect l="l" t="t" r="r" b="b"/>
            <a:pathLst>
              <a:path w="142875" h="114300">
                <a:moveTo>
                  <a:pt x="104775" y="0"/>
                </a:moveTo>
                <a:lnTo>
                  <a:pt x="0" y="57150"/>
                </a:lnTo>
                <a:lnTo>
                  <a:pt x="38100" y="114300"/>
                </a:lnTo>
                <a:lnTo>
                  <a:pt x="57150" y="104775"/>
                </a:lnTo>
                <a:lnTo>
                  <a:pt x="28575" y="66675"/>
                </a:lnTo>
                <a:lnTo>
                  <a:pt x="57150" y="47625"/>
                </a:lnTo>
                <a:lnTo>
                  <a:pt x="80962" y="47625"/>
                </a:lnTo>
                <a:lnTo>
                  <a:pt x="76200" y="38100"/>
                </a:lnTo>
                <a:lnTo>
                  <a:pt x="95250" y="19050"/>
                </a:lnTo>
                <a:lnTo>
                  <a:pt x="120015" y="19050"/>
                </a:lnTo>
                <a:lnTo>
                  <a:pt x="104775" y="0"/>
                </a:lnTo>
                <a:close/>
              </a:path>
              <a:path w="142875" h="114300">
                <a:moveTo>
                  <a:pt x="80962" y="47625"/>
                </a:moveTo>
                <a:lnTo>
                  <a:pt x="57150" y="47625"/>
                </a:lnTo>
                <a:lnTo>
                  <a:pt x="85725" y="85725"/>
                </a:lnTo>
                <a:lnTo>
                  <a:pt x="95250" y="76200"/>
                </a:lnTo>
                <a:lnTo>
                  <a:pt x="80962" y="47625"/>
                </a:lnTo>
                <a:close/>
              </a:path>
              <a:path w="142875" h="114300">
                <a:moveTo>
                  <a:pt x="120015" y="19050"/>
                </a:moveTo>
                <a:lnTo>
                  <a:pt x="95250" y="19050"/>
                </a:lnTo>
                <a:lnTo>
                  <a:pt x="123825" y="66675"/>
                </a:lnTo>
                <a:lnTo>
                  <a:pt x="142875" y="47625"/>
                </a:lnTo>
                <a:lnTo>
                  <a:pt x="120015" y="190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425575" y="4311650"/>
            <a:ext cx="142875" cy="133350"/>
          </a:xfrm>
          <a:custGeom>
            <a:avLst/>
            <a:gdLst/>
            <a:ahLst/>
            <a:cxnLst/>
            <a:rect l="l" t="t" r="r" b="b"/>
            <a:pathLst>
              <a:path w="142875" h="133350">
                <a:moveTo>
                  <a:pt x="102393" y="38100"/>
                </a:moveTo>
                <a:lnTo>
                  <a:pt x="85725" y="38100"/>
                </a:lnTo>
                <a:lnTo>
                  <a:pt x="28575" y="114300"/>
                </a:lnTo>
                <a:lnTo>
                  <a:pt x="38100" y="133350"/>
                </a:lnTo>
                <a:lnTo>
                  <a:pt x="97971" y="95250"/>
                </a:lnTo>
                <a:lnTo>
                  <a:pt x="66675" y="95250"/>
                </a:lnTo>
                <a:lnTo>
                  <a:pt x="102393" y="38100"/>
                </a:lnTo>
                <a:close/>
              </a:path>
              <a:path w="142875" h="133350">
                <a:moveTo>
                  <a:pt x="133350" y="47625"/>
                </a:moveTo>
                <a:lnTo>
                  <a:pt x="66675" y="95250"/>
                </a:lnTo>
                <a:lnTo>
                  <a:pt x="97971" y="95250"/>
                </a:lnTo>
                <a:lnTo>
                  <a:pt x="142875" y="66675"/>
                </a:lnTo>
                <a:lnTo>
                  <a:pt x="133350" y="47625"/>
                </a:lnTo>
                <a:close/>
              </a:path>
              <a:path w="142875" h="133350">
                <a:moveTo>
                  <a:pt x="104775" y="0"/>
                </a:moveTo>
                <a:lnTo>
                  <a:pt x="0" y="66675"/>
                </a:lnTo>
                <a:lnTo>
                  <a:pt x="9525" y="85725"/>
                </a:lnTo>
                <a:lnTo>
                  <a:pt x="85725" y="38100"/>
                </a:lnTo>
                <a:lnTo>
                  <a:pt x="102393" y="38100"/>
                </a:lnTo>
                <a:lnTo>
                  <a:pt x="114300" y="19050"/>
                </a:lnTo>
                <a:lnTo>
                  <a:pt x="10477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113" y="6091237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9524" y="0"/>
                </a:moveTo>
                <a:lnTo>
                  <a:pt x="0" y="0"/>
                </a:lnTo>
                <a:lnTo>
                  <a:pt x="0" y="19050"/>
                </a:lnTo>
                <a:lnTo>
                  <a:pt x="95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113" y="4055998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0"/>
                </a:moveTo>
                <a:lnTo>
                  <a:pt x="0" y="38100"/>
                </a:lnTo>
                <a:lnTo>
                  <a:pt x="28574" y="76200"/>
                </a:lnTo>
                <a:lnTo>
                  <a:pt x="47624" y="66675"/>
                </a:lnTo>
                <a:lnTo>
                  <a:pt x="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113" y="6100762"/>
            <a:ext cx="57150" cy="104775"/>
          </a:xfrm>
          <a:custGeom>
            <a:avLst/>
            <a:gdLst/>
            <a:ahLst/>
            <a:cxnLst/>
            <a:rect l="l" t="t" r="r" b="b"/>
            <a:pathLst>
              <a:path w="57150" h="104775">
                <a:moveTo>
                  <a:pt x="57149" y="0"/>
                </a:moveTo>
                <a:lnTo>
                  <a:pt x="38099" y="0"/>
                </a:lnTo>
                <a:lnTo>
                  <a:pt x="0" y="57150"/>
                </a:lnTo>
                <a:lnTo>
                  <a:pt x="0" y="104775"/>
                </a:lnTo>
                <a:lnTo>
                  <a:pt x="571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68170" y="5072507"/>
            <a:ext cx="256540" cy="37465"/>
          </a:xfrm>
          <a:custGeom>
            <a:avLst/>
            <a:gdLst/>
            <a:ahLst/>
            <a:cxnLst/>
            <a:rect l="l" t="t" r="r" b="b"/>
            <a:pathLst>
              <a:path w="256539" h="37464">
                <a:moveTo>
                  <a:pt x="1269" y="0"/>
                </a:moveTo>
                <a:lnTo>
                  <a:pt x="0" y="19050"/>
                </a:lnTo>
                <a:lnTo>
                  <a:pt x="254888" y="37211"/>
                </a:lnTo>
                <a:lnTo>
                  <a:pt x="256286" y="18161"/>
                </a:lnTo>
                <a:lnTo>
                  <a:pt x="12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54075" y="3687445"/>
            <a:ext cx="31750" cy="219710"/>
          </a:xfrm>
          <a:custGeom>
            <a:avLst/>
            <a:gdLst/>
            <a:ahLst/>
            <a:cxnLst/>
            <a:rect l="l" t="t" r="r" b="b"/>
            <a:pathLst>
              <a:path w="31750" h="219710">
                <a:moveTo>
                  <a:pt x="19024" y="0"/>
                </a:moveTo>
                <a:lnTo>
                  <a:pt x="0" y="1015"/>
                </a:lnTo>
                <a:lnTo>
                  <a:pt x="12649" y="219709"/>
                </a:lnTo>
                <a:lnTo>
                  <a:pt x="31673" y="218693"/>
                </a:lnTo>
                <a:lnTo>
                  <a:pt x="190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20662" y="5674295"/>
            <a:ext cx="224154" cy="242570"/>
          </a:xfrm>
          <a:custGeom>
            <a:avLst/>
            <a:gdLst/>
            <a:ahLst/>
            <a:cxnLst/>
            <a:rect l="l" t="t" r="r" b="b"/>
            <a:pathLst>
              <a:path w="224154" h="242570">
                <a:moveTo>
                  <a:pt x="13419" y="157509"/>
                </a:moveTo>
                <a:lnTo>
                  <a:pt x="0" y="159766"/>
                </a:lnTo>
                <a:lnTo>
                  <a:pt x="11062" y="198115"/>
                </a:lnTo>
                <a:lnTo>
                  <a:pt x="30162" y="223663"/>
                </a:lnTo>
                <a:lnTo>
                  <a:pt x="57596" y="237901"/>
                </a:lnTo>
                <a:lnTo>
                  <a:pt x="93662" y="242316"/>
                </a:lnTo>
                <a:lnTo>
                  <a:pt x="140419" y="234776"/>
                </a:lnTo>
                <a:lnTo>
                  <a:pt x="164107" y="220091"/>
                </a:lnTo>
                <a:lnTo>
                  <a:pt x="174924" y="204018"/>
                </a:lnTo>
                <a:lnTo>
                  <a:pt x="100806" y="204018"/>
                </a:lnTo>
                <a:lnTo>
                  <a:pt x="65186" y="195609"/>
                </a:lnTo>
                <a:lnTo>
                  <a:pt x="45205" y="159543"/>
                </a:lnTo>
                <a:lnTo>
                  <a:pt x="30137" y="159543"/>
                </a:lnTo>
                <a:lnTo>
                  <a:pt x="21629" y="158377"/>
                </a:lnTo>
                <a:lnTo>
                  <a:pt x="13419" y="157509"/>
                </a:lnTo>
                <a:close/>
              </a:path>
              <a:path w="224154" h="242570">
                <a:moveTo>
                  <a:pt x="128141" y="0"/>
                </a:moveTo>
                <a:lnTo>
                  <a:pt x="100806" y="4787"/>
                </a:lnTo>
                <a:lnTo>
                  <a:pt x="75852" y="19992"/>
                </a:lnTo>
                <a:lnTo>
                  <a:pt x="57150" y="50229"/>
                </a:lnTo>
                <a:lnTo>
                  <a:pt x="52196" y="92317"/>
                </a:lnTo>
                <a:lnTo>
                  <a:pt x="69722" y="117183"/>
                </a:lnTo>
                <a:lnTo>
                  <a:pt x="98297" y="132754"/>
                </a:lnTo>
                <a:lnTo>
                  <a:pt x="126491" y="146952"/>
                </a:lnTo>
                <a:lnTo>
                  <a:pt x="142875" y="167704"/>
                </a:lnTo>
                <a:lnTo>
                  <a:pt x="132853" y="191889"/>
                </a:lnTo>
                <a:lnTo>
                  <a:pt x="100806" y="204018"/>
                </a:lnTo>
                <a:lnTo>
                  <a:pt x="174924" y="204018"/>
                </a:lnTo>
                <a:lnTo>
                  <a:pt x="175592" y="203026"/>
                </a:lnTo>
                <a:lnTo>
                  <a:pt x="185737" y="188341"/>
                </a:lnTo>
                <a:lnTo>
                  <a:pt x="178345" y="139179"/>
                </a:lnTo>
                <a:lnTo>
                  <a:pt x="156368" y="118888"/>
                </a:lnTo>
                <a:lnTo>
                  <a:pt x="127248" y="107528"/>
                </a:lnTo>
                <a:lnTo>
                  <a:pt x="98425" y="85154"/>
                </a:lnTo>
                <a:lnTo>
                  <a:pt x="101029" y="66104"/>
                </a:lnTo>
                <a:lnTo>
                  <a:pt x="114498" y="47054"/>
                </a:lnTo>
                <a:lnTo>
                  <a:pt x="136599" y="38720"/>
                </a:lnTo>
                <a:lnTo>
                  <a:pt x="207213" y="38720"/>
                </a:lnTo>
                <a:lnTo>
                  <a:pt x="204390" y="33759"/>
                </a:lnTo>
                <a:lnTo>
                  <a:pt x="183653" y="12402"/>
                </a:lnTo>
                <a:lnTo>
                  <a:pt x="153987" y="1016"/>
                </a:lnTo>
                <a:lnTo>
                  <a:pt x="128141" y="0"/>
                </a:lnTo>
                <a:close/>
              </a:path>
              <a:path w="224154" h="242570">
                <a:moveTo>
                  <a:pt x="44450" y="158179"/>
                </a:moveTo>
                <a:lnTo>
                  <a:pt x="30137" y="159543"/>
                </a:lnTo>
                <a:lnTo>
                  <a:pt x="45205" y="159543"/>
                </a:lnTo>
                <a:lnTo>
                  <a:pt x="44450" y="158179"/>
                </a:lnTo>
                <a:close/>
              </a:path>
              <a:path w="224154" h="242570">
                <a:moveTo>
                  <a:pt x="207213" y="38720"/>
                </a:moveTo>
                <a:lnTo>
                  <a:pt x="136599" y="38720"/>
                </a:lnTo>
                <a:lnTo>
                  <a:pt x="165100" y="51816"/>
                </a:lnTo>
                <a:lnTo>
                  <a:pt x="169664" y="60771"/>
                </a:lnTo>
                <a:lnTo>
                  <a:pt x="174228" y="69874"/>
                </a:lnTo>
                <a:lnTo>
                  <a:pt x="179387" y="77489"/>
                </a:lnTo>
                <a:lnTo>
                  <a:pt x="185737" y="81979"/>
                </a:lnTo>
                <a:lnTo>
                  <a:pt x="196378" y="83616"/>
                </a:lnTo>
                <a:lnTo>
                  <a:pt x="210145" y="83170"/>
                </a:lnTo>
                <a:lnTo>
                  <a:pt x="221233" y="79747"/>
                </a:lnTo>
                <a:lnTo>
                  <a:pt x="223837" y="72454"/>
                </a:lnTo>
                <a:lnTo>
                  <a:pt x="217388" y="56604"/>
                </a:lnTo>
                <a:lnTo>
                  <a:pt x="207213" y="3872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91274" y="5632897"/>
            <a:ext cx="94615" cy="118745"/>
          </a:xfrm>
          <a:custGeom>
            <a:avLst/>
            <a:gdLst/>
            <a:ahLst/>
            <a:cxnLst/>
            <a:rect l="l" t="t" r="r" b="b"/>
            <a:pathLst>
              <a:path w="94615" h="118745">
                <a:moveTo>
                  <a:pt x="35736" y="93367"/>
                </a:moveTo>
                <a:lnTo>
                  <a:pt x="31635" y="98773"/>
                </a:lnTo>
                <a:lnTo>
                  <a:pt x="28542" y="101390"/>
                </a:lnTo>
                <a:lnTo>
                  <a:pt x="25638" y="103993"/>
                </a:lnTo>
                <a:lnTo>
                  <a:pt x="22109" y="109356"/>
                </a:lnTo>
                <a:lnTo>
                  <a:pt x="38323" y="117079"/>
                </a:lnTo>
                <a:lnTo>
                  <a:pt x="52859" y="118132"/>
                </a:lnTo>
                <a:lnTo>
                  <a:pt x="66304" y="112860"/>
                </a:lnTo>
                <a:lnTo>
                  <a:pt x="79246" y="101609"/>
                </a:lnTo>
                <a:lnTo>
                  <a:pt x="82028" y="97438"/>
                </a:lnTo>
                <a:lnTo>
                  <a:pt x="54727" y="97438"/>
                </a:lnTo>
                <a:lnTo>
                  <a:pt x="35736" y="93367"/>
                </a:lnTo>
                <a:close/>
              </a:path>
              <a:path w="94615" h="118745">
                <a:moveTo>
                  <a:pt x="92482" y="61909"/>
                </a:moveTo>
                <a:lnTo>
                  <a:pt x="70217" y="61909"/>
                </a:lnTo>
                <a:lnTo>
                  <a:pt x="75036" y="72711"/>
                </a:lnTo>
                <a:lnTo>
                  <a:pt x="68850" y="87553"/>
                </a:lnTo>
                <a:lnTo>
                  <a:pt x="54727" y="97438"/>
                </a:lnTo>
                <a:lnTo>
                  <a:pt x="82028" y="97438"/>
                </a:lnTo>
                <a:lnTo>
                  <a:pt x="91637" y="83027"/>
                </a:lnTo>
                <a:lnTo>
                  <a:pt x="94316" y="70331"/>
                </a:lnTo>
                <a:lnTo>
                  <a:pt x="92482" y="61909"/>
                </a:lnTo>
                <a:close/>
              </a:path>
              <a:path w="94615" h="118745">
                <a:moveTo>
                  <a:pt x="45471" y="0"/>
                </a:moveTo>
                <a:lnTo>
                  <a:pt x="10025" y="16398"/>
                </a:lnTo>
                <a:lnTo>
                  <a:pt x="0" y="40677"/>
                </a:lnTo>
                <a:lnTo>
                  <a:pt x="4050" y="56334"/>
                </a:lnTo>
                <a:lnTo>
                  <a:pt x="19757" y="72096"/>
                </a:lnTo>
                <a:lnTo>
                  <a:pt x="37343" y="69970"/>
                </a:lnTo>
                <a:lnTo>
                  <a:pt x="54824" y="62420"/>
                </a:lnTo>
                <a:lnTo>
                  <a:pt x="70217" y="61909"/>
                </a:lnTo>
                <a:lnTo>
                  <a:pt x="92482" y="61909"/>
                </a:lnTo>
                <a:lnTo>
                  <a:pt x="90689" y="53197"/>
                </a:lnTo>
                <a:lnTo>
                  <a:pt x="89495" y="52485"/>
                </a:lnTo>
                <a:lnTo>
                  <a:pt x="28751" y="52485"/>
                </a:lnTo>
                <a:lnTo>
                  <a:pt x="23276" y="45823"/>
                </a:lnTo>
                <a:lnTo>
                  <a:pt x="21257" y="35371"/>
                </a:lnTo>
                <a:lnTo>
                  <a:pt x="25531" y="25145"/>
                </a:lnTo>
                <a:lnTo>
                  <a:pt x="38937" y="19161"/>
                </a:lnTo>
                <a:lnTo>
                  <a:pt x="57823" y="19161"/>
                </a:lnTo>
                <a:lnTo>
                  <a:pt x="59424" y="17850"/>
                </a:lnTo>
                <a:lnTo>
                  <a:pt x="63657" y="12915"/>
                </a:lnTo>
                <a:lnTo>
                  <a:pt x="66052" y="8014"/>
                </a:lnTo>
                <a:lnTo>
                  <a:pt x="64464" y="4899"/>
                </a:lnTo>
                <a:lnTo>
                  <a:pt x="57167" y="2363"/>
                </a:lnTo>
                <a:lnTo>
                  <a:pt x="45471" y="0"/>
                </a:lnTo>
                <a:close/>
              </a:path>
              <a:path w="94615" h="118745">
                <a:moveTo>
                  <a:pt x="67685" y="39495"/>
                </a:moveTo>
                <a:lnTo>
                  <a:pt x="54462" y="41192"/>
                </a:lnTo>
                <a:lnTo>
                  <a:pt x="43869" y="48714"/>
                </a:lnTo>
                <a:lnTo>
                  <a:pt x="28751" y="52485"/>
                </a:lnTo>
                <a:lnTo>
                  <a:pt x="89495" y="52485"/>
                </a:lnTo>
                <a:lnTo>
                  <a:pt x="67685" y="39495"/>
                </a:lnTo>
                <a:close/>
              </a:path>
              <a:path w="94615" h="118745">
                <a:moveTo>
                  <a:pt x="57823" y="19161"/>
                </a:moveTo>
                <a:lnTo>
                  <a:pt x="38937" y="19161"/>
                </a:lnTo>
                <a:lnTo>
                  <a:pt x="44639" y="20304"/>
                </a:lnTo>
                <a:lnTo>
                  <a:pt x="51408" y="23428"/>
                </a:lnTo>
                <a:lnTo>
                  <a:pt x="55497" y="21066"/>
                </a:lnTo>
                <a:lnTo>
                  <a:pt x="57823" y="19161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73062" y="3973448"/>
            <a:ext cx="552450" cy="2019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7887" y="4828081"/>
            <a:ext cx="334862" cy="294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52244" y="286511"/>
            <a:ext cx="2967228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87952" y="286511"/>
            <a:ext cx="1289303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745735" y="286511"/>
            <a:ext cx="1290827" cy="899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305044" y="286511"/>
            <a:ext cx="1011936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85459" y="286511"/>
            <a:ext cx="1010412" cy="899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050279" y="673608"/>
            <a:ext cx="598931" cy="4937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304788" y="673608"/>
            <a:ext cx="470915" cy="4937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431279" y="673608"/>
            <a:ext cx="598931" cy="4937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635">
              <a:lnSpc>
                <a:spcPct val="100000"/>
              </a:lnSpc>
            </a:pPr>
            <a:r>
              <a:rPr spc="5" dirty="0"/>
              <a:t>社</a:t>
            </a:r>
            <a:r>
              <a:rPr spc="-15" dirty="0"/>
              <a:t>區</a:t>
            </a:r>
            <a:r>
              <a:rPr spc="5" dirty="0"/>
              <a:t>營</a:t>
            </a:r>
            <a:r>
              <a:rPr dirty="0"/>
              <a:t>造</a:t>
            </a:r>
            <a:r>
              <a:rPr spc="-10" dirty="0">
                <a:latin typeface="MingLiU-ExtB"/>
                <a:cs typeface="MingLiU-ExtB"/>
              </a:rPr>
              <a:t>60</a:t>
            </a:r>
            <a:r>
              <a:rPr dirty="0"/>
              <a:t>招</a:t>
            </a:r>
            <a:r>
              <a:rPr dirty="0">
                <a:latin typeface="MingLiU-ExtB"/>
                <a:cs typeface="MingLiU-ExtB"/>
              </a:rPr>
              <a:t>-</a:t>
            </a:r>
            <a:r>
              <a:rPr spc="-10" dirty="0">
                <a:latin typeface="MingLiU-ExtB"/>
                <a:cs typeface="MingLiU-ExtB"/>
              </a:rPr>
              <a:t>7</a:t>
            </a:r>
            <a:r>
              <a:rPr sz="2000" dirty="0"/>
              <a:t>（</a:t>
            </a:r>
            <a:r>
              <a:rPr sz="2000" spc="-10" dirty="0">
                <a:latin typeface="MingLiU-ExtB"/>
                <a:cs typeface="MingLiU-ExtB"/>
              </a:rPr>
              <a:t>8</a:t>
            </a:r>
            <a:r>
              <a:rPr sz="2000" dirty="0"/>
              <a:t>）</a:t>
            </a:r>
            <a:endParaRPr sz="2000">
              <a:latin typeface="MingLiU-ExtB"/>
              <a:cs typeface="MingLiU-ExtB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04215" y="1546860"/>
            <a:ext cx="729996" cy="5273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3108" y="1417319"/>
            <a:ext cx="2977896" cy="6614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46176" y="1953767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15924" y="1920239"/>
            <a:ext cx="2964179" cy="5836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46176" y="2380488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15924" y="2346960"/>
            <a:ext cx="1187196" cy="5836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27632" y="2346960"/>
            <a:ext cx="1897380" cy="58369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46176" y="2807207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15924" y="2773679"/>
            <a:ext cx="1187196" cy="5836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627632" y="2773679"/>
            <a:ext cx="1897380" cy="5836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46176" y="3233927"/>
            <a:ext cx="603504" cy="5501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15924" y="3200400"/>
            <a:ext cx="1187196" cy="5836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627632" y="3200400"/>
            <a:ext cx="1897380" cy="58369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6176" y="3660647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15924" y="3627120"/>
            <a:ext cx="1187196" cy="58369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627632" y="3627120"/>
            <a:ext cx="1897380" cy="58369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6176" y="4087367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15924" y="4053840"/>
            <a:ext cx="1187196" cy="58369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627632" y="4053840"/>
            <a:ext cx="1897380" cy="5836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46176" y="4514088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15924" y="4480559"/>
            <a:ext cx="1187196" cy="58369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627632" y="4480559"/>
            <a:ext cx="1897380" cy="58369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46176" y="4940808"/>
            <a:ext cx="603504" cy="5501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15924" y="4907279"/>
            <a:ext cx="1187196" cy="5836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627632" y="4907279"/>
            <a:ext cx="1897380" cy="5836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46176" y="5367528"/>
            <a:ext cx="603504" cy="5501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15924" y="5334000"/>
            <a:ext cx="1187196" cy="5836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627632" y="5334000"/>
            <a:ext cx="1897380" cy="58369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380491" y="1532382"/>
            <a:ext cx="3258185" cy="4331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50" spc="25" dirty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sz="3200" spc="25" dirty="0">
                <a:solidFill>
                  <a:srgbClr val="FFFFFF"/>
                </a:solidFill>
                <a:latin typeface="PMingLiU"/>
                <a:cs typeface="PMingLiU"/>
              </a:rPr>
              <a:t>產業發展方面</a:t>
            </a:r>
            <a:endParaRPr sz="32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15"/>
              </a:spcBef>
            </a:pPr>
            <a:r>
              <a:rPr sz="2800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建立社區合作社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20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開墾</a:t>
            </a:r>
            <a:r>
              <a:rPr sz="2800" spc="-5" dirty="0">
                <a:solidFill>
                  <a:srgbClr val="FFFFCC"/>
                </a:solidFill>
                <a:latin typeface="PMingLiU"/>
                <a:cs typeface="PMingLiU"/>
              </a:rPr>
              <a:t>社區農園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20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地方</a:t>
            </a:r>
            <a:r>
              <a:rPr sz="2800" spc="-5" dirty="0">
                <a:solidFill>
                  <a:srgbClr val="FFFFCC"/>
                </a:solidFill>
                <a:latin typeface="PMingLiU"/>
                <a:cs typeface="PMingLiU"/>
              </a:rPr>
              <a:t>工藝傳授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20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招募</a:t>
            </a:r>
            <a:r>
              <a:rPr sz="2800" spc="-5" dirty="0">
                <a:solidFill>
                  <a:srgbClr val="FFFFCC"/>
                </a:solidFill>
                <a:latin typeface="PMingLiU"/>
                <a:cs typeface="PMingLiU"/>
              </a:rPr>
              <a:t>愛心商店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</a:pPr>
            <a:r>
              <a:rPr sz="2800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推動</a:t>
            </a:r>
            <a:r>
              <a:rPr sz="2800" spc="-5" dirty="0">
                <a:solidFill>
                  <a:srgbClr val="FFFFCC"/>
                </a:solidFill>
                <a:latin typeface="PMingLiU"/>
                <a:cs typeface="PMingLiU"/>
              </a:rPr>
              <a:t>社區產業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20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開發</a:t>
            </a:r>
            <a:r>
              <a:rPr sz="2800" spc="-5" dirty="0">
                <a:solidFill>
                  <a:srgbClr val="FFFFCC"/>
                </a:solidFill>
                <a:latin typeface="PMingLiU"/>
                <a:cs typeface="PMingLiU"/>
              </a:rPr>
              <a:t>文化商品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20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建立</a:t>
            </a:r>
            <a:r>
              <a:rPr sz="2800" spc="-5" dirty="0">
                <a:solidFill>
                  <a:srgbClr val="FFFFCC"/>
                </a:solidFill>
                <a:latin typeface="PMingLiU"/>
                <a:cs typeface="PMingLiU"/>
              </a:rPr>
              <a:t>地方品牌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20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開展</a:t>
            </a:r>
            <a:r>
              <a:rPr sz="2800" spc="-5" dirty="0">
                <a:solidFill>
                  <a:srgbClr val="FFFFCC"/>
                </a:solidFill>
                <a:latin typeface="PMingLiU"/>
                <a:cs typeface="PMingLiU"/>
              </a:rPr>
              <a:t>網路商店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20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建設</a:t>
            </a:r>
            <a:r>
              <a:rPr sz="2800" spc="-5" dirty="0">
                <a:solidFill>
                  <a:srgbClr val="FFFFCC"/>
                </a:solidFill>
                <a:latin typeface="PMingLiU"/>
                <a:cs typeface="PMingLiU"/>
              </a:rPr>
              <a:t>社區民宿</a:t>
            </a:r>
            <a:endParaRPr sz="28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6651" y="4965700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0" y="0"/>
                </a:moveTo>
                <a:lnTo>
                  <a:pt x="128587" y="0"/>
                </a:lnTo>
              </a:path>
            </a:pathLst>
          </a:custGeom>
          <a:ln w="1905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000" y="500532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0" y="0"/>
                </a:moveTo>
                <a:lnTo>
                  <a:pt x="128587" y="0"/>
                </a:lnTo>
              </a:path>
            </a:pathLst>
          </a:custGeom>
          <a:ln w="1905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87092" y="5033136"/>
            <a:ext cx="129539" cy="27305"/>
          </a:xfrm>
          <a:custGeom>
            <a:avLst/>
            <a:gdLst/>
            <a:ahLst/>
            <a:cxnLst/>
            <a:rect l="l" t="t" r="r" b="b"/>
            <a:pathLst>
              <a:path w="129539" h="27304">
                <a:moveTo>
                  <a:pt x="1143" y="0"/>
                </a:moveTo>
                <a:lnTo>
                  <a:pt x="0" y="19050"/>
                </a:lnTo>
                <a:lnTo>
                  <a:pt x="128269" y="27050"/>
                </a:lnTo>
                <a:lnTo>
                  <a:pt x="129539" y="8000"/>
                </a:lnTo>
                <a:lnTo>
                  <a:pt x="114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34591" y="4693665"/>
            <a:ext cx="137795" cy="45720"/>
          </a:xfrm>
          <a:custGeom>
            <a:avLst/>
            <a:gdLst/>
            <a:ahLst/>
            <a:cxnLst/>
            <a:rect l="l" t="t" r="r" b="b"/>
            <a:pathLst>
              <a:path w="137794" h="45720">
                <a:moveTo>
                  <a:pt x="133857" y="0"/>
                </a:moveTo>
                <a:lnTo>
                  <a:pt x="0" y="26923"/>
                </a:lnTo>
                <a:lnTo>
                  <a:pt x="3809" y="45592"/>
                </a:lnTo>
                <a:lnTo>
                  <a:pt x="137667" y="18668"/>
                </a:lnTo>
                <a:lnTo>
                  <a:pt x="13385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6114" y="4738751"/>
            <a:ext cx="137795" cy="38100"/>
          </a:xfrm>
          <a:custGeom>
            <a:avLst/>
            <a:gdLst/>
            <a:ahLst/>
            <a:cxnLst/>
            <a:rect l="l" t="t" r="r" b="b"/>
            <a:pathLst>
              <a:path w="137794" h="38100">
                <a:moveTo>
                  <a:pt x="135128" y="0"/>
                </a:moveTo>
                <a:lnTo>
                  <a:pt x="0" y="19050"/>
                </a:lnTo>
                <a:lnTo>
                  <a:pt x="2667" y="37973"/>
                </a:lnTo>
                <a:lnTo>
                  <a:pt x="137795" y="18923"/>
                </a:lnTo>
                <a:lnTo>
                  <a:pt x="135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6114" y="4776851"/>
            <a:ext cx="137795" cy="38100"/>
          </a:xfrm>
          <a:custGeom>
            <a:avLst/>
            <a:gdLst/>
            <a:ahLst/>
            <a:cxnLst/>
            <a:rect l="l" t="t" r="r" b="b"/>
            <a:pathLst>
              <a:path w="137794" h="38100">
                <a:moveTo>
                  <a:pt x="135128" y="0"/>
                </a:moveTo>
                <a:lnTo>
                  <a:pt x="0" y="19050"/>
                </a:lnTo>
                <a:lnTo>
                  <a:pt x="2667" y="37973"/>
                </a:lnTo>
                <a:lnTo>
                  <a:pt x="137795" y="18923"/>
                </a:lnTo>
                <a:lnTo>
                  <a:pt x="135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34591" y="4822571"/>
            <a:ext cx="130175" cy="29209"/>
          </a:xfrm>
          <a:custGeom>
            <a:avLst/>
            <a:gdLst/>
            <a:ahLst/>
            <a:cxnLst/>
            <a:rect l="l" t="t" r="r" b="b"/>
            <a:pathLst>
              <a:path w="130175" h="29210">
                <a:moveTo>
                  <a:pt x="128269" y="0"/>
                </a:moveTo>
                <a:lnTo>
                  <a:pt x="0" y="10159"/>
                </a:lnTo>
                <a:lnTo>
                  <a:pt x="1523" y="29082"/>
                </a:lnTo>
                <a:lnTo>
                  <a:pt x="129666" y="18922"/>
                </a:lnTo>
                <a:lnTo>
                  <a:pt x="1282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16683" y="4491735"/>
            <a:ext cx="135890" cy="62230"/>
          </a:xfrm>
          <a:custGeom>
            <a:avLst/>
            <a:gdLst/>
            <a:ahLst/>
            <a:cxnLst/>
            <a:rect l="l" t="t" r="r" b="b"/>
            <a:pathLst>
              <a:path w="135889" h="62229">
                <a:moveTo>
                  <a:pt x="129159" y="0"/>
                </a:moveTo>
                <a:lnTo>
                  <a:pt x="0" y="44068"/>
                </a:lnTo>
                <a:lnTo>
                  <a:pt x="6223" y="62102"/>
                </a:lnTo>
                <a:lnTo>
                  <a:pt x="135382" y="18033"/>
                </a:lnTo>
                <a:lnTo>
                  <a:pt x="12915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25701" y="4527930"/>
            <a:ext cx="136525" cy="56515"/>
          </a:xfrm>
          <a:custGeom>
            <a:avLst/>
            <a:gdLst/>
            <a:ahLst/>
            <a:cxnLst/>
            <a:rect l="l" t="t" r="r" b="b"/>
            <a:pathLst>
              <a:path w="136525" h="56514">
                <a:moveTo>
                  <a:pt x="131063" y="0"/>
                </a:moveTo>
                <a:lnTo>
                  <a:pt x="0" y="38100"/>
                </a:lnTo>
                <a:lnTo>
                  <a:pt x="5334" y="56388"/>
                </a:lnTo>
                <a:lnTo>
                  <a:pt x="136398" y="18288"/>
                </a:lnTo>
                <a:lnTo>
                  <a:pt x="13106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30400" y="4566030"/>
            <a:ext cx="136525" cy="56515"/>
          </a:xfrm>
          <a:custGeom>
            <a:avLst/>
            <a:gdLst/>
            <a:ahLst/>
            <a:cxnLst/>
            <a:rect l="l" t="t" r="r" b="b"/>
            <a:pathLst>
              <a:path w="136525" h="56514">
                <a:moveTo>
                  <a:pt x="131191" y="0"/>
                </a:moveTo>
                <a:lnTo>
                  <a:pt x="0" y="38100"/>
                </a:lnTo>
                <a:lnTo>
                  <a:pt x="5333" y="56388"/>
                </a:lnTo>
                <a:lnTo>
                  <a:pt x="136525" y="18288"/>
                </a:lnTo>
                <a:lnTo>
                  <a:pt x="13119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34845" y="4612004"/>
            <a:ext cx="137160" cy="50165"/>
          </a:xfrm>
          <a:custGeom>
            <a:avLst/>
            <a:gdLst/>
            <a:ahLst/>
            <a:cxnLst/>
            <a:rect l="l" t="t" r="r" b="b"/>
            <a:pathLst>
              <a:path w="137160" h="50164">
                <a:moveTo>
                  <a:pt x="132715" y="0"/>
                </a:moveTo>
                <a:lnTo>
                  <a:pt x="0" y="31623"/>
                </a:lnTo>
                <a:lnTo>
                  <a:pt x="4444" y="50165"/>
                </a:lnTo>
                <a:lnTo>
                  <a:pt x="137160" y="18542"/>
                </a:lnTo>
                <a:lnTo>
                  <a:pt x="13271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52041" y="4300473"/>
            <a:ext cx="131445" cy="76835"/>
          </a:xfrm>
          <a:custGeom>
            <a:avLst/>
            <a:gdLst/>
            <a:ahLst/>
            <a:cxnLst/>
            <a:rect l="l" t="t" r="r" b="b"/>
            <a:pathLst>
              <a:path w="131444" h="76835">
                <a:moveTo>
                  <a:pt x="123062" y="0"/>
                </a:moveTo>
                <a:lnTo>
                  <a:pt x="0" y="59181"/>
                </a:lnTo>
                <a:lnTo>
                  <a:pt x="8254" y="76326"/>
                </a:lnTo>
                <a:lnTo>
                  <a:pt x="131317" y="17144"/>
                </a:lnTo>
                <a:lnTo>
                  <a:pt x="1230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68423" y="4343527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596"/>
                </a:lnTo>
                <a:lnTo>
                  <a:pt x="133476" y="17653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81123" y="4380103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469"/>
                </a:lnTo>
                <a:lnTo>
                  <a:pt x="133476" y="17526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96998" y="4411853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469"/>
                </a:lnTo>
                <a:lnTo>
                  <a:pt x="133476" y="17526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3235" y="4137152"/>
            <a:ext cx="125730" cy="88900"/>
          </a:xfrm>
          <a:custGeom>
            <a:avLst/>
            <a:gdLst/>
            <a:ahLst/>
            <a:cxnLst/>
            <a:rect l="l" t="t" r="r" b="b"/>
            <a:pathLst>
              <a:path w="125730" h="88900">
                <a:moveTo>
                  <a:pt x="115569" y="0"/>
                </a:moveTo>
                <a:lnTo>
                  <a:pt x="0" y="72517"/>
                </a:lnTo>
                <a:lnTo>
                  <a:pt x="10159" y="88646"/>
                </a:lnTo>
                <a:lnTo>
                  <a:pt x="125729" y="16129"/>
                </a:lnTo>
                <a:lnTo>
                  <a:pt x="1155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73173" y="4165346"/>
            <a:ext cx="127635" cy="86360"/>
          </a:xfrm>
          <a:custGeom>
            <a:avLst/>
            <a:gdLst/>
            <a:ahLst/>
            <a:cxnLst/>
            <a:rect l="l" t="t" r="r" b="b"/>
            <a:pathLst>
              <a:path w="127635" h="86360">
                <a:moveTo>
                  <a:pt x="117348" y="0"/>
                </a:moveTo>
                <a:lnTo>
                  <a:pt x="0" y="69849"/>
                </a:lnTo>
                <a:lnTo>
                  <a:pt x="9778" y="86232"/>
                </a:lnTo>
                <a:lnTo>
                  <a:pt x="127126" y="16382"/>
                </a:lnTo>
                <a:lnTo>
                  <a:pt x="11734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96288" y="4201795"/>
            <a:ext cx="128905" cy="83185"/>
          </a:xfrm>
          <a:custGeom>
            <a:avLst/>
            <a:gdLst/>
            <a:ahLst/>
            <a:cxnLst/>
            <a:rect l="l" t="t" r="r" b="b"/>
            <a:pathLst>
              <a:path w="128905" h="83185">
                <a:moveTo>
                  <a:pt x="119253" y="0"/>
                </a:moveTo>
                <a:lnTo>
                  <a:pt x="0" y="66547"/>
                </a:lnTo>
                <a:lnTo>
                  <a:pt x="9270" y="83184"/>
                </a:lnTo>
                <a:lnTo>
                  <a:pt x="128524" y="16636"/>
                </a:lnTo>
                <a:lnTo>
                  <a:pt x="11925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16989" y="4228719"/>
            <a:ext cx="128905" cy="83820"/>
          </a:xfrm>
          <a:custGeom>
            <a:avLst/>
            <a:gdLst/>
            <a:ahLst/>
            <a:cxnLst/>
            <a:rect l="l" t="t" r="r" b="b"/>
            <a:pathLst>
              <a:path w="128905" h="83820">
                <a:moveTo>
                  <a:pt x="119125" y="0"/>
                </a:moveTo>
                <a:lnTo>
                  <a:pt x="0" y="66674"/>
                </a:lnTo>
                <a:lnTo>
                  <a:pt x="9271" y="83311"/>
                </a:lnTo>
                <a:lnTo>
                  <a:pt x="128397" y="16636"/>
                </a:lnTo>
                <a:lnTo>
                  <a:pt x="1191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0266" y="3986529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70" y="0"/>
                </a:moveTo>
                <a:lnTo>
                  <a:pt x="0" y="89789"/>
                </a:lnTo>
                <a:lnTo>
                  <a:pt x="12572" y="104140"/>
                </a:lnTo>
                <a:lnTo>
                  <a:pt x="115442" y="14351"/>
                </a:lnTo>
                <a:lnTo>
                  <a:pt x="10287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53667" y="4016755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69" y="0"/>
                </a:moveTo>
                <a:lnTo>
                  <a:pt x="0" y="89662"/>
                </a:lnTo>
                <a:lnTo>
                  <a:pt x="12445" y="104013"/>
                </a:lnTo>
                <a:lnTo>
                  <a:pt x="115315" y="14351"/>
                </a:lnTo>
                <a:lnTo>
                  <a:pt x="102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77416" y="4043679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69" y="0"/>
                </a:moveTo>
                <a:lnTo>
                  <a:pt x="0" y="89789"/>
                </a:lnTo>
                <a:lnTo>
                  <a:pt x="12572" y="104140"/>
                </a:lnTo>
                <a:lnTo>
                  <a:pt x="115442" y="14351"/>
                </a:lnTo>
                <a:lnTo>
                  <a:pt x="102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04720" y="4070730"/>
            <a:ext cx="118110" cy="100965"/>
          </a:xfrm>
          <a:custGeom>
            <a:avLst/>
            <a:gdLst/>
            <a:ahLst/>
            <a:cxnLst/>
            <a:rect l="l" t="t" r="r" b="b"/>
            <a:pathLst>
              <a:path w="118110" h="100964">
                <a:moveTo>
                  <a:pt x="106045" y="0"/>
                </a:moveTo>
                <a:lnTo>
                  <a:pt x="0" y="85979"/>
                </a:lnTo>
                <a:lnTo>
                  <a:pt x="11937" y="100838"/>
                </a:lnTo>
                <a:lnTo>
                  <a:pt x="117983" y="14859"/>
                </a:lnTo>
                <a:lnTo>
                  <a:pt x="10604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1525" y="4068698"/>
            <a:ext cx="285750" cy="240029"/>
          </a:xfrm>
          <a:custGeom>
            <a:avLst/>
            <a:gdLst/>
            <a:ahLst/>
            <a:cxnLst/>
            <a:rect l="l" t="t" r="r" b="b"/>
            <a:pathLst>
              <a:path w="285750" h="240029">
                <a:moveTo>
                  <a:pt x="146950" y="73151"/>
                </a:moveTo>
                <a:lnTo>
                  <a:pt x="101600" y="73151"/>
                </a:lnTo>
                <a:lnTo>
                  <a:pt x="149225" y="239775"/>
                </a:lnTo>
                <a:lnTo>
                  <a:pt x="204787" y="239775"/>
                </a:lnTo>
                <a:lnTo>
                  <a:pt x="227000" y="177926"/>
                </a:lnTo>
                <a:lnTo>
                  <a:pt x="177800" y="177926"/>
                </a:lnTo>
                <a:lnTo>
                  <a:pt x="146950" y="73151"/>
                </a:lnTo>
                <a:close/>
              </a:path>
              <a:path w="285750" h="240029">
                <a:moveTo>
                  <a:pt x="125412" y="0"/>
                </a:moveTo>
                <a:lnTo>
                  <a:pt x="76200" y="0"/>
                </a:lnTo>
                <a:lnTo>
                  <a:pt x="0" y="228726"/>
                </a:lnTo>
                <a:lnTo>
                  <a:pt x="44450" y="233425"/>
                </a:lnTo>
                <a:lnTo>
                  <a:pt x="101600" y="73151"/>
                </a:lnTo>
                <a:lnTo>
                  <a:pt x="146950" y="73151"/>
                </a:lnTo>
                <a:lnTo>
                  <a:pt x="125412" y="0"/>
                </a:lnTo>
                <a:close/>
              </a:path>
              <a:path w="285750" h="240029">
                <a:moveTo>
                  <a:pt x="285750" y="14350"/>
                </a:moveTo>
                <a:lnTo>
                  <a:pt x="234950" y="15875"/>
                </a:lnTo>
                <a:lnTo>
                  <a:pt x="177800" y="177926"/>
                </a:lnTo>
                <a:lnTo>
                  <a:pt x="227000" y="177926"/>
                </a:lnTo>
                <a:lnTo>
                  <a:pt x="285750" y="143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3331" y="4071111"/>
            <a:ext cx="671195" cy="1840230"/>
          </a:xfrm>
          <a:custGeom>
            <a:avLst/>
            <a:gdLst/>
            <a:ahLst/>
            <a:cxnLst/>
            <a:rect l="l" t="t" r="r" b="b"/>
            <a:pathLst>
              <a:path w="671194" h="1840229">
                <a:moveTo>
                  <a:pt x="652691" y="0"/>
                </a:moveTo>
                <a:lnTo>
                  <a:pt x="0" y="1833575"/>
                </a:lnTo>
                <a:lnTo>
                  <a:pt x="17945" y="1839963"/>
                </a:lnTo>
                <a:lnTo>
                  <a:pt x="670636" y="6350"/>
                </a:lnTo>
                <a:lnTo>
                  <a:pt x="65269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62" y="4937505"/>
            <a:ext cx="1634489" cy="132715"/>
          </a:xfrm>
          <a:custGeom>
            <a:avLst/>
            <a:gdLst/>
            <a:ahLst/>
            <a:cxnLst/>
            <a:rect l="l" t="t" r="r" b="b"/>
            <a:pathLst>
              <a:path w="1634489" h="132714">
                <a:moveTo>
                  <a:pt x="1322" y="0"/>
                </a:moveTo>
                <a:lnTo>
                  <a:pt x="0" y="19050"/>
                </a:lnTo>
                <a:lnTo>
                  <a:pt x="1632796" y="132588"/>
                </a:lnTo>
                <a:lnTo>
                  <a:pt x="1634066" y="113538"/>
                </a:lnTo>
                <a:lnTo>
                  <a:pt x="132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55038" y="3878834"/>
            <a:ext cx="98425" cy="110489"/>
          </a:xfrm>
          <a:custGeom>
            <a:avLst/>
            <a:gdLst/>
            <a:ahLst/>
            <a:cxnLst/>
            <a:rect l="l" t="t" r="r" b="b"/>
            <a:pathLst>
              <a:path w="98425" h="110489">
                <a:moveTo>
                  <a:pt x="83820" y="0"/>
                </a:moveTo>
                <a:lnTo>
                  <a:pt x="0" y="97536"/>
                </a:lnTo>
                <a:lnTo>
                  <a:pt x="14351" y="109982"/>
                </a:lnTo>
                <a:lnTo>
                  <a:pt x="98298" y="12446"/>
                </a:lnTo>
                <a:lnTo>
                  <a:pt x="8382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91488" y="3901059"/>
            <a:ext cx="98425" cy="110489"/>
          </a:xfrm>
          <a:custGeom>
            <a:avLst/>
            <a:gdLst/>
            <a:ahLst/>
            <a:cxnLst/>
            <a:rect l="l" t="t" r="r" b="b"/>
            <a:pathLst>
              <a:path w="98425" h="110489">
                <a:moveTo>
                  <a:pt x="83947" y="0"/>
                </a:moveTo>
                <a:lnTo>
                  <a:pt x="0" y="97536"/>
                </a:lnTo>
                <a:lnTo>
                  <a:pt x="14478" y="109982"/>
                </a:lnTo>
                <a:lnTo>
                  <a:pt x="98298" y="12446"/>
                </a:lnTo>
                <a:lnTo>
                  <a:pt x="8394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30985" y="3915536"/>
            <a:ext cx="103505" cy="116205"/>
          </a:xfrm>
          <a:custGeom>
            <a:avLst/>
            <a:gdLst/>
            <a:ahLst/>
            <a:cxnLst/>
            <a:rect l="l" t="t" r="r" b="b"/>
            <a:pathLst>
              <a:path w="103505" h="116204">
                <a:moveTo>
                  <a:pt x="89027" y="0"/>
                </a:moveTo>
                <a:lnTo>
                  <a:pt x="0" y="103505"/>
                </a:lnTo>
                <a:lnTo>
                  <a:pt x="14478" y="115950"/>
                </a:lnTo>
                <a:lnTo>
                  <a:pt x="103504" y="12445"/>
                </a:lnTo>
                <a:lnTo>
                  <a:pt x="8902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59052" y="3938015"/>
            <a:ext cx="111125" cy="109220"/>
          </a:xfrm>
          <a:custGeom>
            <a:avLst/>
            <a:gdLst/>
            <a:ahLst/>
            <a:cxnLst/>
            <a:rect l="l" t="t" r="r" b="b"/>
            <a:pathLst>
              <a:path w="111125" h="109220">
                <a:moveTo>
                  <a:pt x="97535" y="0"/>
                </a:moveTo>
                <a:lnTo>
                  <a:pt x="0" y="95503"/>
                </a:lnTo>
                <a:lnTo>
                  <a:pt x="13334" y="109092"/>
                </a:lnTo>
                <a:lnTo>
                  <a:pt x="110871" y="13588"/>
                </a:lnTo>
                <a:lnTo>
                  <a:pt x="9753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3047" y="3804284"/>
            <a:ext cx="74930" cy="113030"/>
          </a:xfrm>
          <a:custGeom>
            <a:avLst/>
            <a:gdLst/>
            <a:ahLst/>
            <a:cxnLst/>
            <a:rect l="l" t="t" r="r" b="b"/>
            <a:pathLst>
              <a:path w="74930" h="113029">
                <a:moveTo>
                  <a:pt x="58293" y="0"/>
                </a:moveTo>
                <a:lnTo>
                  <a:pt x="0" y="103758"/>
                </a:lnTo>
                <a:lnTo>
                  <a:pt x="16510" y="113029"/>
                </a:lnTo>
                <a:lnTo>
                  <a:pt x="74930" y="9270"/>
                </a:lnTo>
                <a:lnTo>
                  <a:pt x="5829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15847" y="3816984"/>
            <a:ext cx="74930" cy="113030"/>
          </a:xfrm>
          <a:custGeom>
            <a:avLst/>
            <a:gdLst/>
            <a:ahLst/>
            <a:cxnLst/>
            <a:rect l="l" t="t" r="r" b="b"/>
            <a:pathLst>
              <a:path w="74930" h="113029">
                <a:moveTo>
                  <a:pt x="58419" y="0"/>
                </a:moveTo>
                <a:lnTo>
                  <a:pt x="0" y="103758"/>
                </a:lnTo>
                <a:lnTo>
                  <a:pt x="16637" y="113029"/>
                </a:lnTo>
                <a:lnTo>
                  <a:pt x="74930" y="9270"/>
                </a:lnTo>
                <a:lnTo>
                  <a:pt x="5841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51407" y="3823208"/>
            <a:ext cx="83820" cy="120014"/>
          </a:xfrm>
          <a:custGeom>
            <a:avLst/>
            <a:gdLst/>
            <a:ahLst/>
            <a:cxnLst/>
            <a:rect l="l" t="t" r="r" b="b"/>
            <a:pathLst>
              <a:path w="83819" h="120014">
                <a:moveTo>
                  <a:pt x="67056" y="0"/>
                </a:moveTo>
                <a:lnTo>
                  <a:pt x="0" y="109728"/>
                </a:lnTo>
                <a:lnTo>
                  <a:pt x="16256" y="119634"/>
                </a:lnTo>
                <a:lnTo>
                  <a:pt x="83312" y="9906"/>
                </a:lnTo>
                <a:lnTo>
                  <a:pt x="6705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86966" y="3844671"/>
            <a:ext cx="92075" cy="114935"/>
          </a:xfrm>
          <a:custGeom>
            <a:avLst/>
            <a:gdLst/>
            <a:ahLst/>
            <a:cxnLst/>
            <a:rect l="l" t="t" r="r" b="b"/>
            <a:pathLst>
              <a:path w="92075" h="114935">
                <a:moveTo>
                  <a:pt x="76200" y="0"/>
                </a:moveTo>
                <a:lnTo>
                  <a:pt x="0" y="103504"/>
                </a:lnTo>
                <a:lnTo>
                  <a:pt x="15367" y="114807"/>
                </a:lnTo>
                <a:lnTo>
                  <a:pt x="91567" y="11302"/>
                </a:lnTo>
                <a:lnTo>
                  <a:pt x="7620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62647" y="3753611"/>
            <a:ext cx="54610" cy="119380"/>
          </a:xfrm>
          <a:custGeom>
            <a:avLst/>
            <a:gdLst/>
            <a:ahLst/>
            <a:cxnLst/>
            <a:rect l="l" t="t" r="r" b="b"/>
            <a:pathLst>
              <a:path w="54609" h="119379">
                <a:moveTo>
                  <a:pt x="36194" y="0"/>
                </a:moveTo>
                <a:lnTo>
                  <a:pt x="0" y="113411"/>
                </a:lnTo>
                <a:lnTo>
                  <a:pt x="18148" y="119125"/>
                </a:lnTo>
                <a:lnTo>
                  <a:pt x="54343" y="5714"/>
                </a:lnTo>
                <a:lnTo>
                  <a:pt x="3619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05738" y="3763390"/>
            <a:ext cx="57150" cy="118745"/>
          </a:xfrm>
          <a:custGeom>
            <a:avLst/>
            <a:gdLst/>
            <a:ahLst/>
            <a:cxnLst/>
            <a:rect l="l" t="t" r="r" b="b"/>
            <a:pathLst>
              <a:path w="57150" h="118745">
                <a:moveTo>
                  <a:pt x="39077" y="0"/>
                </a:moveTo>
                <a:lnTo>
                  <a:pt x="0" y="112394"/>
                </a:lnTo>
                <a:lnTo>
                  <a:pt x="17983" y="118617"/>
                </a:lnTo>
                <a:lnTo>
                  <a:pt x="57073" y="6222"/>
                </a:lnTo>
                <a:lnTo>
                  <a:pt x="3907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54950" y="3769740"/>
            <a:ext cx="57150" cy="118745"/>
          </a:xfrm>
          <a:custGeom>
            <a:avLst/>
            <a:gdLst/>
            <a:ahLst/>
            <a:cxnLst/>
            <a:rect l="l" t="t" r="r" b="b"/>
            <a:pathLst>
              <a:path w="57150" h="118745">
                <a:moveTo>
                  <a:pt x="39077" y="0"/>
                </a:moveTo>
                <a:lnTo>
                  <a:pt x="0" y="112394"/>
                </a:lnTo>
                <a:lnTo>
                  <a:pt x="17983" y="118617"/>
                </a:lnTo>
                <a:lnTo>
                  <a:pt x="57073" y="6222"/>
                </a:lnTo>
                <a:lnTo>
                  <a:pt x="3907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98625" y="3776979"/>
            <a:ext cx="65405" cy="116839"/>
          </a:xfrm>
          <a:custGeom>
            <a:avLst/>
            <a:gdLst/>
            <a:ahLst/>
            <a:cxnLst/>
            <a:rect l="l" t="t" r="r" b="b"/>
            <a:pathLst>
              <a:path w="65405" h="116839">
                <a:moveTo>
                  <a:pt x="47498" y="0"/>
                </a:moveTo>
                <a:lnTo>
                  <a:pt x="0" y="109220"/>
                </a:lnTo>
                <a:lnTo>
                  <a:pt x="17462" y="116840"/>
                </a:lnTo>
                <a:lnTo>
                  <a:pt x="64960" y="7620"/>
                </a:lnTo>
                <a:lnTo>
                  <a:pt x="4749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5342" y="3754373"/>
            <a:ext cx="36195" cy="111760"/>
          </a:xfrm>
          <a:custGeom>
            <a:avLst/>
            <a:gdLst/>
            <a:ahLst/>
            <a:cxnLst/>
            <a:rect l="l" t="t" r="r" b="b"/>
            <a:pathLst>
              <a:path w="36194" h="111760">
                <a:moveTo>
                  <a:pt x="17068" y="0"/>
                </a:moveTo>
                <a:lnTo>
                  <a:pt x="0" y="108203"/>
                </a:lnTo>
                <a:lnTo>
                  <a:pt x="18821" y="111251"/>
                </a:lnTo>
                <a:lnTo>
                  <a:pt x="35877" y="3048"/>
                </a:lnTo>
                <a:lnTo>
                  <a:pt x="1706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85456" y="3746627"/>
            <a:ext cx="43815" cy="120650"/>
          </a:xfrm>
          <a:custGeom>
            <a:avLst/>
            <a:gdLst/>
            <a:ahLst/>
            <a:cxnLst/>
            <a:rect l="l" t="t" r="r" b="b"/>
            <a:pathLst>
              <a:path w="43815" h="120650">
                <a:moveTo>
                  <a:pt x="24980" y="0"/>
                </a:moveTo>
                <a:lnTo>
                  <a:pt x="0" y="116459"/>
                </a:lnTo>
                <a:lnTo>
                  <a:pt x="18618" y="120396"/>
                </a:lnTo>
                <a:lnTo>
                  <a:pt x="43599" y="3937"/>
                </a:lnTo>
                <a:lnTo>
                  <a:pt x="2498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31062" y="3743452"/>
            <a:ext cx="45085" cy="120650"/>
          </a:xfrm>
          <a:custGeom>
            <a:avLst/>
            <a:gdLst/>
            <a:ahLst/>
            <a:cxnLst/>
            <a:rect l="l" t="t" r="r" b="b"/>
            <a:pathLst>
              <a:path w="45084" h="120650">
                <a:moveTo>
                  <a:pt x="25869" y="0"/>
                </a:moveTo>
                <a:lnTo>
                  <a:pt x="0" y="116205"/>
                </a:lnTo>
                <a:lnTo>
                  <a:pt x="18592" y="120396"/>
                </a:lnTo>
                <a:lnTo>
                  <a:pt x="44475" y="4191"/>
                </a:lnTo>
                <a:lnTo>
                  <a:pt x="25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80782" y="3743578"/>
            <a:ext cx="46990" cy="120650"/>
          </a:xfrm>
          <a:custGeom>
            <a:avLst/>
            <a:gdLst/>
            <a:ahLst/>
            <a:cxnLst/>
            <a:rect l="l" t="t" r="r" b="b"/>
            <a:pathLst>
              <a:path w="46990" h="120650">
                <a:moveTo>
                  <a:pt x="28105" y="0"/>
                </a:moveTo>
                <a:lnTo>
                  <a:pt x="0" y="115697"/>
                </a:lnTo>
                <a:lnTo>
                  <a:pt x="18516" y="120142"/>
                </a:lnTo>
                <a:lnTo>
                  <a:pt x="46621" y="4445"/>
                </a:lnTo>
                <a:lnTo>
                  <a:pt x="2810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5561" y="3786504"/>
            <a:ext cx="26034" cy="110489"/>
          </a:xfrm>
          <a:custGeom>
            <a:avLst/>
            <a:gdLst/>
            <a:ahLst/>
            <a:cxnLst/>
            <a:rect l="l" t="t" r="r" b="b"/>
            <a:pathLst>
              <a:path w="26034" h="110489">
                <a:moveTo>
                  <a:pt x="6527" y="0"/>
                </a:moveTo>
                <a:lnTo>
                  <a:pt x="0" y="109347"/>
                </a:lnTo>
                <a:lnTo>
                  <a:pt x="19011" y="110490"/>
                </a:lnTo>
                <a:lnTo>
                  <a:pt x="25539" y="1143"/>
                </a:lnTo>
                <a:lnTo>
                  <a:pt x="652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5956" y="3777360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727"/>
                </a:lnTo>
              </a:path>
            </a:pathLst>
          </a:custGeom>
          <a:ln w="20307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8647" y="3770884"/>
            <a:ext cx="22860" cy="110489"/>
          </a:xfrm>
          <a:custGeom>
            <a:avLst/>
            <a:gdLst/>
            <a:ahLst/>
            <a:cxnLst/>
            <a:rect l="l" t="t" r="r" b="b"/>
            <a:pathLst>
              <a:path w="22859" h="110489">
                <a:moveTo>
                  <a:pt x="3530" y="0"/>
                </a:moveTo>
                <a:lnTo>
                  <a:pt x="0" y="109474"/>
                </a:lnTo>
                <a:lnTo>
                  <a:pt x="19037" y="109982"/>
                </a:lnTo>
                <a:lnTo>
                  <a:pt x="22567" y="508"/>
                </a:lnTo>
                <a:lnTo>
                  <a:pt x="353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4316" y="3764279"/>
            <a:ext cx="26670" cy="110489"/>
          </a:xfrm>
          <a:custGeom>
            <a:avLst/>
            <a:gdLst/>
            <a:ahLst/>
            <a:cxnLst/>
            <a:rect l="l" t="t" r="r" b="b"/>
            <a:pathLst>
              <a:path w="26670" h="110489">
                <a:moveTo>
                  <a:pt x="7480" y="0"/>
                </a:moveTo>
                <a:lnTo>
                  <a:pt x="0" y="109220"/>
                </a:lnTo>
                <a:lnTo>
                  <a:pt x="18999" y="110490"/>
                </a:lnTo>
                <a:lnTo>
                  <a:pt x="26492" y="1270"/>
                </a:lnTo>
                <a:lnTo>
                  <a:pt x="748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7149" y="3860672"/>
            <a:ext cx="40005" cy="102235"/>
          </a:xfrm>
          <a:custGeom>
            <a:avLst/>
            <a:gdLst/>
            <a:ahLst/>
            <a:cxnLst/>
            <a:rect l="l" t="t" r="r" b="b"/>
            <a:pathLst>
              <a:path w="40004" h="102235">
                <a:moveTo>
                  <a:pt x="18618" y="0"/>
                </a:moveTo>
                <a:lnTo>
                  <a:pt x="0" y="4063"/>
                </a:lnTo>
                <a:lnTo>
                  <a:pt x="21145" y="101853"/>
                </a:lnTo>
                <a:lnTo>
                  <a:pt x="39763" y="97789"/>
                </a:lnTo>
                <a:lnTo>
                  <a:pt x="1861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5168" y="3844925"/>
            <a:ext cx="42545" cy="101600"/>
          </a:xfrm>
          <a:custGeom>
            <a:avLst/>
            <a:gdLst/>
            <a:ahLst/>
            <a:cxnLst/>
            <a:rect l="l" t="t" r="r" b="b"/>
            <a:pathLst>
              <a:path w="42545" h="101600">
                <a:moveTo>
                  <a:pt x="18503" y="0"/>
                </a:moveTo>
                <a:lnTo>
                  <a:pt x="0" y="4444"/>
                </a:lnTo>
                <a:lnTo>
                  <a:pt x="23647" y="101600"/>
                </a:lnTo>
                <a:lnTo>
                  <a:pt x="42151" y="97155"/>
                </a:lnTo>
                <a:lnTo>
                  <a:pt x="1850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2691" y="3828922"/>
            <a:ext cx="39370" cy="102235"/>
          </a:xfrm>
          <a:custGeom>
            <a:avLst/>
            <a:gdLst/>
            <a:ahLst/>
            <a:cxnLst/>
            <a:rect l="l" t="t" r="r" b="b"/>
            <a:pathLst>
              <a:path w="39370" h="102235">
                <a:moveTo>
                  <a:pt x="18643" y="0"/>
                </a:moveTo>
                <a:lnTo>
                  <a:pt x="0" y="3937"/>
                </a:lnTo>
                <a:lnTo>
                  <a:pt x="20535" y="101853"/>
                </a:lnTo>
                <a:lnTo>
                  <a:pt x="39179" y="97916"/>
                </a:lnTo>
                <a:lnTo>
                  <a:pt x="1864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2246" y="3805173"/>
            <a:ext cx="35560" cy="111760"/>
          </a:xfrm>
          <a:custGeom>
            <a:avLst/>
            <a:gdLst/>
            <a:ahLst/>
            <a:cxnLst/>
            <a:rect l="l" t="t" r="r" b="b"/>
            <a:pathLst>
              <a:path w="35559" h="111760">
                <a:moveTo>
                  <a:pt x="18834" y="0"/>
                </a:moveTo>
                <a:lnTo>
                  <a:pt x="0" y="2920"/>
                </a:lnTo>
                <a:lnTo>
                  <a:pt x="16484" y="111251"/>
                </a:lnTo>
                <a:lnTo>
                  <a:pt x="35318" y="108331"/>
                </a:lnTo>
                <a:lnTo>
                  <a:pt x="1883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347" y="4007358"/>
            <a:ext cx="70485" cy="94615"/>
          </a:xfrm>
          <a:custGeom>
            <a:avLst/>
            <a:gdLst/>
            <a:ahLst/>
            <a:cxnLst/>
            <a:rect l="l" t="t" r="r" b="b"/>
            <a:pathLst>
              <a:path w="70485" h="94614">
                <a:moveTo>
                  <a:pt x="15988" y="0"/>
                </a:moveTo>
                <a:lnTo>
                  <a:pt x="0" y="10287"/>
                </a:lnTo>
                <a:lnTo>
                  <a:pt x="54380" y="94234"/>
                </a:lnTo>
                <a:lnTo>
                  <a:pt x="70368" y="83947"/>
                </a:lnTo>
                <a:lnTo>
                  <a:pt x="1598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0298" y="3955415"/>
            <a:ext cx="66040" cy="96520"/>
          </a:xfrm>
          <a:custGeom>
            <a:avLst/>
            <a:gdLst/>
            <a:ahLst/>
            <a:cxnLst/>
            <a:rect l="l" t="t" r="r" b="b"/>
            <a:pathLst>
              <a:path w="66039" h="96520">
                <a:moveTo>
                  <a:pt x="16582" y="0"/>
                </a:moveTo>
                <a:lnTo>
                  <a:pt x="0" y="9398"/>
                </a:lnTo>
                <a:lnTo>
                  <a:pt x="49208" y="96520"/>
                </a:lnTo>
                <a:lnTo>
                  <a:pt x="65794" y="87122"/>
                </a:lnTo>
                <a:lnTo>
                  <a:pt x="1658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7474" y="3931792"/>
            <a:ext cx="57150" cy="99695"/>
          </a:xfrm>
          <a:custGeom>
            <a:avLst/>
            <a:gdLst/>
            <a:ahLst/>
            <a:cxnLst/>
            <a:rect l="l" t="t" r="r" b="b"/>
            <a:pathLst>
              <a:path w="57150" h="99695">
                <a:moveTo>
                  <a:pt x="17487" y="0"/>
                </a:moveTo>
                <a:lnTo>
                  <a:pt x="0" y="7492"/>
                </a:lnTo>
                <a:lnTo>
                  <a:pt x="39674" y="99313"/>
                </a:lnTo>
                <a:lnTo>
                  <a:pt x="57162" y="91820"/>
                </a:lnTo>
                <a:lnTo>
                  <a:pt x="1748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0337" y="3915917"/>
            <a:ext cx="57150" cy="99695"/>
          </a:xfrm>
          <a:custGeom>
            <a:avLst/>
            <a:gdLst/>
            <a:ahLst/>
            <a:cxnLst/>
            <a:rect l="l" t="t" r="r" b="b"/>
            <a:pathLst>
              <a:path w="57150" h="99695">
                <a:moveTo>
                  <a:pt x="17487" y="0"/>
                </a:moveTo>
                <a:lnTo>
                  <a:pt x="0" y="7492"/>
                </a:lnTo>
                <a:lnTo>
                  <a:pt x="39674" y="99313"/>
                </a:lnTo>
                <a:lnTo>
                  <a:pt x="57162" y="91820"/>
                </a:lnTo>
                <a:lnTo>
                  <a:pt x="1748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3906" y="3892803"/>
            <a:ext cx="48895" cy="101600"/>
          </a:xfrm>
          <a:custGeom>
            <a:avLst/>
            <a:gdLst/>
            <a:ahLst/>
            <a:cxnLst/>
            <a:rect l="l" t="t" r="r" b="b"/>
            <a:pathLst>
              <a:path w="48895" h="101600">
                <a:moveTo>
                  <a:pt x="18160" y="0"/>
                </a:moveTo>
                <a:lnTo>
                  <a:pt x="0" y="5715"/>
                </a:lnTo>
                <a:lnTo>
                  <a:pt x="30289" y="101092"/>
                </a:lnTo>
                <a:lnTo>
                  <a:pt x="48450" y="95377"/>
                </a:lnTo>
                <a:lnTo>
                  <a:pt x="1816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07" y="5309234"/>
            <a:ext cx="111760" cy="78105"/>
          </a:xfrm>
          <a:custGeom>
            <a:avLst/>
            <a:gdLst/>
            <a:ahLst/>
            <a:cxnLst/>
            <a:rect l="l" t="t" r="r" b="b"/>
            <a:pathLst>
              <a:path w="111760" h="78104">
                <a:moveTo>
                  <a:pt x="101756" y="0"/>
                </a:moveTo>
                <a:lnTo>
                  <a:pt x="0" y="61848"/>
                </a:lnTo>
                <a:lnTo>
                  <a:pt x="9891" y="78104"/>
                </a:lnTo>
                <a:lnTo>
                  <a:pt x="111647" y="16255"/>
                </a:lnTo>
                <a:lnTo>
                  <a:pt x="10175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84618" y="5368544"/>
            <a:ext cx="237490" cy="325120"/>
          </a:xfrm>
          <a:custGeom>
            <a:avLst/>
            <a:gdLst/>
            <a:ahLst/>
            <a:cxnLst/>
            <a:rect l="l" t="t" r="r" b="b"/>
            <a:pathLst>
              <a:path w="237490" h="325120">
                <a:moveTo>
                  <a:pt x="15544" y="0"/>
                </a:moveTo>
                <a:lnTo>
                  <a:pt x="0" y="10921"/>
                </a:lnTo>
                <a:lnTo>
                  <a:pt x="221818" y="324637"/>
                </a:lnTo>
                <a:lnTo>
                  <a:pt x="237362" y="313639"/>
                </a:lnTo>
                <a:lnTo>
                  <a:pt x="1554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8968" y="4289044"/>
            <a:ext cx="237490" cy="325120"/>
          </a:xfrm>
          <a:custGeom>
            <a:avLst/>
            <a:gdLst/>
            <a:ahLst/>
            <a:cxnLst/>
            <a:rect l="l" t="t" r="r" b="b"/>
            <a:pathLst>
              <a:path w="237490" h="325120">
                <a:moveTo>
                  <a:pt x="15544" y="0"/>
                </a:moveTo>
                <a:lnTo>
                  <a:pt x="0" y="10921"/>
                </a:lnTo>
                <a:lnTo>
                  <a:pt x="221818" y="324611"/>
                </a:lnTo>
                <a:lnTo>
                  <a:pt x="237362" y="313689"/>
                </a:lnTo>
                <a:lnTo>
                  <a:pt x="1554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42872" y="4396740"/>
            <a:ext cx="440055" cy="277495"/>
          </a:xfrm>
          <a:custGeom>
            <a:avLst/>
            <a:gdLst/>
            <a:ahLst/>
            <a:cxnLst/>
            <a:rect l="l" t="t" r="r" b="b"/>
            <a:pathLst>
              <a:path w="440055" h="277495">
                <a:moveTo>
                  <a:pt x="430149" y="0"/>
                </a:moveTo>
                <a:lnTo>
                  <a:pt x="0" y="261239"/>
                </a:lnTo>
                <a:lnTo>
                  <a:pt x="9893" y="277495"/>
                </a:lnTo>
                <a:lnTo>
                  <a:pt x="439928" y="16256"/>
                </a:lnTo>
                <a:lnTo>
                  <a:pt x="4301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1472" y="6114846"/>
            <a:ext cx="51435" cy="219710"/>
          </a:xfrm>
          <a:custGeom>
            <a:avLst/>
            <a:gdLst/>
            <a:ahLst/>
            <a:cxnLst/>
            <a:rect l="l" t="t" r="r" b="b"/>
            <a:pathLst>
              <a:path w="51434" h="219710">
                <a:moveTo>
                  <a:pt x="32283" y="0"/>
                </a:moveTo>
                <a:lnTo>
                  <a:pt x="0" y="216674"/>
                </a:lnTo>
                <a:lnTo>
                  <a:pt x="18846" y="219481"/>
                </a:lnTo>
                <a:lnTo>
                  <a:pt x="51130" y="2806"/>
                </a:lnTo>
                <a:lnTo>
                  <a:pt x="3228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5166" y="6114694"/>
            <a:ext cx="101600" cy="220345"/>
          </a:xfrm>
          <a:custGeom>
            <a:avLst/>
            <a:gdLst/>
            <a:ahLst/>
            <a:cxnLst/>
            <a:rect l="l" t="t" r="r" b="b"/>
            <a:pathLst>
              <a:path w="101600" h="220345">
                <a:moveTo>
                  <a:pt x="83413" y="0"/>
                </a:moveTo>
                <a:lnTo>
                  <a:pt x="0" y="212839"/>
                </a:lnTo>
                <a:lnTo>
                  <a:pt x="17741" y="219786"/>
                </a:lnTo>
                <a:lnTo>
                  <a:pt x="101142" y="6946"/>
                </a:lnTo>
                <a:lnTo>
                  <a:pt x="8341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3638" y="6084570"/>
            <a:ext cx="28575" cy="210185"/>
          </a:xfrm>
          <a:custGeom>
            <a:avLst/>
            <a:gdLst/>
            <a:ahLst/>
            <a:cxnLst/>
            <a:rect l="l" t="t" r="r" b="b"/>
            <a:pathLst>
              <a:path w="28575" h="210185">
                <a:moveTo>
                  <a:pt x="19037" y="0"/>
                </a:moveTo>
                <a:lnTo>
                  <a:pt x="0" y="850"/>
                </a:lnTo>
                <a:lnTo>
                  <a:pt x="9410" y="210184"/>
                </a:lnTo>
                <a:lnTo>
                  <a:pt x="28447" y="209334"/>
                </a:lnTo>
                <a:lnTo>
                  <a:pt x="190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97140" y="6012967"/>
            <a:ext cx="73025" cy="207645"/>
          </a:xfrm>
          <a:custGeom>
            <a:avLst/>
            <a:gdLst/>
            <a:ahLst/>
            <a:cxnLst/>
            <a:rect l="l" t="t" r="r" b="b"/>
            <a:pathLst>
              <a:path w="73025" h="207645">
                <a:moveTo>
                  <a:pt x="18402" y="0"/>
                </a:moveTo>
                <a:lnTo>
                  <a:pt x="0" y="4927"/>
                </a:lnTo>
                <a:lnTo>
                  <a:pt x="54216" y="207340"/>
                </a:lnTo>
                <a:lnTo>
                  <a:pt x="72618" y="202412"/>
                </a:lnTo>
                <a:lnTo>
                  <a:pt x="1840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13002" y="5909132"/>
            <a:ext cx="111125" cy="196215"/>
          </a:xfrm>
          <a:custGeom>
            <a:avLst/>
            <a:gdLst/>
            <a:ahLst/>
            <a:cxnLst/>
            <a:rect l="l" t="t" r="r" b="b"/>
            <a:pathLst>
              <a:path w="111125" h="196214">
                <a:moveTo>
                  <a:pt x="17030" y="0"/>
                </a:moveTo>
                <a:lnTo>
                  <a:pt x="0" y="8521"/>
                </a:lnTo>
                <a:lnTo>
                  <a:pt x="93764" y="195935"/>
                </a:lnTo>
                <a:lnTo>
                  <a:pt x="110794" y="187401"/>
                </a:lnTo>
                <a:lnTo>
                  <a:pt x="1703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22069" y="5776798"/>
            <a:ext cx="146685" cy="175260"/>
          </a:xfrm>
          <a:custGeom>
            <a:avLst/>
            <a:gdLst/>
            <a:ahLst/>
            <a:cxnLst/>
            <a:rect l="l" t="t" r="r" b="b"/>
            <a:pathLst>
              <a:path w="146684" h="175260">
                <a:moveTo>
                  <a:pt x="14859" y="0"/>
                </a:moveTo>
                <a:lnTo>
                  <a:pt x="0" y="11988"/>
                </a:lnTo>
                <a:lnTo>
                  <a:pt x="131826" y="174853"/>
                </a:lnTo>
                <a:lnTo>
                  <a:pt x="146685" y="162864"/>
                </a:lnTo>
                <a:lnTo>
                  <a:pt x="1485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02410" y="5628284"/>
            <a:ext cx="182880" cy="135890"/>
          </a:xfrm>
          <a:custGeom>
            <a:avLst/>
            <a:gdLst/>
            <a:ahLst/>
            <a:cxnLst/>
            <a:rect l="l" t="t" r="r" b="b"/>
            <a:pathLst>
              <a:path w="182880" h="135889">
                <a:moveTo>
                  <a:pt x="10921" y="0"/>
                </a:moveTo>
                <a:lnTo>
                  <a:pt x="0" y="15633"/>
                </a:lnTo>
                <a:lnTo>
                  <a:pt x="171958" y="135343"/>
                </a:lnTo>
                <a:lnTo>
                  <a:pt x="182879" y="119697"/>
                </a:lnTo>
                <a:lnTo>
                  <a:pt x="1092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357" y="3891915"/>
            <a:ext cx="120014" cy="191770"/>
          </a:xfrm>
          <a:custGeom>
            <a:avLst/>
            <a:gdLst/>
            <a:ahLst/>
            <a:cxnLst/>
            <a:rect l="l" t="t" r="r" b="b"/>
            <a:pathLst>
              <a:path w="120014" h="191770">
                <a:moveTo>
                  <a:pt x="16584" y="0"/>
                </a:moveTo>
                <a:lnTo>
                  <a:pt x="0" y="9398"/>
                </a:lnTo>
                <a:lnTo>
                  <a:pt x="103099" y="191770"/>
                </a:lnTo>
                <a:lnTo>
                  <a:pt x="119684" y="182372"/>
                </a:lnTo>
                <a:lnTo>
                  <a:pt x="1658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1317" y="3768852"/>
            <a:ext cx="78740" cy="206375"/>
          </a:xfrm>
          <a:custGeom>
            <a:avLst/>
            <a:gdLst/>
            <a:ahLst/>
            <a:cxnLst/>
            <a:rect l="l" t="t" r="r" b="b"/>
            <a:pathLst>
              <a:path w="78739" h="206375">
                <a:moveTo>
                  <a:pt x="18237" y="0"/>
                </a:moveTo>
                <a:lnTo>
                  <a:pt x="0" y="5461"/>
                </a:lnTo>
                <a:lnTo>
                  <a:pt x="60477" y="206121"/>
                </a:lnTo>
                <a:lnTo>
                  <a:pt x="78714" y="200660"/>
                </a:lnTo>
                <a:lnTo>
                  <a:pt x="18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6048" y="3652520"/>
            <a:ext cx="46355" cy="219710"/>
          </a:xfrm>
          <a:custGeom>
            <a:avLst/>
            <a:gdLst/>
            <a:ahLst/>
            <a:cxnLst/>
            <a:rect l="l" t="t" r="r" b="b"/>
            <a:pathLst>
              <a:path w="46355" h="219710">
                <a:moveTo>
                  <a:pt x="27292" y="0"/>
                </a:moveTo>
                <a:lnTo>
                  <a:pt x="0" y="217296"/>
                </a:lnTo>
                <a:lnTo>
                  <a:pt x="18910" y="219709"/>
                </a:lnTo>
                <a:lnTo>
                  <a:pt x="46202" y="2412"/>
                </a:lnTo>
                <a:lnTo>
                  <a:pt x="2729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20254" y="3640073"/>
            <a:ext cx="93345" cy="232410"/>
          </a:xfrm>
          <a:custGeom>
            <a:avLst/>
            <a:gdLst/>
            <a:ahLst/>
            <a:cxnLst/>
            <a:rect l="l" t="t" r="r" b="b"/>
            <a:pathLst>
              <a:path w="93344" h="232410">
                <a:moveTo>
                  <a:pt x="75006" y="0"/>
                </a:moveTo>
                <a:lnTo>
                  <a:pt x="0" y="225932"/>
                </a:lnTo>
                <a:lnTo>
                  <a:pt x="18084" y="231901"/>
                </a:lnTo>
                <a:lnTo>
                  <a:pt x="93091" y="5968"/>
                </a:lnTo>
                <a:lnTo>
                  <a:pt x="7500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28712" y="3684778"/>
            <a:ext cx="135255" cy="225425"/>
          </a:xfrm>
          <a:custGeom>
            <a:avLst/>
            <a:gdLst/>
            <a:ahLst/>
            <a:cxnLst/>
            <a:rect l="l" t="t" r="r" b="b"/>
            <a:pathLst>
              <a:path w="135255" h="225425">
                <a:moveTo>
                  <a:pt x="118249" y="0"/>
                </a:moveTo>
                <a:lnTo>
                  <a:pt x="0" y="215773"/>
                </a:lnTo>
                <a:lnTo>
                  <a:pt x="16700" y="225044"/>
                </a:lnTo>
                <a:lnTo>
                  <a:pt x="135013" y="9271"/>
                </a:lnTo>
                <a:lnTo>
                  <a:pt x="1182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424939" y="3755390"/>
            <a:ext cx="174625" cy="223520"/>
          </a:xfrm>
          <a:custGeom>
            <a:avLst/>
            <a:gdLst/>
            <a:ahLst/>
            <a:cxnLst/>
            <a:rect l="l" t="t" r="r" b="b"/>
            <a:pathLst>
              <a:path w="174625" h="223520">
                <a:moveTo>
                  <a:pt x="159003" y="0"/>
                </a:moveTo>
                <a:lnTo>
                  <a:pt x="0" y="212090"/>
                </a:lnTo>
                <a:lnTo>
                  <a:pt x="15240" y="223520"/>
                </a:lnTo>
                <a:lnTo>
                  <a:pt x="174244" y="11430"/>
                </a:lnTo>
                <a:lnTo>
                  <a:pt x="15900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591944" y="3875404"/>
            <a:ext cx="205740" cy="196215"/>
          </a:xfrm>
          <a:custGeom>
            <a:avLst/>
            <a:gdLst/>
            <a:ahLst/>
            <a:cxnLst/>
            <a:rect l="l" t="t" r="r" b="b"/>
            <a:pathLst>
              <a:path w="205739" h="196214">
                <a:moveTo>
                  <a:pt x="192278" y="0"/>
                </a:moveTo>
                <a:lnTo>
                  <a:pt x="0" y="182499"/>
                </a:lnTo>
                <a:lnTo>
                  <a:pt x="13081" y="196215"/>
                </a:lnTo>
                <a:lnTo>
                  <a:pt x="205359" y="13716"/>
                </a:lnTo>
                <a:lnTo>
                  <a:pt x="19227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727835" y="4023867"/>
            <a:ext cx="232410" cy="179070"/>
          </a:xfrm>
          <a:custGeom>
            <a:avLst/>
            <a:gdLst/>
            <a:ahLst/>
            <a:cxnLst/>
            <a:rect l="l" t="t" r="r" b="b"/>
            <a:pathLst>
              <a:path w="232410" h="179070">
                <a:moveTo>
                  <a:pt x="220725" y="0"/>
                </a:moveTo>
                <a:lnTo>
                  <a:pt x="0" y="163321"/>
                </a:lnTo>
                <a:lnTo>
                  <a:pt x="11302" y="178688"/>
                </a:lnTo>
                <a:lnTo>
                  <a:pt x="232156" y="15366"/>
                </a:lnTo>
                <a:lnTo>
                  <a:pt x="220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832736" y="4204461"/>
            <a:ext cx="241935" cy="144780"/>
          </a:xfrm>
          <a:custGeom>
            <a:avLst/>
            <a:gdLst/>
            <a:ahLst/>
            <a:cxnLst/>
            <a:rect l="l" t="t" r="r" b="b"/>
            <a:pathLst>
              <a:path w="241935" h="144779">
                <a:moveTo>
                  <a:pt x="232282" y="0"/>
                </a:moveTo>
                <a:lnTo>
                  <a:pt x="0" y="127762"/>
                </a:lnTo>
                <a:lnTo>
                  <a:pt x="9143" y="144525"/>
                </a:lnTo>
                <a:lnTo>
                  <a:pt x="241426" y="16763"/>
                </a:lnTo>
                <a:lnTo>
                  <a:pt x="23228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06270" y="4409185"/>
            <a:ext cx="256540" cy="106680"/>
          </a:xfrm>
          <a:custGeom>
            <a:avLst/>
            <a:gdLst/>
            <a:ahLst/>
            <a:cxnLst/>
            <a:rect l="l" t="t" r="r" b="b"/>
            <a:pathLst>
              <a:path w="256539" h="106679">
                <a:moveTo>
                  <a:pt x="249809" y="0"/>
                </a:moveTo>
                <a:lnTo>
                  <a:pt x="0" y="88645"/>
                </a:lnTo>
                <a:lnTo>
                  <a:pt x="6350" y="106552"/>
                </a:lnTo>
                <a:lnTo>
                  <a:pt x="256159" y="17906"/>
                </a:lnTo>
                <a:lnTo>
                  <a:pt x="24980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34717" y="4622800"/>
            <a:ext cx="262890" cy="76200"/>
          </a:xfrm>
          <a:custGeom>
            <a:avLst/>
            <a:gdLst/>
            <a:ahLst/>
            <a:cxnLst/>
            <a:rect l="l" t="t" r="r" b="b"/>
            <a:pathLst>
              <a:path w="262889" h="76200">
                <a:moveTo>
                  <a:pt x="258699" y="0"/>
                </a:moveTo>
                <a:lnTo>
                  <a:pt x="0" y="57657"/>
                </a:lnTo>
                <a:lnTo>
                  <a:pt x="4063" y="76200"/>
                </a:lnTo>
                <a:lnTo>
                  <a:pt x="262889" y="18542"/>
                </a:lnTo>
                <a:lnTo>
                  <a:pt x="25869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25320" y="4856226"/>
            <a:ext cx="266065" cy="41275"/>
          </a:xfrm>
          <a:custGeom>
            <a:avLst/>
            <a:gdLst/>
            <a:ahLst/>
            <a:cxnLst/>
            <a:rect l="l" t="t" r="r" b="b"/>
            <a:pathLst>
              <a:path w="266064" h="41275">
                <a:moveTo>
                  <a:pt x="264160" y="0"/>
                </a:moveTo>
                <a:lnTo>
                  <a:pt x="0" y="22225"/>
                </a:lnTo>
                <a:lnTo>
                  <a:pt x="1524" y="41148"/>
                </a:lnTo>
                <a:lnTo>
                  <a:pt x="265811" y="18923"/>
                </a:lnTo>
                <a:lnTo>
                  <a:pt x="26416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88032" y="5273675"/>
            <a:ext cx="237490" cy="66675"/>
          </a:xfrm>
          <a:custGeom>
            <a:avLst/>
            <a:gdLst/>
            <a:ahLst/>
            <a:cxnLst/>
            <a:rect l="l" t="t" r="r" b="b"/>
            <a:pathLst>
              <a:path w="237489" h="66675">
                <a:moveTo>
                  <a:pt x="3810" y="0"/>
                </a:moveTo>
                <a:lnTo>
                  <a:pt x="0" y="18668"/>
                </a:lnTo>
                <a:lnTo>
                  <a:pt x="233299" y="66675"/>
                </a:lnTo>
                <a:lnTo>
                  <a:pt x="237109" y="48006"/>
                </a:lnTo>
                <a:lnTo>
                  <a:pt x="381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59254" y="5453760"/>
            <a:ext cx="208915" cy="113030"/>
          </a:xfrm>
          <a:custGeom>
            <a:avLst/>
            <a:gdLst/>
            <a:ahLst/>
            <a:cxnLst/>
            <a:rect l="l" t="t" r="r" b="b"/>
            <a:pathLst>
              <a:path w="208914" h="113029">
                <a:moveTo>
                  <a:pt x="8255" y="0"/>
                </a:moveTo>
                <a:lnTo>
                  <a:pt x="0" y="17271"/>
                </a:lnTo>
                <a:lnTo>
                  <a:pt x="200659" y="112902"/>
                </a:lnTo>
                <a:lnTo>
                  <a:pt x="208914" y="95630"/>
                </a:lnTo>
                <a:lnTo>
                  <a:pt x="825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49375" y="4978400"/>
            <a:ext cx="323850" cy="190500"/>
          </a:xfrm>
          <a:custGeom>
            <a:avLst/>
            <a:gdLst/>
            <a:ahLst/>
            <a:cxnLst/>
            <a:rect l="l" t="t" r="r" b="b"/>
            <a:pathLst>
              <a:path w="323850" h="190500">
                <a:moveTo>
                  <a:pt x="311150" y="57150"/>
                </a:moveTo>
                <a:lnTo>
                  <a:pt x="257175" y="57150"/>
                </a:lnTo>
                <a:lnTo>
                  <a:pt x="219075" y="180975"/>
                </a:lnTo>
                <a:lnTo>
                  <a:pt x="266700" y="190500"/>
                </a:lnTo>
                <a:lnTo>
                  <a:pt x="311150" y="57150"/>
                </a:lnTo>
                <a:close/>
              </a:path>
              <a:path w="323850" h="190500">
                <a:moveTo>
                  <a:pt x="66675" y="0"/>
                </a:moveTo>
                <a:lnTo>
                  <a:pt x="0" y="171450"/>
                </a:lnTo>
                <a:lnTo>
                  <a:pt x="47625" y="180975"/>
                </a:lnTo>
                <a:lnTo>
                  <a:pt x="95250" y="47625"/>
                </a:lnTo>
                <a:lnTo>
                  <a:pt x="314325" y="47625"/>
                </a:lnTo>
                <a:lnTo>
                  <a:pt x="323850" y="19050"/>
                </a:lnTo>
                <a:lnTo>
                  <a:pt x="66675" y="0"/>
                </a:lnTo>
                <a:close/>
              </a:path>
              <a:path w="323850" h="190500">
                <a:moveTo>
                  <a:pt x="314325" y="47625"/>
                </a:moveTo>
                <a:lnTo>
                  <a:pt x="95250" y="47625"/>
                </a:lnTo>
                <a:lnTo>
                  <a:pt x="161925" y="57150"/>
                </a:lnTo>
                <a:lnTo>
                  <a:pt x="123825" y="171450"/>
                </a:lnTo>
                <a:lnTo>
                  <a:pt x="161925" y="171450"/>
                </a:lnTo>
                <a:lnTo>
                  <a:pt x="209550" y="57150"/>
                </a:lnTo>
                <a:lnTo>
                  <a:pt x="311150" y="57150"/>
                </a:lnTo>
                <a:lnTo>
                  <a:pt x="314325" y="47625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162" y="4321175"/>
            <a:ext cx="142875" cy="123825"/>
          </a:xfrm>
          <a:custGeom>
            <a:avLst/>
            <a:gdLst/>
            <a:ahLst/>
            <a:cxnLst/>
            <a:rect l="l" t="t" r="r" b="b"/>
            <a:pathLst>
              <a:path w="142875" h="123825">
                <a:moveTo>
                  <a:pt x="28575" y="38100"/>
                </a:moveTo>
                <a:lnTo>
                  <a:pt x="0" y="47625"/>
                </a:lnTo>
                <a:lnTo>
                  <a:pt x="57150" y="123825"/>
                </a:lnTo>
                <a:lnTo>
                  <a:pt x="76200" y="114300"/>
                </a:lnTo>
                <a:lnTo>
                  <a:pt x="38100" y="57150"/>
                </a:lnTo>
                <a:lnTo>
                  <a:pt x="104775" y="57150"/>
                </a:lnTo>
                <a:lnTo>
                  <a:pt x="28575" y="38100"/>
                </a:lnTo>
                <a:close/>
              </a:path>
              <a:path w="142875" h="123825">
                <a:moveTo>
                  <a:pt x="85725" y="0"/>
                </a:moveTo>
                <a:lnTo>
                  <a:pt x="66675" y="9525"/>
                </a:lnTo>
                <a:lnTo>
                  <a:pt x="104775" y="57150"/>
                </a:lnTo>
                <a:lnTo>
                  <a:pt x="38100" y="57150"/>
                </a:lnTo>
                <a:lnTo>
                  <a:pt x="114300" y="85725"/>
                </a:lnTo>
                <a:lnTo>
                  <a:pt x="142875" y="66675"/>
                </a:lnTo>
                <a:lnTo>
                  <a:pt x="85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3987" y="4208398"/>
            <a:ext cx="160655" cy="141605"/>
          </a:xfrm>
          <a:custGeom>
            <a:avLst/>
            <a:gdLst/>
            <a:ahLst/>
            <a:cxnLst/>
            <a:rect l="l" t="t" r="r" b="b"/>
            <a:pathLst>
              <a:path w="160654" h="141604">
                <a:moveTo>
                  <a:pt x="28575" y="65150"/>
                </a:moveTo>
                <a:lnTo>
                  <a:pt x="0" y="84200"/>
                </a:lnTo>
                <a:lnTo>
                  <a:pt x="85725" y="141350"/>
                </a:lnTo>
                <a:lnTo>
                  <a:pt x="103187" y="131825"/>
                </a:lnTo>
                <a:lnTo>
                  <a:pt x="94776" y="108076"/>
                </a:lnTo>
                <a:lnTo>
                  <a:pt x="71437" y="108076"/>
                </a:lnTo>
                <a:lnTo>
                  <a:pt x="28575" y="65150"/>
                </a:lnTo>
                <a:close/>
              </a:path>
              <a:path w="160654" h="141604">
                <a:moveTo>
                  <a:pt x="76200" y="36575"/>
                </a:moveTo>
                <a:lnTo>
                  <a:pt x="57150" y="46100"/>
                </a:lnTo>
                <a:lnTo>
                  <a:pt x="71437" y="108076"/>
                </a:lnTo>
                <a:lnTo>
                  <a:pt x="94776" y="108076"/>
                </a:lnTo>
                <a:lnTo>
                  <a:pt x="76200" y="55625"/>
                </a:lnTo>
                <a:lnTo>
                  <a:pt x="113241" y="55625"/>
                </a:lnTo>
                <a:lnTo>
                  <a:pt x="76200" y="36575"/>
                </a:lnTo>
                <a:close/>
              </a:path>
              <a:path w="160654" h="141604">
                <a:moveTo>
                  <a:pt x="113241" y="55625"/>
                </a:moveTo>
                <a:lnTo>
                  <a:pt x="76200" y="55625"/>
                </a:lnTo>
                <a:lnTo>
                  <a:pt x="141287" y="103250"/>
                </a:lnTo>
                <a:lnTo>
                  <a:pt x="160337" y="93725"/>
                </a:lnTo>
                <a:lnTo>
                  <a:pt x="151625" y="65150"/>
                </a:lnTo>
                <a:lnTo>
                  <a:pt x="131762" y="65150"/>
                </a:lnTo>
                <a:lnTo>
                  <a:pt x="113241" y="55625"/>
                </a:lnTo>
                <a:close/>
              </a:path>
              <a:path w="160654" h="141604">
                <a:moveTo>
                  <a:pt x="131762" y="0"/>
                </a:moveTo>
                <a:lnTo>
                  <a:pt x="112712" y="19050"/>
                </a:lnTo>
                <a:lnTo>
                  <a:pt x="131762" y="65150"/>
                </a:lnTo>
                <a:lnTo>
                  <a:pt x="151625" y="65150"/>
                </a:lnTo>
                <a:lnTo>
                  <a:pt x="1317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74737" y="5559425"/>
            <a:ext cx="132080" cy="123825"/>
          </a:xfrm>
          <a:custGeom>
            <a:avLst/>
            <a:gdLst/>
            <a:ahLst/>
            <a:cxnLst/>
            <a:rect l="l" t="t" r="r" b="b"/>
            <a:pathLst>
              <a:path w="132080" h="123825">
                <a:moveTo>
                  <a:pt x="120253" y="57150"/>
                </a:moveTo>
                <a:lnTo>
                  <a:pt x="95250" y="57150"/>
                </a:lnTo>
                <a:lnTo>
                  <a:pt x="104775" y="76200"/>
                </a:lnTo>
                <a:lnTo>
                  <a:pt x="47625" y="104775"/>
                </a:lnTo>
                <a:lnTo>
                  <a:pt x="57150" y="123825"/>
                </a:lnTo>
                <a:lnTo>
                  <a:pt x="131762" y="76200"/>
                </a:lnTo>
                <a:lnTo>
                  <a:pt x="120253" y="57150"/>
                </a:lnTo>
                <a:close/>
              </a:path>
              <a:path w="132080" h="123825">
                <a:moveTo>
                  <a:pt x="102989" y="28575"/>
                </a:moveTo>
                <a:lnTo>
                  <a:pt x="66675" y="28575"/>
                </a:lnTo>
                <a:lnTo>
                  <a:pt x="85725" y="47625"/>
                </a:lnTo>
                <a:lnTo>
                  <a:pt x="38100" y="76200"/>
                </a:lnTo>
                <a:lnTo>
                  <a:pt x="47625" y="85725"/>
                </a:lnTo>
                <a:lnTo>
                  <a:pt x="95250" y="57150"/>
                </a:lnTo>
                <a:lnTo>
                  <a:pt x="120253" y="57150"/>
                </a:lnTo>
                <a:lnTo>
                  <a:pt x="102989" y="28575"/>
                </a:lnTo>
                <a:close/>
              </a:path>
              <a:path w="132080" h="123825">
                <a:moveTo>
                  <a:pt x="85725" y="0"/>
                </a:moveTo>
                <a:lnTo>
                  <a:pt x="0" y="47625"/>
                </a:lnTo>
                <a:lnTo>
                  <a:pt x="9525" y="57150"/>
                </a:lnTo>
                <a:lnTo>
                  <a:pt x="66675" y="28575"/>
                </a:lnTo>
                <a:lnTo>
                  <a:pt x="102989" y="28575"/>
                </a:lnTo>
                <a:lnTo>
                  <a:pt x="85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492250" y="4416425"/>
            <a:ext cx="142875" cy="114300"/>
          </a:xfrm>
          <a:custGeom>
            <a:avLst/>
            <a:gdLst/>
            <a:ahLst/>
            <a:cxnLst/>
            <a:rect l="l" t="t" r="r" b="b"/>
            <a:pathLst>
              <a:path w="142875" h="114300">
                <a:moveTo>
                  <a:pt x="104775" y="0"/>
                </a:moveTo>
                <a:lnTo>
                  <a:pt x="0" y="57150"/>
                </a:lnTo>
                <a:lnTo>
                  <a:pt x="38100" y="114300"/>
                </a:lnTo>
                <a:lnTo>
                  <a:pt x="57150" y="104775"/>
                </a:lnTo>
                <a:lnTo>
                  <a:pt x="28575" y="66675"/>
                </a:lnTo>
                <a:lnTo>
                  <a:pt x="57150" y="47625"/>
                </a:lnTo>
                <a:lnTo>
                  <a:pt x="80962" y="47625"/>
                </a:lnTo>
                <a:lnTo>
                  <a:pt x="76200" y="38100"/>
                </a:lnTo>
                <a:lnTo>
                  <a:pt x="95250" y="19050"/>
                </a:lnTo>
                <a:lnTo>
                  <a:pt x="120015" y="19050"/>
                </a:lnTo>
                <a:lnTo>
                  <a:pt x="104775" y="0"/>
                </a:lnTo>
                <a:close/>
              </a:path>
              <a:path w="142875" h="114300">
                <a:moveTo>
                  <a:pt x="80962" y="47625"/>
                </a:moveTo>
                <a:lnTo>
                  <a:pt x="57150" y="47625"/>
                </a:lnTo>
                <a:lnTo>
                  <a:pt x="85725" y="85725"/>
                </a:lnTo>
                <a:lnTo>
                  <a:pt x="95250" y="76200"/>
                </a:lnTo>
                <a:lnTo>
                  <a:pt x="80962" y="47625"/>
                </a:lnTo>
                <a:close/>
              </a:path>
              <a:path w="142875" h="114300">
                <a:moveTo>
                  <a:pt x="120015" y="19050"/>
                </a:moveTo>
                <a:lnTo>
                  <a:pt x="95250" y="19050"/>
                </a:lnTo>
                <a:lnTo>
                  <a:pt x="123825" y="66675"/>
                </a:lnTo>
                <a:lnTo>
                  <a:pt x="142875" y="47625"/>
                </a:lnTo>
                <a:lnTo>
                  <a:pt x="120015" y="190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25575" y="4311650"/>
            <a:ext cx="142875" cy="133350"/>
          </a:xfrm>
          <a:custGeom>
            <a:avLst/>
            <a:gdLst/>
            <a:ahLst/>
            <a:cxnLst/>
            <a:rect l="l" t="t" r="r" b="b"/>
            <a:pathLst>
              <a:path w="142875" h="133350">
                <a:moveTo>
                  <a:pt x="102393" y="38100"/>
                </a:moveTo>
                <a:lnTo>
                  <a:pt x="85725" y="38100"/>
                </a:lnTo>
                <a:lnTo>
                  <a:pt x="28575" y="114300"/>
                </a:lnTo>
                <a:lnTo>
                  <a:pt x="38100" y="133350"/>
                </a:lnTo>
                <a:lnTo>
                  <a:pt x="97971" y="95250"/>
                </a:lnTo>
                <a:lnTo>
                  <a:pt x="66675" y="95250"/>
                </a:lnTo>
                <a:lnTo>
                  <a:pt x="102393" y="38100"/>
                </a:lnTo>
                <a:close/>
              </a:path>
              <a:path w="142875" h="133350">
                <a:moveTo>
                  <a:pt x="133350" y="47625"/>
                </a:moveTo>
                <a:lnTo>
                  <a:pt x="66675" y="95250"/>
                </a:lnTo>
                <a:lnTo>
                  <a:pt x="97971" y="95250"/>
                </a:lnTo>
                <a:lnTo>
                  <a:pt x="142875" y="66675"/>
                </a:lnTo>
                <a:lnTo>
                  <a:pt x="133350" y="47625"/>
                </a:lnTo>
                <a:close/>
              </a:path>
              <a:path w="142875" h="133350">
                <a:moveTo>
                  <a:pt x="104775" y="0"/>
                </a:moveTo>
                <a:lnTo>
                  <a:pt x="0" y="66675"/>
                </a:lnTo>
                <a:lnTo>
                  <a:pt x="9525" y="85725"/>
                </a:lnTo>
                <a:lnTo>
                  <a:pt x="85725" y="38100"/>
                </a:lnTo>
                <a:lnTo>
                  <a:pt x="102393" y="38100"/>
                </a:lnTo>
                <a:lnTo>
                  <a:pt x="114300" y="19050"/>
                </a:lnTo>
                <a:lnTo>
                  <a:pt x="10477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113" y="6091237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9524" y="0"/>
                </a:moveTo>
                <a:lnTo>
                  <a:pt x="0" y="0"/>
                </a:lnTo>
                <a:lnTo>
                  <a:pt x="0" y="19050"/>
                </a:lnTo>
                <a:lnTo>
                  <a:pt x="95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113" y="4055998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0"/>
                </a:moveTo>
                <a:lnTo>
                  <a:pt x="0" y="38100"/>
                </a:lnTo>
                <a:lnTo>
                  <a:pt x="28574" y="76200"/>
                </a:lnTo>
                <a:lnTo>
                  <a:pt x="47624" y="66675"/>
                </a:lnTo>
                <a:lnTo>
                  <a:pt x="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113" y="6100762"/>
            <a:ext cx="57150" cy="104775"/>
          </a:xfrm>
          <a:custGeom>
            <a:avLst/>
            <a:gdLst/>
            <a:ahLst/>
            <a:cxnLst/>
            <a:rect l="l" t="t" r="r" b="b"/>
            <a:pathLst>
              <a:path w="57150" h="104775">
                <a:moveTo>
                  <a:pt x="57149" y="0"/>
                </a:moveTo>
                <a:lnTo>
                  <a:pt x="38099" y="0"/>
                </a:lnTo>
                <a:lnTo>
                  <a:pt x="0" y="57150"/>
                </a:lnTo>
                <a:lnTo>
                  <a:pt x="0" y="104775"/>
                </a:lnTo>
                <a:lnTo>
                  <a:pt x="571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868170" y="5072507"/>
            <a:ext cx="256540" cy="37465"/>
          </a:xfrm>
          <a:custGeom>
            <a:avLst/>
            <a:gdLst/>
            <a:ahLst/>
            <a:cxnLst/>
            <a:rect l="l" t="t" r="r" b="b"/>
            <a:pathLst>
              <a:path w="256539" h="37464">
                <a:moveTo>
                  <a:pt x="1269" y="0"/>
                </a:moveTo>
                <a:lnTo>
                  <a:pt x="0" y="19050"/>
                </a:lnTo>
                <a:lnTo>
                  <a:pt x="254888" y="37211"/>
                </a:lnTo>
                <a:lnTo>
                  <a:pt x="256286" y="18161"/>
                </a:lnTo>
                <a:lnTo>
                  <a:pt x="12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54075" y="3687445"/>
            <a:ext cx="31750" cy="219710"/>
          </a:xfrm>
          <a:custGeom>
            <a:avLst/>
            <a:gdLst/>
            <a:ahLst/>
            <a:cxnLst/>
            <a:rect l="l" t="t" r="r" b="b"/>
            <a:pathLst>
              <a:path w="31750" h="219710">
                <a:moveTo>
                  <a:pt x="19024" y="0"/>
                </a:moveTo>
                <a:lnTo>
                  <a:pt x="0" y="1015"/>
                </a:lnTo>
                <a:lnTo>
                  <a:pt x="12649" y="219709"/>
                </a:lnTo>
                <a:lnTo>
                  <a:pt x="31673" y="218693"/>
                </a:lnTo>
                <a:lnTo>
                  <a:pt x="190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20662" y="5674295"/>
            <a:ext cx="224154" cy="242570"/>
          </a:xfrm>
          <a:custGeom>
            <a:avLst/>
            <a:gdLst/>
            <a:ahLst/>
            <a:cxnLst/>
            <a:rect l="l" t="t" r="r" b="b"/>
            <a:pathLst>
              <a:path w="224154" h="242570">
                <a:moveTo>
                  <a:pt x="13419" y="157509"/>
                </a:moveTo>
                <a:lnTo>
                  <a:pt x="0" y="159766"/>
                </a:lnTo>
                <a:lnTo>
                  <a:pt x="11062" y="198115"/>
                </a:lnTo>
                <a:lnTo>
                  <a:pt x="30162" y="223663"/>
                </a:lnTo>
                <a:lnTo>
                  <a:pt x="57596" y="237901"/>
                </a:lnTo>
                <a:lnTo>
                  <a:pt x="93662" y="242316"/>
                </a:lnTo>
                <a:lnTo>
                  <a:pt x="140419" y="234776"/>
                </a:lnTo>
                <a:lnTo>
                  <a:pt x="164107" y="220091"/>
                </a:lnTo>
                <a:lnTo>
                  <a:pt x="174924" y="204018"/>
                </a:lnTo>
                <a:lnTo>
                  <a:pt x="100806" y="204018"/>
                </a:lnTo>
                <a:lnTo>
                  <a:pt x="65186" y="195609"/>
                </a:lnTo>
                <a:lnTo>
                  <a:pt x="45205" y="159543"/>
                </a:lnTo>
                <a:lnTo>
                  <a:pt x="30137" y="159543"/>
                </a:lnTo>
                <a:lnTo>
                  <a:pt x="21629" y="158377"/>
                </a:lnTo>
                <a:lnTo>
                  <a:pt x="13419" y="157509"/>
                </a:lnTo>
                <a:close/>
              </a:path>
              <a:path w="224154" h="242570">
                <a:moveTo>
                  <a:pt x="128141" y="0"/>
                </a:moveTo>
                <a:lnTo>
                  <a:pt x="100806" y="4787"/>
                </a:lnTo>
                <a:lnTo>
                  <a:pt x="75852" y="19992"/>
                </a:lnTo>
                <a:lnTo>
                  <a:pt x="57150" y="50229"/>
                </a:lnTo>
                <a:lnTo>
                  <a:pt x="52196" y="92317"/>
                </a:lnTo>
                <a:lnTo>
                  <a:pt x="69722" y="117183"/>
                </a:lnTo>
                <a:lnTo>
                  <a:pt x="98297" y="132754"/>
                </a:lnTo>
                <a:lnTo>
                  <a:pt x="126491" y="146952"/>
                </a:lnTo>
                <a:lnTo>
                  <a:pt x="142875" y="167704"/>
                </a:lnTo>
                <a:lnTo>
                  <a:pt x="132853" y="191889"/>
                </a:lnTo>
                <a:lnTo>
                  <a:pt x="100806" y="204018"/>
                </a:lnTo>
                <a:lnTo>
                  <a:pt x="174924" y="204018"/>
                </a:lnTo>
                <a:lnTo>
                  <a:pt x="175592" y="203026"/>
                </a:lnTo>
                <a:lnTo>
                  <a:pt x="185737" y="188341"/>
                </a:lnTo>
                <a:lnTo>
                  <a:pt x="178345" y="139179"/>
                </a:lnTo>
                <a:lnTo>
                  <a:pt x="156368" y="118888"/>
                </a:lnTo>
                <a:lnTo>
                  <a:pt x="127248" y="107528"/>
                </a:lnTo>
                <a:lnTo>
                  <a:pt x="98425" y="85154"/>
                </a:lnTo>
                <a:lnTo>
                  <a:pt x="101029" y="66104"/>
                </a:lnTo>
                <a:lnTo>
                  <a:pt x="114498" y="47054"/>
                </a:lnTo>
                <a:lnTo>
                  <a:pt x="136599" y="38720"/>
                </a:lnTo>
                <a:lnTo>
                  <a:pt x="207213" y="38720"/>
                </a:lnTo>
                <a:lnTo>
                  <a:pt x="204390" y="33759"/>
                </a:lnTo>
                <a:lnTo>
                  <a:pt x="183653" y="12402"/>
                </a:lnTo>
                <a:lnTo>
                  <a:pt x="153987" y="1016"/>
                </a:lnTo>
                <a:lnTo>
                  <a:pt x="128141" y="0"/>
                </a:lnTo>
                <a:close/>
              </a:path>
              <a:path w="224154" h="242570">
                <a:moveTo>
                  <a:pt x="44450" y="158179"/>
                </a:moveTo>
                <a:lnTo>
                  <a:pt x="30137" y="159543"/>
                </a:lnTo>
                <a:lnTo>
                  <a:pt x="45205" y="159543"/>
                </a:lnTo>
                <a:lnTo>
                  <a:pt x="44450" y="158179"/>
                </a:lnTo>
                <a:close/>
              </a:path>
              <a:path w="224154" h="242570">
                <a:moveTo>
                  <a:pt x="207213" y="38720"/>
                </a:moveTo>
                <a:lnTo>
                  <a:pt x="136599" y="38720"/>
                </a:lnTo>
                <a:lnTo>
                  <a:pt x="165100" y="51816"/>
                </a:lnTo>
                <a:lnTo>
                  <a:pt x="169664" y="60771"/>
                </a:lnTo>
                <a:lnTo>
                  <a:pt x="174228" y="69874"/>
                </a:lnTo>
                <a:lnTo>
                  <a:pt x="179387" y="77489"/>
                </a:lnTo>
                <a:lnTo>
                  <a:pt x="185737" y="81979"/>
                </a:lnTo>
                <a:lnTo>
                  <a:pt x="196378" y="83616"/>
                </a:lnTo>
                <a:lnTo>
                  <a:pt x="210145" y="83170"/>
                </a:lnTo>
                <a:lnTo>
                  <a:pt x="221233" y="79747"/>
                </a:lnTo>
                <a:lnTo>
                  <a:pt x="223837" y="72454"/>
                </a:lnTo>
                <a:lnTo>
                  <a:pt x="217388" y="56604"/>
                </a:lnTo>
                <a:lnTo>
                  <a:pt x="207213" y="3872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91274" y="5632897"/>
            <a:ext cx="94615" cy="118745"/>
          </a:xfrm>
          <a:custGeom>
            <a:avLst/>
            <a:gdLst/>
            <a:ahLst/>
            <a:cxnLst/>
            <a:rect l="l" t="t" r="r" b="b"/>
            <a:pathLst>
              <a:path w="94615" h="118745">
                <a:moveTo>
                  <a:pt x="35736" y="93367"/>
                </a:moveTo>
                <a:lnTo>
                  <a:pt x="31635" y="98773"/>
                </a:lnTo>
                <a:lnTo>
                  <a:pt x="28542" y="101390"/>
                </a:lnTo>
                <a:lnTo>
                  <a:pt x="25638" y="103993"/>
                </a:lnTo>
                <a:lnTo>
                  <a:pt x="22109" y="109356"/>
                </a:lnTo>
                <a:lnTo>
                  <a:pt x="38323" y="117079"/>
                </a:lnTo>
                <a:lnTo>
                  <a:pt x="52859" y="118132"/>
                </a:lnTo>
                <a:lnTo>
                  <a:pt x="66304" y="112860"/>
                </a:lnTo>
                <a:lnTo>
                  <a:pt x="79246" y="101609"/>
                </a:lnTo>
                <a:lnTo>
                  <a:pt x="82028" y="97438"/>
                </a:lnTo>
                <a:lnTo>
                  <a:pt x="54727" y="97438"/>
                </a:lnTo>
                <a:lnTo>
                  <a:pt x="35736" y="93367"/>
                </a:lnTo>
                <a:close/>
              </a:path>
              <a:path w="94615" h="118745">
                <a:moveTo>
                  <a:pt x="92482" y="61909"/>
                </a:moveTo>
                <a:lnTo>
                  <a:pt x="70217" y="61909"/>
                </a:lnTo>
                <a:lnTo>
                  <a:pt x="75036" y="72711"/>
                </a:lnTo>
                <a:lnTo>
                  <a:pt x="68850" y="87553"/>
                </a:lnTo>
                <a:lnTo>
                  <a:pt x="54727" y="97438"/>
                </a:lnTo>
                <a:lnTo>
                  <a:pt x="82028" y="97438"/>
                </a:lnTo>
                <a:lnTo>
                  <a:pt x="91637" y="83027"/>
                </a:lnTo>
                <a:lnTo>
                  <a:pt x="94316" y="70331"/>
                </a:lnTo>
                <a:lnTo>
                  <a:pt x="92482" y="61909"/>
                </a:lnTo>
                <a:close/>
              </a:path>
              <a:path w="94615" h="118745">
                <a:moveTo>
                  <a:pt x="45471" y="0"/>
                </a:moveTo>
                <a:lnTo>
                  <a:pt x="10025" y="16398"/>
                </a:lnTo>
                <a:lnTo>
                  <a:pt x="0" y="40677"/>
                </a:lnTo>
                <a:lnTo>
                  <a:pt x="4050" y="56334"/>
                </a:lnTo>
                <a:lnTo>
                  <a:pt x="19757" y="72096"/>
                </a:lnTo>
                <a:lnTo>
                  <a:pt x="37343" y="69970"/>
                </a:lnTo>
                <a:lnTo>
                  <a:pt x="54824" y="62420"/>
                </a:lnTo>
                <a:lnTo>
                  <a:pt x="70217" y="61909"/>
                </a:lnTo>
                <a:lnTo>
                  <a:pt x="92482" y="61909"/>
                </a:lnTo>
                <a:lnTo>
                  <a:pt x="90689" y="53197"/>
                </a:lnTo>
                <a:lnTo>
                  <a:pt x="89495" y="52485"/>
                </a:lnTo>
                <a:lnTo>
                  <a:pt x="28751" y="52485"/>
                </a:lnTo>
                <a:lnTo>
                  <a:pt x="23276" y="45823"/>
                </a:lnTo>
                <a:lnTo>
                  <a:pt x="21257" y="35371"/>
                </a:lnTo>
                <a:lnTo>
                  <a:pt x="25531" y="25145"/>
                </a:lnTo>
                <a:lnTo>
                  <a:pt x="38937" y="19161"/>
                </a:lnTo>
                <a:lnTo>
                  <a:pt x="57823" y="19161"/>
                </a:lnTo>
                <a:lnTo>
                  <a:pt x="59424" y="17850"/>
                </a:lnTo>
                <a:lnTo>
                  <a:pt x="63657" y="12915"/>
                </a:lnTo>
                <a:lnTo>
                  <a:pt x="66052" y="8014"/>
                </a:lnTo>
                <a:lnTo>
                  <a:pt x="64464" y="4899"/>
                </a:lnTo>
                <a:lnTo>
                  <a:pt x="57167" y="2363"/>
                </a:lnTo>
                <a:lnTo>
                  <a:pt x="45471" y="0"/>
                </a:lnTo>
                <a:close/>
              </a:path>
              <a:path w="94615" h="118745">
                <a:moveTo>
                  <a:pt x="67685" y="39495"/>
                </a:moveTo>
                <a:lnTo>
                  <a:pt x="54462" y="41192"/>
                </a:lnTo>
                <a:lnTo>
                  <a:pt x="43869" y="48714"/>
                </a:lnTo>
                <a:lnTo>
                  <a:pt x="28751" y="52485"/>
                </a:lnTo>
                <a:lnTo>
                  <a:pt x="89495" y="52485"/>
                </a:lnTo>
                <a:lnTo>
                  <a:pt x="67685" y="39495"/>
                </a:lnTo>
                <a:close/>
              </a:path>
              <a:path w="94615" h="118745">
                <a:moveTo>
                  <a:pt x="57823" y="19161"/>
                </a:moveTo>
                <a:lnTo>
                  <a:pt x="38937" y="19161"/>
                </a:lnTo>
                <a:lnTo>
                  <a:pt x="44639" y="20304"/>
                </a:lnTo>
                <a:lnTo>
                  <a:pt x="51408" y="23428"/>
                </a:lnTo>
                <a:lnTo>
                  <a:pt x="55497" y="21066"/>
                </a:lnTo>
                <a:lnTo>
                  <a:pt x="57823" y="19161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73062" y="3973448"/>
            <a:ext cx="552450" cy="2019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7887" y="4828081"/>
            <a:ext cx="334862" cy="294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830067" y="286511"/>
            <a:ext cx="3525011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2205">
              <a:lnSpc>
                <a:spcPct val="100000"/>
              </a:lnSpc>
            </a:pPr>
            <a:r>
              <a:rPr spc="5" dirty="0"/>
              <a:t>做</a:t>
            </a:r>
            <a:r>
              <a:rPr spc="-15" dirty="0"/>
              <a:t>井</a:t>
            </a:r>
            <a:r>
              <a:rPr spc="5" dirty="0"/>
              <a:t>的</a:t>
            </a:r>
            <a:r>
              <a:rPr spc="-15" dirty="0"/>
              <a:t>心</a:t>
            </a:r>
            <a:r>
              <a:rPr spc="5" dirty="0"/>
              <a:t>聲</a:t>
            </a:r>
          </a:p>
        </p:txBody>
      </p:sp>
      <p:sp>
        <p:nvSpPr>
          <p:cNvPr id="99" name="object 99"/>
          <p:cNvSpPr/>
          <p:nvPr/>
        </p:nvSpPr>
        <p:spPr>
          <a:xfrm>
            <a:off x="2095500" y="1473708"/>
            <a:ext cx="4980432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095500" y="1839467"/>
            <a:ext cx="4980432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400300" y="2205227"/>
            <a:ext cx="4370832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857500" y="2570988"/>
            <a:ext cx="3456432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095500" y="3302508"/>
            <a:ext cx="4980432" cy="4998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095500" y="3668267"/>
            <a:ext cx="4980432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400300" y="4034028"/>
            <a:ext cx="4370832" cy="499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857500" y="4399788"/>
            <a:ext cx="3456432" cy="499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943100" y="5131308"/>
            <a:ext cx="5285232" cy="4998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095500" y="5497067"/>
            <a:ext cx="4980432" cy="4998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05100" y="5862828"/>
            <a:ext cx="3761232" cy="4998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05100" y="6228588"/>
            <a:ext cx="3761232" cy="4998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2120264" y="1560829"/>
            <a:ext cx="4902200" cy="5134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 marR="157480" algn="ctr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PMingLiU"/>
                <a:cs typeface="PMingLiU"/>
              </a:rPr>
              <a:t>做井兄，做井兄，手拿包袱離某子  望妹妹妳著愛聽，不通厝邊黑白走  為厝內的幸福，為子兒的前途  透風下雨，霜雪也著走</a:t>
            </a:r>
            <a:endParaRPr sz="240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PMingLiU"/>
                <a:cs typeface="PMingLiU"/>
              </a:rPr>
              <a:t>送君走，送君走，手抱幼子送君走  </a:t>
            </a:r>
            <a:r>
              <a:rPr sz="2400" spc="-5" dirty="0">
                <a:solidFill>
                  <a:srgbClr val="FFFFFF"/>
                </a:solidFill>
                <a:latin typeface="PMingLiU"/>
                <a:cs typeface="PMingLiU"/>
              </a:rPr>
              <a:t>希望你著要打拼，不通酒家黑白走  </a:t>
            </a:r>
            <a:r>
              <a:rPr sz="2400" dirty="0">
                <a:solidFill>
                  <a:srgbClr val="FFFFFF"/>
                </a:solidFill>
                <a:latin typeface="PMingLiU"/>
                <a:cs typeface="PMingLiU"/>
              </a:rPr>
              <a:t>無想你的牽手，嘛著愛想咱子  希望咱以後成功好名聲</a:t>
            </a:r>
            <a:endParaRPr sz="240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PMingLiU"/>
                <a:cs typeface="PMingLiU"/>
              </a:rPr>
              <a:t>離水井，來到這，搭水車做工為某子  </a:t>
            </a:r>
            <a:r>
              <a:rPr sz="2400" dirty="0">
                <a:solidFill>
                  <a:srgbClr val="FFFFFF"/>
                </a:solidFill>
                <a:latin typeface="PMingLiU"/>
                <a:cs typeface="PMingLiU"/>
              </a:rPr>
              <a:t>希望賺錢寄給恁，乎恁某子過好日  每日在期待，團圓早日來  一家的大小，快樂過日子</a:t>
            </a:r>
            <a:endParaRPr sz="24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6651" y="4965700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0" y="0"/>
                </a:moveTo>
                <a:lnTo>
                  <a:pt x="128587" y="0"/>
                </a:lnTo>
              </a:path>
            </a:pathLst>
          </a:custGeom>
          <a:ln w="1905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000" y="500532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0" y="0"/>
                </a:moveTo>
                <a:lnTo>
                  <a:pt x="128587" y="0"/>
                </a:lnTo>
              </a:path>
            </a:pathLst>
          </a:custGeom>
          <a:ln w="1905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87092" y="5033136"/>
            <a:ext cx="129539" cy="27305"/>
          </a:xfrm>
          <a:custGeom>
            <a:avLst/>
            <a:gdLst/>
            <a:ahLst/>
            <a:cxnLst/>
            <a:rect l="l" t="t" r="r" b="b"/>
            <a:pathLst>
              <a:path w="129539" h="27304">
                <a:moveTo>
                  <a:pt x="1143" y="0"/>
                </a:moveTo>
                <a:lnTo>
                  <a:pt x="0" y="19050"/>
                </a:lnTo>
                <a:lnTo>
                  <a:pt x="128269" y="27050"/>
                </a:lnTo>
                <a:lnTo>
                  <a:pt x="129539" y="8000"/>
                </a:lnTo>
                <a:lnTo>
                  <a:pt x="114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34591" y="4693665"/>
            <a:ext cx="137795" cy="45720"/>
          </a:xfrm>
          <a:custGeom>
            <a:avLst/>
            <a:gdLst/>
            <a:ahLst/>
            <a:cxnLst/>
            <a:rect l="l" t="t" r="r" b="b"/>
            <a:pathLst>
              <a:path w="137794" h="45720">
                <a:moveTo>
                  <a:pt x="133857" y="0"/>
                </a:moveTo>
                <a:lnTo>
                  <a:pt x="0" y="26923"/>
                </a:lnTo>
                <a:lnTo>
                  <a:pt x="3809" y="45592"/>
                </a:lnTo>
                <a:lnTo>
                  <a:pt x="137667" y="18668"/>
                </a:lnTo>
                <a:lnTo>
                  <a:pt x="13385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6114" y="4738751"/>
            <a:ext cx="137795" cy="38100"/>
          </a:xfrm>
          <a:custGeom>
            <a:avLst/>
            <a:gdLst/>
            <a:ahLst/>
            <a:cxnLst/>
            <a:rect l="l" t="t" r="r" b="b"/>
            <a:pathLst>
              <a:path w="137794" h="38100">
                <a:moveTo>
                  <a:pt x="135128" y="0"/>
                </a:moveTo>
                <a:lnTo>
                  <a:pt x="0" y="19050"/>
                </a:lnTo>
                <a:lnTo>
                  <a:pt x="2667" y="37973"/>
                </a:lnTo>
                <a:lnTo>
                  <a:pt x="137795" y="18923"/>
                </a:lnTo>
                <a:lnTo>
                  <a:pt x="135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6114" y="4776851"/>
            <a:ext cx="137795" cy="38100"/>
          </a:xfrm>
          <a:custGeom>
            <a:avLst/>
            <a:gdLst/>
            <a:ahLst/>
            <a:cxnLst/>
            <a:rect l="l" t="t" r="r" b="b"/>
            <a:pathLst>
              <a:path w="137794" h="38100">
                <a:moveTo>
                  <a:pt x="135128" y="0"/>
                </a:moveTo>
                <a:lnTo>
                  <a:pt x="0" y="19050"/>
                </a:lnTo>
                <a:lnTo>
                  <a:pt x="2667" y="37973"/>
                </a:lnTo>
                <a:lnTo>
                  <a:pt x="137795" y="18923"/>
                </a:lnTo>
                <a:lnTo>
                  <a:pt x="135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34591" y="4822571"/>
            <a:ext cx="130175" cy="29209"/>
          </a:xfrm>
          <a:custGeom>
            <a:avLst/>
            <a:gdLst/>
            <a:ahLst/>
            <a:cxnLst/>
            <a:rect l="l" t="t" r="r" b="b"/>
            <a:pathLst>
              <a:path w="130175" h="29210">
                <a:moveTo>
                  <a:pt x="128269" y="0"/>
                </a:moveTo>
                <a:lnTo>
                  <a:pt x="0" y="10159"/>
                </a:lnTo>
                <a:lnTo>
                  <a:pt x="1523" y="29082"/>
                </a:lnTo>
                <a:lnTo>
                  <a:pt x="129666" y="18922"/>
                </a:lnTo>
                <a:lnTo>
                  <a:pt x="1282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16683" y="4491735"/>
            <a:ext cx="135890" cy="62230"/>
          </a:xfrm>
          <a:custGeom>
            <a:avLst/>
            <a:gdLst/>
            <a:ahLst/>
            <a:cxnLst/>
            <a:rect l="l" t="t" r="r" b="b"/>
            <a:pathLst>
              <a:path w="135889" h="62229">
                <a:moveTo>
                  <a:pt x="129159" y="0"/>
                </a:moveTo>
                <a:lnTo>
                  <a:pt x="0" y="44068"/>
                </a:lnTo>
                <a:lnTo>
                  <a:pt x="6223" y="62102"/>
                </a:lnTo>
                <a:lnTo>
                  <a:pt x="135382" y="18033"/>
                </a:lnTo>
                <a:lnTo>
                  <a:pt x="12915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25701" y="4527930"/>
            <a:ext cx="136525" cy="56515"/>
          </a:xfrm>
          <a:custGeom>
            <a:avLst/>
            <a:gdLst/>
            <a:ahLst/>
            <a:cxnLst/>
            <a:rect l="l" t="t" r="r" b="b"/>
            <a:pathLst>
              <a:path w="136525" h="56514">
                <a:moveTo>
                  <a:pt x="131063" y="0"/>
                </a:moveTo>
                <a:lnTo>
                  <a:pt x="0" y="38100"/>
                </a:lnTo>
                <a:lnTo>
                  <a:pt x="5334" y="56388"/>
                </a:lnTo>
                <a:lnTo>
                  <a:pt x="136398" y="18288"/>
                </a:lnTo>
                <a:lnTo>
                  <a:pt x="13106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30400" y="4566030"/>
            <a:ext cx="136525" cy="56515"/>
          </a:xfrm>
          <a:custGeom>
            <a:avLst/>
            <a:gdLst/>
            <a:ahLst/>
            <a:cxnLst/>
            <a:rect l="l" t="t" r="r" b="b"/>
            <a:pathLst>
              <a:path w="136525" h="56514">
                <a:moveTo>
                  <a:pt x="131191" y="0"/>
                </a:moveTo>
                <a:lnTo>
                  <a:pt x="0" y="38100"/>
                </a:lnTo>
                <a:lnTo>
                  <a:pt x="5333" y="56388"/>
                </a:lnTo>
                <a:lnTo>
                  <a:pt x="136525" y="18288"/>
                </a:lnTo>
                <a:lnTo>
                  <a:pt x="13119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34845" y="4612004"/>
            <a:ext cx="137160" cy="50165"/>
          </a:xfrm>
          <a:custGeom>
            <a:avLst/>
            <a:gdLst/>
            <a:ahLst/>
            <a:cxnLst/>
            <a:rect l="l" t="t" r="r" b="b"/>
            <a:pathLst>
              <a:path w="137160" h="50164">
                <a:moveTo>
                  <a:pt x="132715" y="0"/>
                </a:moveTo>
                <a:lnTo>
                  <a:pt x="0" y="31623"/>
                </a:lnTo>
                <a:lnTo>
                  <a:pt x="4444" y="50165"/>
                </a:lnTo>
                <a:lnTo>
                  <a:pt x="137160" y="18542"/>
                </a:lnTo>
                <a:lnTo>
                  <a:pt x="13271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52041" y="4300473"/>
            <a:ext cx="131445" cy="76835"/>
          </a:xfrm>
          <a:custGeom>
            <a:avLst/>
            <a:gdLst/>
            <a:ahLst/>
            <a:cxnLst/>
            <a:rect l="l" t="t" r="r" b="b"/>
            <a:pathLst>
              <a:path w="131444" h="76835">
                <a:moveTo>
                  <a:pt x="123062" y="0"/>
                </a:moveTo>
                <a:lnTo>
                  <a:pt x="0" y="59181"/>
                </a:lnTo>
                <a:lnTo>
                  <a:pt x="8254" y="76326"/>
                </a:lnTo>
                <a:lnTo>
                  <a:pt x="131317" y="17144"/>
                </a:lnTo>
                <a:lnTo>
                  <a:pt x="1230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68423" y="4343527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596"/>
                </a:lnTo>
                <a:lnTo>
                  <a:pt x="133476" y="17653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81123" y="4380103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469"/>
                </a:lnTo>
                <a:lnTo>
                  <a:pt x="133476" y="17526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96998" y="4411853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469"/>
                </a:lnTo>
                <a:lnTo>
                  <a:pt x="133476" y="17526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3235" y="4137152"/>
            <a:ext cx="125730" cy="88900"/>
          </a:xfrm>
          <a:custGeom>
            <a:avLst/>
            <a:gdLst/>
            <a:ahLst/>
            <a:cxnLst/>
            <a:rect l="l" t="t" r="r" b="b"/>
            <a:pathLst>
              <a:path w="125730" h="88900">
                <a:moveTo>
                  <a:pt x="115569" y="0"/>
                </a:moveTo>
                <a:lnTo>
                  <a:pt x="0" y="72517"/>
                </a:lnTo>
                <a:lnTo>
                  <a:pt x="10159" y="88646"/>
                </a:lnTo>
                <a:lnTo>
                  <a:pt x="125729" y="16129"/>
                </a:lnTo>
                <a:lnTo>
                  <a:pt x="1155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73173" y="4165346"/>
            <a:ext cx="127635" cy="86360"/>
          </a:xfrm>
          <a:custGeom>
            <a:avLst/>
            <a:gdLst/>
            <a:ahLst/>
            <a:cxnLst/>
            <a:rect l="l" t="t" r="r" b="b"/>
            <a:pathLst>
              <a:path w="127635" h="86360">
                <a:moveTo>
                  <a:pt x="117348" y="0"/>
                </a:moveTo>
                <a:lnTo>
                  <a:pt x="0" y="69849"/>
                </a:lnTo>
                <a:lnTo>
                  <a:pt x="9778" y="86232"/>
                </a:lnTo>
                <a:lnTo>
                  <a:pt x="127126" y="16382"/>
                </a:lnTo>
                <a:lnTo>
                  <a:pt x="11734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96288" y="4201795"/>
            <a:ext cx="128905" cy="83185"/>
          </a:xfrm>
          <a:custGeom>
            <a:avLst/>
            <a:gdLst/>
            <a:ahLst/>
            <a:cxnLst/>
            <a:rect l="l" t="t" r="r" b="b"/>
            <a:pathLst>
              <a:path w="128905" h="83185">
                <a:moveTo>
                  <a:pt x="119253" y="0"/>
                </a:moveTo>
                <a:lnTo>
                  <a:pt x="0" y="66547"/>
                </a:lnTo>
                <a:lnTo>
                  <a:pt x="9270" y="83184"/>
                </a:lnTo>
                <a:lnTo>
                  <a:pt x="128524" y="16636"/>
                </a:lnTo>
                <a:lnTo>
                  <a:pt x="11925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16989" y="4228719"/>
            <a:ext cx="128905" cy="83820"/>
          </a:xfrm>
          <a:custGeom>
            <a:avLst/>
            <a:gdLst/>
            <a:ahLst/>
            <a:cxnLst/>
            <a:rect l="l" t="t" r="r" b="b"/>
            <a:pathLst>
              <a:path w="128905" h="83820">
                <a:moveTo>
                  <a:pt x="119125" y="0"/>
                </a:moveTo>
                <a:lnTo>
                  <a:pt x="0" y="66674"/>
                </a:lnTo>
                <a:lnTo>
                  <a:pt x="9271" y="83311"/>
                </a:lnTo>
                <a:lnTo>
                  <a:pt x="128397" y="16636"/>
                </a:lnTo>
                <a:lnTo>
                  <a:pt x="1191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0266" y="3986529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70" y="0"/>
                </a:moveTo>
                <a:lnTo>
                  <a:pt x="0" y="89789"/>
                </a:lnTo>
                <a:lnTo>
                  <a:pt x="12572" y="104140"/>
                </a:lnTo>
                <a:lnTo>
                  <a:pt x="115442" y="14351"/>
                </a:lnTo>
                <a:lnTo>
                  <a:pt x="10287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53667" y="4016755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69" y="0"/>
                </a:moveTo>
                <a:lnTo>
                  <a:pt x="0" y="89662"/>
                </a:lnTo>
                <a:lnTo>
                  <a:pt x="12445" y="104013"/>
                </a:lnTo>
                <a:lnTo>
                  <a:pt x="115315" y="14351"/>
                </a:lnTo>
                <a:lnTo>
                  <a:pt x="102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77416" y="4043679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69" y="0"/>
                </a:moveTo>
                <a:lnTo>
                  <a:pt x="0" y="89789"/>
                </a:lnTo>
                <a:lnTo>
                  <a:pt x="12572" y="104140"/>
                </a:lnTo>
                <a:lnTo>
                  <a:pt x="115442" y="14351"/>
                </a:lnTo>
                <a:lnTo>
                  <a:pt x="102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04720" y="4070730"/>
            <a:ext cx="118110" cy="100965"/>
          </a:xfrm>
          <a:custGeom>
            <a:avLst/>
            <a:gdLst/>
            <a:ahLst/>
            <a:cxnLst/>
            <a:rect l="l" t="t" r="r" b="b"/>
            <a:pathLst>
              <a:path w="118110" h="100964">
                <a:moveTo>
                  <a:pt x="106045" y="0"/>
                </a:moveTo>
                <a:lnTo>
                  <a:pt x="0" y="85979"/>
                </a:lnTo>
                <a:lnTo>
                  <a:pt x="11937" y="100838"/>
                </a:lnTo>
                <a:lnTo>
                  <a:pt x="117983" y="14859"/>
                </a:lnTo>
                <a:lnTo>
                  <a:pt x="10604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1525" y="4068698"/>
            <a:ext cx="285750" cy="240029"/>
          </a:xfrm>
          <a:custGeom>
            <a:avLst/>
            <a:gdLst/>
            <a:ahLst/>
            <a:cxnLst/>
            <a:rect l="l" t="t" r="r" b="b"/>
            <a:pathLst>
              <a:path w="285750" h="240029">
                <a:moveTo>
                  <a:pt x="146950" y="73151"/>
                </a:moveTo>
                <a:lnTo>
                  <a:pt x="101600" y="73151"/>
                </a:lnTo>
                <a:lnTo>
                  <a:pt x="149225" y="239775"/>
                </a:lnTo>
                <a:lnTo>
                  <a:pt x="204787" y="239775"/>
                </a:lnTo>
                <a:lnTo>
                  <a:pt x="227000" y="177926"/>
                </a:lnTo>
                <a:lnTo>
                  <a:pt x="177800" y="177926"/>
                </a:lnTo>
                <a:lnTo>
                  <a:pt x="146950" y="73151"/>
                </a:lnTo>
                <a:close/>
              </a:path>
              <a:path w="285750" h="240029">
                <a:moveTo>
                  <a:pt x="125412" y="0"/>
                </a:moveTo>
                <a:lnTo>
                  <a:pt x="76200" y="0"/>
                </a:lnTo>
                <a:lnTo>
                  <a:pt x="0" y="228726"/>
                </a:lnTo>
                <a:lnTo>
                  <a:pt x="44450" y="233425"/>
                </a:lnTo>
                <a:lnTo>
                  <a:pt x="101600" y="73151"/>
                </a:lnTo>
                <a:lnTo>
                  <a:pt x="146950" y="73151"/>
                </a:lnTo>
                <a:lnTo>
                  <a:pt x="125412" y="0"/>
                </a:lnTo>
                <a:close/>
              </a:path>
              <a:path w="285750" h="240029">
                <a:moveTo>
                  <a:pt x="285750" y="14350"/>
                </a:moveTo>
                <a:lnTo>
                  <a:pt x="234950" y="15875"/>
                </a:lnTo>
                <a:lnTo>
                  <a:pt x="177800" y="177926"/>
                </a:lnTo>
                <a:lnTo>
                  <a:pt x="227000" y="177926"/>
                </a:lnTo>
                <a:lnTo>
                  <a:pt x="285750" y="143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3331" y="4071111"/>
            <a:ext cx="671195" cy="1840230"/>
          </a:xfrm>
          <a:custGeom>
            <a:avLst/>
            <a:gdLst/>
            <a:ahLst/>
            <a:cxnLst/>
            <a:rect l="l" t="t" r="r" b="b"/>
            <a:pathLst>
              <a:path w="671194" h="1840229">
                <a:moveTo>
                  <a:pt x="652691" y="0"/>
                </a:moveTo>
                <a:lnTo>
                  <a:pt x="0" y="1833575"/>
                </a:lnTo>
                <a:lnTo>
                  <a:pt x="17945" y="1839963"/>
                </a:lnTo>
                <a:lnTo>
                  <a:pt x="670636" y="6350"/>
                </a:lnTo>
                <a:lnTo>
                  <a:pt x="65269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62" y="4937505"/>
            <a:ext cx="1634489" cy="132715"/>
          </a:xfrm>
          <a:custGeom>
            <a:avLst/>
            <a:gdLst/>
            <a:ahLst/>
            <a:cxnLst/>
            <a:rect l="l" t="t" r="r" b="b"/>
            <a:pathLst>
              <a:path w="1634489" h="132714">
                <a:moveTo>
                  <a:pt x="1322" y="0"/>
                </a:moveTo>
                <a:lnTo>
                  <a:pt x="0" y="19050"/>
                </a:lnTo>
                <a:lnTo>
                  <a:pt x="1632796" y="132588"/>
                </a:lnTo>
                <a:lnTo>
                  <a:pt x="1634066" y="113538"/>
                </a:lnTo>
                <a:lnTo>
                  <a:pt x="132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55038" y="3878834"/>
            <a:ext cx="98425" cy="110489"/>
          </a:xfrm>
          <a:custGeom>
            <a:avLst/>
            <a:gdLst/>
            <a:ahLst/>
            <a:cxnLst/>
            <a:rect l="l" t="t" r="r" b="b"/>
            <a:pathLst>
              <a:path w="98425" h="110489">
                <a:moveTo>
                  <a:pt x="83820" y="0"/>
                </a:moveTo>
                <a:lnTo>
                  <a:pt x="0" y="97536"/>
                </a:lnTo>
                <a:lnTo>
                  <a:pt x="14351" y="109982"/>
                </a:lnTo>
                <a:lnTo>
                  <a:pt x="98298" y="12446"/>
                </a:lnTo>
                <a:lnTo>
                  <a:pt x="8382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91488" y="3901059"/>
            <a:ext cx="98425" cy="110489"/>
          </a:xfrm>
          <a:custGeom>
            <a:avLst/>
            <a:gdLst/>
            <a:ahLst/>
            <a:cxnLst/>
            <a:rect l="l" t="t" r="r" b="b"/>
            <a:pathLst>
              <a:path w="98425" h="110489">
                <a:moveTo>
                  <a:pt x="83947" y="0"/>
                </a:moveTo>
                <a:lnTo>
                  <a:pt x="0" y="97536"/>
                </a:lnTo>
                <a:lnTo>
                  <a:pt x="14478" y="109982"/>
                </a:lnTo>
                <a:lnTo>
                  <a:pt x="98298" y="12446"/>
                </a:lnTo>
                <a:lnTo>
                  <a:pt x="8394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30985" y="3915536"/>
            <a:ext cx="103505" cy="116205"/>
          </a:xfrm>
          <a:custGeom>
            <a:avLst/>
            <a:gdLst/>
            <a:ahLst/>
            <a:cxnLst/>
            <a:rect l="l" t="t" r="r" b="b"/>
            <a:pathLst>
              <a:path w="103505" h="116204">
                <a:moveTo>
                  <a:pt x="89027" y="0"/>
                </a:moveTo>
                <a:lnTo>
                  <a:pt x="0" y="103505"/>
                </a:lnTo>
                <a:lnTo>
                  <a:pt x="14478" y="115950"/>
                </a:lnTo>
                <a:lnTo>
                  <a:pt x="103504" y="12445"/>
                </a:lnTo>
                <a:lnTo>
                  <a:pt x="8902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59052" y="3938015"/>
            <a:ext cx="111125" cy="109220"/>
          </a:xfrm>
          <a:custGeom>
            <a:avLst/>
            <a:gdLst/>
            <a:ahLst/>
            <a:cxnLst/>
            <a:rect l="l" t="t" r="r" b="b"/>
            <a:pathLst>
              <a:path w="111125" h="109220">
                <a:moveTo>
                  <a:pt x="97535" y="0"/>
                </a:moveTo>
                <a:lnTo>
                  <a:pt x="0" y="95503"/>
                </a:lnTo>
                <a:lnTo>
                  <a:pt x="13334" y="109092"/>
                </a:lnTo>
                <a:lnTo>
                  <a:pt x="110871" y="13588"/>
                </a:lnTo>
                <a:lnTo>
                  <a:pt x="9753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3047" y="3804284"/>
            <a:ext cx="74930" cy="113030"/>
          </a:xfrm>
          <a:custGeom>
            <a:avLst/>
            <a:gdLst/>
            <a:ahLst/>
            <a:cxnLst/>
            <a:rect l="l" t="t" r="r" b="b"/>
            <a:pathLst>
              <a:path w="74930" h="113029">
                <a:moveTo>
                  <a:pt x="58293" y="0"/>
                </a:moveTo>
                <a:lnTo>
                  <a:pt x="0" y="103758"/>
                </a:lnTo>
                <a:lnTo>
                  <a:pt x="16510" y="113029"/>
                </a:lnTo>
                <a:lnTo>
                  <a:pt x="74930" y="9270"/>
                </a:lnTo>
                <a:lnTo>
                  <a:pt x="5829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15847" y="3816984"/>
            <a:ext cx="74930" cy="113030"/>
          </a:xfrm>
          <a:custGeom>
            <a:avLst/>
            <a:gdLst/>
            <a:ahLst/>
            <a:cxnLst/>
            <a:rect l="l" t="t" r="r" b="b"/>
            <a:pathLst>
              <a:path w="74930" h="113029">
                <a:moveTo>
                  <a:pt x="58419" y="0"/>
                </a:moveTo>
                <a:lnTo>
                  <a:pt x="0" y="103758"/>
                </a:lnTo>
                <a:lnTo>
                  <a:pt x="16637" y="113029"/>
                </a:lnTo>
                <a:lnTo>
                  <a:pt x="74930" y="9270"/>
                </a:lnTo>
                <a:lnTo>
                  <a:pt x="5841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51407" y="3823208"/>
            <a:ext cx="83820" cy="120014"/>
          </a:xfrm>
          <a:custGeom>
            <a:avLst/>
            <a:gdLst/>
            <a:ahLst/>
            <a:cxnLst/>
            <a:rect l="l" t="t" r="r" b="b"/>
            <a:pathLst>
              <a:path w="83819" h="120014">
                <a:moveTo>
                  <a:pt x="67056" y="0"/>
                </a:moveTo>
                <a:lnTo>
                  <a:pt x="0" y="109728"/>
                </a:lnTo>
                <a:lnTo>
                  <a:pt x="16256" y="119634"/>
                </a:lnTo>
                <a:lnTo>
                  <a:pt x="83312" y="9906"/>
                </a:lnTo>
                <a:lnTo>
                  <a:pt x="6705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86966" y="3844671"/>
            <a:ext cx="92075" cy="114935"/>
          </a:xfrm>
          <a:custGeom>
            <a:avLst/>
            <a:gdLst/>
            <a:ahLst/>
            <a:cxnLst/>
            <a:rect l="l" t="t" r="r" b="b"/>
            <a:pathLst>
              <a:path w="92075" h="114935">
                <a:moveTo>
                  <a:pt x="76200" y="0"/>
                </a:moveTo>
                <a:lnTo>
                  <a:pt x="0" y="103504"/>
                </a:lnTo>
                <a:lnTo>
                  <a:pt x="15367" y="114807"/>
                </a:lnTo>
                <a:lnTo>
                  <a:pt x="91567" y="11302"/>
                </a:lnTo>
                <a:lnTo>
                  <a:pt x="7620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62647" y="3753611"/>
            <a:ext cx="54610" cy="119380"/>
          </a:xfrm>
          <a:custGeom>
            <a:avLst/>
            <a:gdLst/>
            <a:ahLst/>
            <a:cxnLst/>
            <a:rect l="l" t="t" r="r" b="b"/>
            <a:pathLst>
              <a:path w="54609" h="119379">
                <a:moveTo>
                  <a:pt x="36194" y="0"/>
                </a:moveTo>
                <a:lnTo>
                  <a:pt x="0" y="113411"/>
                </a:lnTo>
                <a:lnTo>
                  <a:pt x="18148" y="119125"/>
                </a:lnTo>
                <a:lnTo>
                  <a:pt x="54343" y="5714"/>
                </a:lnTo>
                <a:lnTo>
                  <a:pt x="3619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05738" y="3763390"/>
            <a:ext cx="57150" cy="118745"/>
          </a:xfrm>
          <a:custGeom>
            <a:avLst/>
            <a:gdLst/>
            <a:ahLst/>
            <a:cxnLst/>
            <a:rect l="l" t="t" r="r" b="b"/>
            <a:pathLst>
              <a:path w="57150" h="118745">
                <a:moveTo>
                  <a:pt x="39077" y="0"/>
                </a:moveTo>
                <a:lnTo>
                  <a:pt x="0" y="112394"/>
                </a:lnTo>
                <a:lnTo>
                  <a:pt x="17983" y="118617"/>
                </a:lnTo>
                <a:lnTo>
                  <a:pt x="57073" y="6222"/>
                </a:lnTo>
                <a:lnTo>
                  <a:pt x="3907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54950" y="3769740"/>
            <a:ext cx="57150" cy="118745"/>
          </a:xfrm>
          <a:custGeom>
            <a:avLst/>
            <a:gdLst/>
            <a:ahLst/>
            <a:cxnLst/>
            <a:rect l="l" t="t" r="r" b="b"/>
            <a:pathLst>
              <a:path w="57150" h="118745">
                <a:moveTo>
                  <a:pt x="39077" y="0"/>
                </a:moveTo>
                <a:lnTo>
                  <a:pt x="0" y="112394"/>
                </a:lnTo>
                <a:lnTo>
                  <a:pt x="17983" y="118617"/>
                </a:lnTo>
                <a:lnTo>
                  <a:pt x="57073" y="6222"/>
                </a:lnTo>
                <a:lnTo>
                  <a:pt x="3907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98625" y="3776979"/>
            <a:ext cx="65405" cy="116839"/>
          </a:xfrm>
          <a:custGeom>
            <a:avLst/>
            <a:gdLst/>
            <a:ahLst/>
            <a:cxnLst/>
            <a:rect l="l" t="t" r="r" b="b"/>
            <a:pathLst>
              <a:path w="65405" h="116839">
                <a:moveTo>
                  <a:pt x="47498" y="0"/>
                </a:moveTo>
                <a:lnTo>
                  <a:pt x="0" y="109220"/>
                </a:lnTo>
                <a:lnTo>
                  <a:pt x="17462" y="116840"/>
                </a:lnTo>
                <a:lnTo>
                  <a:pt x="64960" y="7620"/>
                </a:lnTo>
                <a:lnTo>
                  <a:pt x="4749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5342" y="3754373"/>
            <a:ext cx="36195" cy="111760"/>
          </a:xfrm>
          <a:custGeom>
            <a:avLst/>
            <a:gdLst/>
            <a:ahLst/>
            <a:cxnLst/>
            <a:rect l="l" t="t" r="r" b="b"/>
            <a:pathLst>
              <a:path w="36194" h="111760">
                <a:moveTo>
                  <a:pt x="17068" y="0"/>
                </a:moveTo>
                <a:lnTo>
                  <a:pt x="0" y="108203"/>
                </a:lnTo>
                <a:lnTo>
                  <a:pt x="18821" y="111251"/>
                </a:lnTo>
                <a:lnTo>
                  <a:pt x="35877" y="3048"/>
                </a:lnTo>
                <a:lnTo>
                  <a:pt x="1706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85456" y="3746627"/>
            <a:ext cx="43815" cy="120650"/>
          </a:xfrm>
          <a:custGeom>
            <a:avLst/>
            <a:gdLst/>
            <a:ahLst/>
            <a:cxnLst/>
            <a:rect l="l" t="t" r="r" b="b"/>
            <a:pathLst>
              <a:path w="43815" h="120650">
                <a:moveTo>
                  <a:pt x="24980" y="0"/>
                </a:moveTo>
                <a:lnTo>
                  <a:pt x="0" y="116459"/>
                </a:lnTo>
                <a:lnTo>
                  <a:pt x="18618" y="120396"/>
                </a:lnTo>
                <a:lnTo>
                  <a:pt x="43599" y="3937"/>
                </a:lnTo>
                <a:lnTo>
                  <a:pt x="2498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31062" y="3743452"/>
            <a:ext cx="45085" cy="120650"/>
          </a:xfrm>
          <a:custGeom>
            <a:avLst/>
            <a:gdLst/>
            <a:ahLst/>
            <a:cxnLst/>
            <a:rect l="l" t="t" r="r" b="b"/>
            <a:pathLst>
              <a:path w="45084" h="120650">
                <a:moveTo>
                  <a:pt x="25869" y="0"/>
                </a:moveTo>
                <a:lnTo>
                  <a:pt x="0" y="116205"/>
                </a:lnTo>
                <a:lnTo>
                  <a:pt x="18592" y="120396"/>
                </a:lnTo>
                <a:lnTo>
                  <a:pt x="44475" y="4191"/>
                </a:lnTo>
                <a:lnTo>
                  <a:pt x="25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80782" y="3743578"/>
            <a:ext cx="46990" cy="120650"/>
          </a:xfrm>
          <a:custGeom>
            <a:avLst/>
            <a:gdLst/>
            <a:ahLst/>
            <a:cxnLst/>
            <a:rect l="l" t="t" r="r" b="b"/>
            <a:pathLst>
              <a:path w="46990" h="120650">
                <a:moveTo>
                  <a:pt x="28105" y="0"/>
                </a:moveTo>
                <a:lnTo>
                  <a:pt x="0" y="115697"/>
                </a:lnTo>
                <a:lnTo>
                  <a:pt x="18516" y="120142"/>
                </a:lnTo>
                <a:lnTo>
                  <a:pt x="46621" y="4445"/>
                </a:lnTo>
                <a:lnTo>
                  <a:pt x="2810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5561" y="3786504"/>
            <a:ext cx="26034" cy="110489"/>
          </a:xfrm>
          <a:custGeom>
            <a:avLst/>
            <a:gdLst/>
            <a:ahLst/>
            <a:cxnLst/>
            <a:rect l="l" t="t" r="r" b="b"/>
            <a:pathLst>
              <a:path w="26034" h="110489">
                <a:moveTo>
                  <a:pt x="6527" y="0"/>
                </a:moveTo>
                <a:lnTo>
                  <a:pt x="0" y="109347"/>
                </a:lnTo>
                <a:lnTo>
                  <a:pt x="19011" y="110490"/>
                </a:lnTo>
                <a:lnTo>
                  <a:pt x="25539" y="1143"/>
                </a:lnTo>
                <a:lnTo>
                  <a:pt x="652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5956" y="3777360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727"/>
                </a:lnTo>
              </a:path>
            </a:pathLst>
          </a:custGeom>
          <a:ln w="20307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8647" y="3770884"/>
            <a:ext cx="22860" cy="110489"/>
          </a:xfrm>
          <a:custGeom>
            <a:avLst/>
            <a:gdLst/>
            <a:ahLst/>
            <a:cxnLst/>
            <a:rect l="l" t="t" r="r" b="b"/>
            <a:pathLst>
              <a:path w="22859" h="110489">
                <a:moveTo>
                  <a:pt x="3530" y="0"/>
                </a:moveTo>
                <a:lnTo>
                  <a:pt x="0" y="109474"/>
                </a:lnTo>
                <a:lnTo>
                  <a:pt x="19037" y="109982"/>
                </a:lnTo>
                <a:lnTo>
                  <a:pt x="22567" y="508"/>
                </a:lnTo>
                <a:lnTo>
                  <a:pt x="353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4316" y="3764279"/>
            <a:ext cx="26670" cy="110489"/>
          </a:xfrm>
          <a:custGeom>
            <a:avLst/>
            <a:gdLst/>
            <a:ahLst/>
            <a:cxnLst/>
            <a:rect l="l" t="t" r="r" b="b"/>
            <a:pathLst>
              <a:path w="26670" h="110489">
                <a:moveTo>
                  <a:pt x="7480" y="0"/>
                </a:moveTo>
                <a:lnTo>
                  <a:pt x="0" y="109220"/>
                </a:lnTo>
                <a:lnTo>
                  <a:pt x="18999" y="110490"/>
                </a:lnTo>
                <a:lnTo>
                  <a:pt x="26492" y="1270"/>
                </a:lnTo>
                <a:lnTo>
                  <a:pt x="748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7149" y="3860672"/>
            <a:ext cx="40005" cy="102235"/>
          </a:xfrm>
          <a:custGeom>
            <a:avLst/>
            <a:gdLst/>
            <a:ahLst/>
            <a:cxnLst/>
            <a:rect l="l" t="t" r="r" b="b"/>
            <a:pathLst>
              <a:path w="40004" h="102235">
                <a:moveTo>
                  <a:pt x="18618" y="0"/>
                </a:moveTo>
                <a:lnTo>
                  <a:pt x="0" y="4063"/>
                </a:lnTo>
                <a:lnTo>
                  <a:pt x="21145" y="101853"/>
                </a:lnTo>
                <a:lnTo>
                  <a:pt x="39763" y="97789"/>
                </a:lnTo>
                <a:lnTo>
                  <a:pt x="1861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5168" y="3844925"/>
            <a:ext cx="42545" cy="101600"/>
          </a:xfrm>
          <a:custGeom>
            <a:avLst/>
            <a:gdLst/>
            <a:ahLst/>
            <a:cxnLst/>
            <a:rect l="l" t="t" r="r" b="b"/>
            <a:pathLst>
              <a:path w="42545" h="101600">
                <a:moveTo>
                  <a:pt x="18503" y="0"/>
                </a:moveTo>
                <a:lnTo>
                  <a:pt x="0" y="4444"/>
                </a:lnTo>
                <a:lnTo>
                  <a:pt x="23647" y="101600"/>
                </a:lnTo>
                <a:lnTo>
                  <a:pt x="42151" y="97155"/>
                </a:lnTo>
                <a:lnTo>
                  <a:pt x="1850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2691" y="3828922"/>
            <a:ext cx="39370" cy="102235"/>
          </a:xfrm>
          <a:custGeom>
            <a:avLst/>
            <a:gdLst/>
            <a:ahLst/>
            <a:cxnLst/>
            <a:rect l="l" t="t" r="r" b="b"/>
            <a:pathLst>
              <a:path w="39370" h="102235">
                <a:moveTo>
                  <a:pt x="18643" y="0"/>
                </a:moveTo>
                <a:lnTo>
                  <a:pt x="0" y="3937"/>
                </a:lnTo>
                <a:lnTo>
                  <a:pt x="20535" y="101853"/>
                </a:lnTo>
                <a:lnTo>
                  <a:pt x="39179" y="97916"/>
                </a:lnTo>
                <a:lnTo>
                  <a:pt x="1864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2246" y="3805173"/>
            <a:ext cx="35560" cy="111760"/>
          </a:xfrm>
          <a:custGeom>
            <a:avLst/>
            <a:gdLst/>
            <a:ahLst/>
            <a:cxnLst/>
            <a:rect l="l" t="t" r="r" b="b"/>
            <a:pathLst>
              <a:path w="35559" h="111760">
                <a:moveTo>
                  <a:pt x="18834" y="0"/>
                </a:moveTo>
                <a:lnTo>
                  <a:pt x="0" y="2920"/>
                </a:lnTo>
                <a:lnTo>
                  <a:pt x="16484" y="111251"/>
                </a:lnTo>
                <a:lnTo>
                  <a:pt x="35318" y="108331"/>
                </a:lnTo>
                <a:lnTo>
                  <a:pt x="1883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347" y="4007358"/>
            <a:ext cx="70485" cy="94615"/>
          </a:xfrm>
          <a:custGeom>
            <a:avLst/>
            <a:gdLst/>
            <a:ahLst/>
            <a:cxnLst/>
            <a:rect l="l" t="t" r="r" b="b"/>
            <a:pathLst>
              <a:path w="70485" h="94614">
                <a:moveTo>
                  <a:pt x="15988" y="0"/>
                </a:moveTo>
                <a:lnTo>
                  <a:pt x="0" y="10287"/>
                </a:lnTo>
                <a:lnTo>
                  <a:pt x="54380" y="94234"/>
                </a:lnTo>
                <a:lnTo>
                  <a:pt x="70368" y="83947"/>
                </a:lnTo>
                <a:lnTo>
                  <a:pt x="1598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0298" y="3955415"/>
            <a:ext cx="66040" cy="96520"/>
          </a:xfrm>
          <a:custGeom>
            <a:avLst/>
            <a:gdLst/>
            <a:ahLst/>
            <a:cxnLst/>
            <a:rect l="l" t="t" r="r" b="b"/>
            <a:pathLst>
              <a:path w="66039" h="96520">
                <a:moveTo>
                  <a:pt x="16582" y="0"/>
                </a:moveTo>
                <a:lnTo>
                  <a:pt x="0" y="9398"/>
                </a:lnTo>
                <a:lnTo>
                  <a:pt x="49208" y="96520"/>
                </a:lnTo>
                <a:lnTo>
                  <a:pt x="65794" y="87122"/>
                </a:lnTo>
                <a:lnTo>
                  <a:pt x="1658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7474" y="3931792"/>
            <a:ext cx="57150" cy="99695"/>
          </a:xfrm>
          <a:custGeom>
            <a:avLst/>
            <a:gdLst/>
            <a:ahLst/>
            <a:cxnLst/>
            <a:rect l="l" t="t" r="r" b="b"/>
            <a:pathLst>
              <a:path w="57150" h="99695">
                <a:moveTo>
                  <a:pt x="17487" y="0"/>
                </a:moveTo>
                <a:lnTo>
                  <a:pt x="0" y="7492"/>
                </a:lnTo>
                <a:lnTo>
                  <a:pt x="39674" y="99313"/>
                </a:lnTo>
                <a:lnTo>
                  <a:pt x="57162" y="91820"/>
                </a:lnTo>
                <a:lnTo>
                  <a:pt x="1748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0337" y="3915917"/>
            <a:ext cx="57150" cy="99695"/>
          </a:xfrm>
          <a:custGeom>
            <a:avLst/>
            <a:gdLst/>
            <a:ahLst/>
            <a:cxnLst/>
            <a:rect l="l" t="t" r="r" b="b"/>
            <a:pathLst>
              <a:path w="57150" h="99695">
                <a:moveTo>
                  <a:pt x="17487" y="0"/>
                </a:moveTo>
                <a:lnTo>
                  <a:pt x="0" y="7492"/>
                </a:lnTo>
                <a:lnTo>
                  <a:pt x="39674" y="99313"/>
                </a:lnTo>
                <a:lnTo>
                  <a:pt x="57162" y="91820"/>
                </a:lnTo>
                <a:lnTo>
                  <a:pt x="1748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3906" y="3892803"/>
            <a:ext cx="48895" cy="101600"/>
          </a:xfrm>
          <a:custGeom>
            <a:avLst/>
            <a:gdLst/>
            <a:ahLst/>
            <a:cxnLst/>
            <a:rect l="l" t="t" r="r" b="b"/>
            <a:pathLst>
              <a:path w="48895" h="101600">
                <a:moveTo>
                  <a:pt x="18160" y="0"/>
                </a:moveTo>
                <a:lnTo>
                  <a:pt x="0" y="5715"/>
                </a:lnTo>
                <a:lnTo>
                  <a:pt x="30289" y="101092"/>
                </a:lnTo>
                <a:lnTo>
                  <a:pt x="48450" y="95377"/>
                </a:lnTo>
                <a:lnTo>
                  <a:pt x="1816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07" y="5309234"/>
            <a:ext cx="111760" cy="78105"/>
          </a:xfrm>
          <a:custGeom>
            <a:avLst/>
            <a:gdLst/>
            <a:ahLst/>
            <a:cxnLst/>
            <a:rect l="l" t="t" r="r" b="b"/>
            <a:pathLst>
              <a:path w="111760" h="78104">
                <a:moveTo>
                  <a:pt x="101756" y="0"/>
                </a:moveTo>
                <a:lnTo>
                  <a:pt x="0" y="61848"/>
                </a:lnTo>
                <a:lnTo>
                  <a:pt x="9891" y="78104"/>
                </a:lnTo>
                <a:lnTo>
                  <a:pt x="111647" y="16255"/>
                </a:lnTo>
                <a:lnTo>
                  <a:pt x="10175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84618" y="5368544"/>
            <a:ext cx="237490" cy="325120"/>
          </a:xfrm>
          <a:custGeom>
            <a:avLst/>
            <a:gdLst/>
            <a:ahLst/>
            <a:cxnLst/>
            <a:rect l="l" t="t" r="r" b="b"/>
            <a:pathLst>
              <a:path w="237490" h="325120">
                <a:moveTo>
                  <a:pt x="15544" y="0"/>
                </a:moveTo>
                <a:lnTo>
                  <a:pt x="0" y="10921"/>
                </a:lnTo>
                <a:lnTo>
                  <a:pt x="221818" y="324637"/>
                </a:lnTo>
                <a:lnTo>
                  <a:pt x="237362" y="313639"/>
                </a:lnTo>
                <a:lnTo>
                  <a:pt x="1554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8968" y="4289044"/>
            <a:ext cx="237490" cy="325120"/>
          </a:xfrm>
          <a:custGeom>
            <a:avLst/>
            <a:gdLst/>
            <a:ahLst/>
            <a:cxnLst/>
            <a:rect l="l" t="t" r="r" b="b"/>
            <a:pathLst>
              <a:path w="237490" h="325120">
                <a:moveTo>
                  <a:pt x="15544" y="0"/>
                </a:moveTo>
                <a:lnTo>
                  <a:pt x="0" y="10921"/>
                </a:lnTo>
                <a:lnTo>
                  <a:pt x="221818" y="324611"/>
                </a:lnTo>
                <a:lnTo>
                  <a:pt x="237362" y="313689"/>
                </a:lnTo>
                <a:lnTo>
                  <a:pt x="1554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42872" y="4396740"/>
            <a:ext cx="440055" cy="277495"/>
          </a:xfrm>
          <a:custGeom>
            <a:avLst/>
            <a:gdLst/>
            <a:ahLst/>
            <a:cxnLst/>
            <a:rect l="l" t="t" r="r" b="b"/>
            <a:pathLst>
              <a:path w="440055" h="277495">
                <a:moveTo>
                  <a:pt x="430149" y="0"/>
                </a:moveTo>
                <a:lnTo>
                  <a:pt x="0" y="261239"/>
                </a:lnTo>
                <a:lnTo>
                  <a:pt x="9893" y="277495"/>
                </a:lnTo>
                <a:lnTo>
                  <a:pt x="439928" y="16256"/>
                </a:lnTo>
                <a:lnTo>
                  <a:pt x="4301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1472" y="6114846"/>
            <a:ext cx="51435" cy="219710"/>
          </a:xfrm>
          <a:custGeom>
            <a:avLst/>
            <a:gdLst/>
            <a:ahLst/>
            <a:cxnLst/>
            <a:rect l="l" t="t" r="r" b="b"/>
            <a:pathLst>
              <a:path w="51434" h="219710">
                <a:moveTo>
                  <a:pt x="32283" y="0"/>
                </a:moveTo>
                <a:lnTo>
                  <a:pt x="0" y="216674"/>
                </a:lnTo>
                <a:lnTo>
                  <a:pt x="18846" y="219481"/>
                </a:lnTo>
                <a:lnTo>
                  <a:pt x="51130" y="2806"/>
                </a:lnTo>
                <a:lnTo>
                  <a:pt x="3228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5166" y="6114694"/>
            <a:ext cx="101600" cy="220345"/>
          </a:xfrm>
          <a:custGeom>
            <a:avLst/>
            <a:gdLst/>
            <a:ahLst/>
            <a:cxnLst/>
            <a:rect l="l" t="t" r="r" b="b"/>
            <a:pathLst>
              <a:path w="101600" h="220345">
                <a:moveTo>
                  <a:pt x="83413" y="0"/>
                </a:moveTo>
                <a:lnTo>
                  <a:pt x="0" y="212839"/>
                </a:lnTo>
                <a:lnTo>
                  <a:pt x="17741" y="219786"/>
                </a:lnTo>
                <a:lnTo>
                  <a:pt x="101142" y="6946"/>
                </a:lnTo>
                <a:lnTo>
                  <a:pt x="8341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3638" y="6084570"/>
            <a:ext cx="28575" cy="210185"/>
          </a:xfrm>
          <a:custGeom>
            <a:avLst/>
            <a:gdLst/>
            <a:ahLst/>
            <a:cxnLst/>
            <a:rect l="l" t="t" r="r" b="b"/>
            <a:pathLst>
              <a:path w="28575" h="210185">
                <a:moveTo>
                  <a:pt x="19037" y="0"/>
                </a:moveTo>
                <a:lnTo>
                  <a:pt x="0" y="850"/>
                </a:lnTo>
                <a:lnTo>
                  <a:pt x="9410" y="210184"/>
                </a:lnTo>
                <a:lnTo>
                  <a:pt x="28447" y="209334"/>
                </a:lnTo>
                <a:lnTo>
                  <a:pt x="190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97140" y="6012967"/>
            <a:ext cx="73025" cy="207645"/>
          </a:xfrm>
          <a:custGeom>
            <a:avLst/>
            <a:gdLst/>
            <a:ahLst/>
            <a:cxnLst/>
            <a:rect l="l" t="t" r="r" b="b"/>
            <a:pathLst>
              <a:path w="73025" h="207645">
                <a:moveTo>
                  <a:pt x="18402" y="0"/>
                </a:moveTo>
                <a:lnTo>
                  <a:pt x="0" y="4927"/>
                </a:lnTo>
                <a:lnTo>
                  <a:pt x="54216" y="207340"/>
                </a:lnTo>
                <a:lnTo>
                  <a:pt x="72618" y="202412"/>
                </a:lnTo>
                <a:lnTo>
                  <a:pt x="1840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13002" y="5909132"/>
            <a:ext cx="111125" cy="196215"/>
          </a:xfrm>
          <a:custGeom>
            <a:avLst/>
            <a:gdLst/>
            <a:ahLst/>
            <a:cxnLst/>
            <a:rect l="l" t="t" r="r" b="b"/>
            <a:pathLst>
              <a:path w="111125" h="196214">
                <a:moveTo>
                  <a:pt x="17030" y="0"/>
                </a:moveTo>
                <a:lnTo>
                  <a:pt x="0" y="8521"/>
                </a:lnTo>
                <a:lnTo>
                  <a:pt x="93764" y="195935"/>
                </a:lnTo>
                <a:lnTo>
                  <a:pt x="110794" y="187401"/>
                </a:lnTo>
                <a:lnTo>
                  <a:pt x="1703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22069" y="5776798"/>
            <a:ext cx="146685" cy="175260"/>
          </a:xfrm>
          <a:custGeom>
            <a:avLst/>
            <a:gdLst/>
            <a:ahLst/>
            <a:cxnLst/>
            <a:rect l="l" t="t" r="r" b="b"/>
            <a:pathLst>
              <a:path w="146684" h="175260">
                <a:moveTo>
                  <a:pt x="14859" y="0"/>
                </a:moveTo>
                <a:lnTo>
                  <a:pt x="0" y="11988"/>
                </a:lnTo>
                <a:lnTo>
                  <a:pt x="131826" y="174853"/>
                </a:lnTo>
                <a:lnTo>
                  <a:pt x="146685" y="162864"/>
                </a:lnTo>
                <a:lnTo>
                  <a:pt x="1485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02410" y="5628284"/>
            <a:ext cx="182880" cy="135890"/>
          </a:xfrm>
          <a:custGeom>
            <a:avLst/>
            <a:gdLst/>
            <a:ahLst/>
            <a:cxnLst/>
            <a:rect l="l" t="t" r="r" b="b"/>
            <a:pathLst>
              <a:path w="182880" h="135889">
                <a:moveTo>
                  <a:pt x="10921" y="0"/>
                </a:moveTo>
                <a:lnTo>
                  <a:pt x="0" y="15633"/>
                </a:lnTo>
                <a:lnTo>
                  <a:pt x="171958" y="135343"/>
                </a:lnTo>
                <a:lnTo>
                  <a:pt x="182879" y="119697"/>
                </a:lnTo>
                <a:lnTo>
                  <a:pt x="1092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357" y="3891915"/>
            <a:ext cx="120014" cy="191770"/>
          </a:xfrm>
          <a:custGeom>
            <a:avLst/>
            <a:gdLst/>
            <a:ahLst/>
            <a:cxnLst/>
            <a:rect l="l" t="t" r="r" b="b"/>
            <a:pathLst>
              <a:path w="120014" h="191770">
                <a:moveTo>
                  <a:pt x="16584" y="0"/>
                </a:moveTo>
                <a:lnTo>
                  <a:pt x="0" y="9398"/>
                </a:lnTo>
                <a:lnTo>
                  <a:pt x="103099" y="191770"/>
                </a:lnTo>
                <a:lnTo>
                  <a:pt x="119684" y="182372"/>
                </a:lnTo>
                <a:lnTo>
                  <a:pt x="1658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1317" y="3768852"/>
            <a:ext cx="78740" cy="206375"/>
          </a:xfrm>
          <a:custGeom>
            <a:avLst/>
            <a:gdLst/>
            <a:ahLst/>
            <a:cxnLst/>
            <a:rect l="l" t="t" r="r" b="b"/>
            <a:pathLst>
              <a:path w="78739" h="206375">
                <a:moveTo>
                  <a:pt x="18237" y="0"/>
                </a:moveTo>
                <a:lnTo>
                  <a:pt x="0" y="5461"/>
                </a:lnTo>
                <a:lnTo>
                  <a:pt x="60477" y="206121"/>
                </a:lnTo>
                <a:lnTo>
                  <a:pt x="78714" y="200660"/>
                </a:lnTo>
                <a:lnTo>
                  <a:pt x="18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6048" y="3652520"/>
            <a:ext cx="46355" cy="219710"/>
          </a:xfrm>
          <a:custGeom>
            <a:avLst/>
            <a:gdLst/>
            <a:ahLst/>
            <a:cxnLst/>
            <a:rect l="l" t="t" r="r" b="b"/>
            <a:pathLst>
              <a:path w="46355" h="219710">
                <a:moveTo>
                  <a:pt x="27292" y="0"/>
                </a:moveTo>
                <a:lnTo>
                  <a:pt x="0" y="217296"/>
                </a:lnTo>
                <a:lnTo>
                  <a:pt x="18910" y="219709"/>
                </a:lnTo>
                <a:lnTo>
                  <a:pt x="46202" y="2412"/>
                </a:lnTo>
                <a:lnTo>
                  <a:pt x="2729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20254" y="3640073"/>
            <a:ext cx="93345" cy="232410"/>
          </a:xfrm>
          <a:custGeom>
            <a:avLst/>
            <a:gdLst/>
            <a:ahLst/>
            <a:cxnLst/>
            <a:rect l="l" t="t" r="r" b="b"/>
            <a:pathLst>
              <a:path w="93344" h="232410">
                <a:moveTo>
                  <a:pt x="75006" y="0"/>
                </a:moveTo>
                <a:lnTo>
                  <a:pt x="0" y="225932"/>
                </a:lnTo>
                <a:lnTo>
                  <a:pt x="18084" y="231901"/>
                </a:lnTo>
                <a:lnTo>
                  <a:pt x="93091" y="5968"/>
                </a:lnTo>
                <a:lnTo>
                  <a:pt x="7500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28712" y="3684778"/>
            <a:ext cx="135255" cy="225425"/>
          </a:xfrm>
          <a:custGeom>
            <a:avLst/>
            <a:gdLst/>
            <a:ahLst/>
            <a:cxnLst/>
            <a:rect l="l" t="t" r="r" b="b"/>
            <a:pathLst>
              <a:path w="135255" h="225425">
                <a:moveTo>
                  <a:pt x="118249" y="0"/>
                </a:moveTo>
                <a:lnTo>
                  <a:pt x="0" y="215773"/>
                </a:lnTo>
                <a:lnTo>
                  <a:pt x="16700" y="225044"/>
                </a:lnTo>
                <a:lnTo>
                  <a:pt x="135013" y="9271"/>
                </a:lnTo>
                <a:lnTo>
                  <a:pt x="1182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424939" y="3755390"/>
            <a:ext cx="174625" cy="223520"/>
          </a:xfrm>
          <a:custGeom>
            <a:avLst/>
            <a:gdLst/>
            <a:ahLst/>
            <a:cxnLst/>
            <a:rect l="l" t="t" r="r" b="b"/>
            <a:pathLst>
              <a:path w="174625" h="223520">
                <a:moveTo>
                  <a:pt x="159003" y="0"/>
                </a:moveTo>
                <a:lnTo>
                  <a:pt x="0" y="212090"/>
                </a:lnTo>
                <a:lnTo>
                  <a:pt x="15240" y="223520"/>
                </a:lnTo>
                <a:lnTo>
                  <a:pt x="174244" y="11430"/>
                </a:lnTo>
                <a:lnTo>
                  <a:pt x="15900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591944" y="3875404"/>
            <a:ext cx="205740" cy="196215"/>
          </a:xfrm>
          <a:custGeom>
            <a:avLst/>
            <a:gdLst/>
            <a:ahLst/>
            <a:cxnLst/>
            <a:rect l="l" t="t" r="r" b="b"/>
            <a:pathLst>
              <a:path w="205739" h="196214">
                <a:moveTo>
                  <a:pt x="192278" y="0"/>
                </a:moveTo>
                <a:lnTo>
                  <a:pt x="0" y="182499"/>
                </a:lnTo>
                <a:lnTo>
                  <a:pt x="13081" y="196215"/>
                </a:lnTo>
                <a:lnTo>
                  <a:pt x="205359" y="13716"/>
                </a:lnTo>
                <a:lnTo>
                  <a:pt x="19227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727835" y="4023867"/>
            <a:ext cx="232410" cy="179070"/>
          </a:xfrm>
          <a:custGeom>
            <a:avLst/>
            <a:gdLst/>
            <a:ahLst/>
            <a:cxnLst/>
            <a:rect l="l" t="t" r="r" b="b"/>
            <a:pathLst>
              <a:path w="232410" h="179070">
                <a:moveTo>
                  <a:pt x="220725" y="0"/>
                </a:moveTo>
                <a:lnTo>
                  <a:pt x="0" y="163321"/>
                </a:lnTo>
                <a:lnTo>
                  <a:pt x="11302" y="178688"/>
                </a:lnTo>
                <a:lnTo>
                  <a:pt x="232156" y="15366"/>
                </a:lnTo>
                <a:lnTo>
                  <a:pt x="220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832736" y="4204461"/>
            <a:ext cx="241935" cy="144780"/>
          </a:xfrm>
          <a:custGeom>
            <a:avLst/>
            <a:gdLst/>
            <a:ahLst/>
            <a:cxnLst/>
            <a:rect l="l" t="t" r="r" b="b"/>
            <a:pathLst>
              <a:path w="241935" h="144779">
                <a:moveTo>
                  <a:pt x="232282" y="0"/>
                </a:moveTo>
                <a:lnTo>
                  <a:pt x="0" y="127762"/>
                </a:lnTo>
                <a:lnTo>
                  <a:pt x="9143" y="144525"/>
                </a:lnTo>
                <a:lnTo>
                  <a:pt x="241426" y="16763"/>
                </a:lnTo>
                <a:lnTo>
                  <a:pt x="23228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06270" y="4409185"/>
            <a:ext cx="256540" cy="106680"/>
          </a:xfrm>
          <a:custGeom>
            <a:avLst/>
            <a:gdLst/>
            <a:ahLst/>
            <a:cxnLst/>
            <a:rect l="l" t="t" r="r" b="b"/>
            <a:pathLst>
              <a:path w="256539" h="106679">
                <a:moveTo>
                  <a:pt x="249809" y="0"/>
                </a:moveTo>
                <a:lnTo>
                  <a:pt x="0" y="88645"/>
                </a:lnTo>
                <a:lnTo>
                  <a:pt x="6350" y="106552"/>
                </a:lnTo>
                <a:lnTo>
                  <a:pt x="256159" y="17906"/>
                </a:lnTo>
                <a:lnTo>
                  <a:pt x="24980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34717" y="4622800"/>
            <a:ext cx="262890" cy="76200"/>
          </a:xfrm>
          <a:custGeom>
            <a:avLst/>
            <a:gdLst/>
            <a:ahLst/>
            <a:cxnLst/>
            <a:rect l="l" t="t" r="r" b="b"/>
            <a:pathLst>
              <a:path w="262889" h="76200">
                <a:moveTo>
                  <a:pt x="258699" y="0"/>
                </a:moveTo>
                <a:lnTo>
                  <a:pt x="0" y="57657"/>
                </a:lnTo>
                <a:lnTo>
                  <a:pt x="4063" y="76200"/>
                </a:lnTo>
                <a:lnTo>
                  <a:pt x="262889" y="18542"/>
                </a:lnTo>
                <a:lnTo>
                  <a:pt x="25869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25320" y="4856226"/>
            <a:ext cx="266065" cy="41275"/>
          </a:xfrm>
          <a:custGeom>
            <a:avLst/>
            <a:gdLst/>
            <a:ahLst/>
            <a:cxnLst/>
            <a:rect l="l" t="t" r="r" b="b"/>
            <a:pathLst>
              <a:path w="266064" h="41275">
                <a:moveTo>
                  <a:pt x="264160" y="0"/>
                </a:moveTo>
                <a:lnTo>
                  <a:pt x="0" y="22225"/>
                </a:lnTo>
                <a:lnTo>
                  <a:pt x="1524" y="41148"/>
                </a:lnTo>
                <a:lnTo>
                  <a:pt x="265811" y="18923"/>
                </a:lnTo>
                <a:lnTo>
                  <a:pt x="26416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88032" y="5273675"/>
            <a:ext cx="237490" cy="66675"/>
          </a:xfrm>
          <a:custGeom>
            <a:avLst/>
            <a:gdLst/>
            <a:ahLst/>
            <a:cxnLst/>
            <a:rect l="l" t="t" r="r" b="b"/>
            <a:pathLst>
              <a:path w="237489" h="66675">
                <a:moveTo>
                  <a:pt x="3810" y="0"/>
                </a:moveTo>
                <a:lnTo>
                  <a:pt x="0" y="18668"/>
                </a:lnTo>
                <a:lnTo>
                  <a:pt x="233299" y="66675"/>
                </a:lnTo>
                <a:lnTo>
                  <a:pt x="237109" y="48006"/>
                </a:lnTo>
                <a:lnTo>
                  <a:pt x="381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59254" y="5453760"/>
            <a:ext cx="208915" cy="113030"/>
          </a:xfrm>
          <a:custGeom>
            <a:avLst/>
            <a:gdLst/>
            <a:ahLst/>
            <a:cxnLst/>
            <a:rect l="l" t="t" r="r" b="b"/>
            <a:pathLst>
              <a:path w="208914" h="113029">
                <a:moveTo>
                  <a:pt x="8255" y="0"/>
                </a:moveTo>
                <a:lnTo>
                  <a:pt x="0" y="17271"/>
                </a:lnTo>
                <a:lnTo>
                  <a:pt x="200659" y="112902"/>
                </a:lnTo>
                <a:lnTo>
                  <a:pt x="208914" y="95630"/>
                </a:lnTo>
                <a:lnTo>
                  <a:pt x="825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49375" y="4978400"/>
            <a:ext cx="323850" cy="190500"/>
          </a:xfrm>
          <a:custGeom>
            <a:avLst/>
            <a:gdLst/>
            <a:ahLst/>
            <a:cxnLst/>
            <a:rect l="l" t="t" r="r" b="b"/>
            <a:pathLst>
              <a:path w="323850" h="190500">
                <a:moveTo>
                  <a:pt x="311150" y="57150"/>
                </a:moveTo>
                <a:lnTo>
                  <a:pt x="257175" y="57150"/>
                </a:lnTo>
                <a:lnTo>
                  <a:pt x="219075" y="180975"/>
                </a:lnTo>
                <a:lnTo>
                  <a:pt x="266700" y="190500"/>
                </a:lnTo>
                <a:lnTo>
                  <a:pt x="311150" y="57150"/>
                </a:lnTo>
                <a:close/>
              </a:path>
              <a:path w="323850" h="190500">
                <a:moveTo>
                  <a:pt x="66675" y="0"/>
                </a:moveTo>
                <a:lnTo>
                  <a:pt x="0" y="171450"/>
                </a:lnTo>
                <a:lnTo>
                  <a:pt x="47625" y="180975"/>
                </a:lnTo>
                <a:lnTo>
                  <a:pt x="95250" y="47625"/>
                </a:lnTo>
                <a:lnTo>
                  <a:pt x="314325" y="47625"/>
                </a:lnTo>
                <a:lnTo>
                  <a:pt x="323850" y="19050"/>
                </a:lnTo>
                <a:lnTo>
                  <a:pt x="66675" y="0"/>
                </a:lnTo>
                <a:close/>
              </a:path>
              <a:path w="323850" h="190500">
                <a:moveTo>
                  <a:pt x="314325" y="47625"/>
                </a:moveTo>
                <a:lnTo>
                  <a:pt x="95250" y="47625"/>
                </a:lnTo>
                <a:lnTo>
                  <a:pt x="161925" y="57150"/>
                </a:lnTo>
                <a:lnTo>
                  <a:pt x="123825" y="171450"/>
                </a:lnTo>
                <a:lnTo>
                  <a:pt x="161925" y="171450"/>
                </a:lnTo>
                <a:lnTo>
                  <a:pt x="209550" y="57150"/>
                </a:lnTo>
                <a:lnTo>
                  <a:pt x="311150" y="57150"/>
                </a:lnTo>
                <a:lnTo>
                  <a:pt x="314325" y="47625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162" y="4321175"/>
            <a:ext cx="142875" cy="123825"/>
          </a:xfrm>
          <a:custGeom>
            <a:avLst/>
            <a:gdLst/>
            <a:ahLst/>
            <a:cxnLst/>
            <a:rect l="l" t="t" r="r" b="b"/>
            <a:pathLst>
              <a:path w="142875" h="123825">
                <a:moveTo>
                  <a:pt x="28575" y="38100"/>
                </a:moveTo>
                <a:lnTo>
                  <a:pt x="0" y="47625"/>
                </a:lnTo>
                <a:lnTo>
                  <a:pt x="57150" y="123825"/>
                </a:lnTo>
                <a:lnTo>
                  <a:pt x="76200" y="114300"/>
                </a:lnTo>
                <a:lnTo>
                  <a:pt x="38100" y="57150"/>
                </a:lnTo>
                <a:lnTo>
                  <a:pt x="104775" y="57150"/>
                </a:lnTo>
                <a:lnTo>
                  <a:pt x="28575" y="38100"/>
                </a:lnTo>
                <a:close/>
              </a:path>
              <a:path w="142875" h="123825">
                <a:moveTo>
                  <a:pt x="85725" y="0"/>
                </a:moveTo>
                <a:lnTo>
                  <a:pt x="66675" y="9525"/>
                </a:lnTo>
                <a:lnTo>
                  <a:pt x="104775" y="57150"/>
                </a:lnTo>
                <a:lnTo>
                  <a:pt x="38100" y="57150"/>
                </a:lnTo>
                <a:lnTo>
                  <a:pt x="114300" y="85725"/>
                </a:lnTo>
                <a:lnTo>
                  <a:pt x="142875" y="66675"/>
                </a:lnTo>
                <a:lnTo>
                  <a:pt x="85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3987" y="4208398"/>
            <a:ext cx="160655" cy="141605"/>
          </a:xfrm>
          <a:custGeom>
            <a:avLst/>
            <a:gdLst/>
            <a:ahLst/>
            <a:cxnLst/>
            <a:rect l="l" t="t" r="r" b="b"/>
            <a:pathLst>
              <a:path w="160654" h="141604">
                <a:moveTo>
                  <a:pt x="28575" y="65150"/>
                </a:moveTo>
                <a:lnTo>
                  <a:pt x="0" y="84200"/>
                </a:lnTo>
                <a:lnTo>
                  <a:pt x="85725" y="141350"/>
                </a:lnTo>
                <a:lnTo>
                  <a:pt x="103187" y="131825"/>
                </a:lnTo>
                <a:lnTo>
                  <a:pt x="94776" y="108076"/>
                </a:lnTo>
                <a:lnTo>
                  <a:pt x="71437" y="108076"/>
                </a:lnTo>
                <a:lnTo>
                  <a:pt x="28575" y="65150"/>
                </a:lnTo>
                <a:close/>
              </a:path>
              <a:path w="160654" h="141604">
                <a:moveTo>
                  <a:pt x="76200" y="36575"/>
                </a:moveTo>
                <a:lnTo>
                  <a:pt x="57150" y="46100"/>
                </a:lnTo>
                <a:lnTo>
                  <a:pt x="71437" y="108076"/>
                </a:lnTo>
                <a:lnTo>
                  <a:pt x="94776" y="108076"/>
                </a:lnTo>
                <a:lnTo>
                  <a:pt x="76200" y="55625"/>
                </a:lnTo>
                <a:lnTo>
                  <a:pt x="113241" y="55625"/>
                </a:lnTo>
                <a:lnTo>
                  <a:pt x="76200" y="36575"/>
                </a:lnTo>
                <a:close/>
              </a:path>
              <a:path w="160654" h="141604">
                <a:moveTo>
                  <a:pt x="113241" y="55625"/>
                </a:moveTo>
                <a:lnTo>
                  <a:pt x="76200" y="55625"/>
                </a:lnTo>
                <a:lnTo>
                  <a:pt x="141287" y="103250"/>
                </a:lnTo>
                <a:lnTo>
                  <a:pt x="160337" y="93725"/>
                </a:lnTo>
                <a:lnTo>
                  <a:pt x="151625" y="65150"/>
                </a:lnTo>
                <a:lnTo>
                  <a:pt x="131762" y="65150"/>
                </a:lnTo>
                <a:lnTo>
                  <a:pt x="113241" y="55625"/>
                </a:lnTo>
                <a:close/>
              </a:path>
              <a:path w="160654" h="141604">
                <a:moveTo>
                  <a:pt x="131762" y="0"/>
                </a:moveTo>
                <a:lnTo>
                  <a:pt x="112712" y="19050"/>
                </a:lnTo>
                <a:lnTo>
                  <a:pt x="131762" y="65150"/>
                </a:lnTo>
                <a:lnTo>
                  <a:pt x="151625" y="65150"/>
                </a:lnTo>
                <a:lnTo>
                  <a:pt x="1317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74737" y="5559425"/>
            <a:ext cx="132080" cy="123825"/>
          </a:xfrm>
          <a:custGeom>
            <a:avLst/>
            <a:gdLst/>
            <a:ahLst/>
            <a:cxnLst/>
            <a:rect l="l" t="t" r="r" b="b"/>
            <a:pathLst>
              <a:path w="132080" h="123825">
                <a:moveTo>
                  <a:pt x="120253" y="57150"/>
                </a:moveTo>
                <a:lnTo>
                  <a:pt x="95250" y="57150"/>
                </a:lnTo>
                <a:lnTo>
                  <a:pt x="104775" y="76200"/>
                </a:lnTo>
                <a:lnTo>
                  <a:pt x="47625" y="104775"/>
                </a:lnTo>
                <a:lnTo>
                  <a:pt x="57150" y="123825"/>
                </a:lnTo>
                <a:lnTo>
                  <a:pt x="131762" y="76200"/>
                </a:lnTo>
                <a:lnTo>
                  <a:pt x="120253" y="57150"/>
                </a:lnTo>
                <a:close/>
              </a:path>
              <a:path w="132080" h="123825">
                <a:moveTo>
                  <a:pt x="102989" y="28575"/>
                </a:moveTo>
                <a:lnTo>
                  <a:pt x="66675" y="28575"/>
                </a:lnTo>
                <a:lnTo>
                  <a:pt x="85725" y="47625"/>
                </a:lnTo>
                <a:lnTo>
                  <a:pt x="38100" y="76200"/>
                </a:lnTo>
                <a:lnTo>
                  <a:pt x="47625" y="85725"/>
                </a:lnTo>
                <a:lnTo>
                  <a:pt x="95250" y="57150"/>
                </a:lnTo>
                <a:lnTo>
                  <a:pt x="120253" y="57150"/>
                </a:lnTo>
                <a:lnTo>
                  <a:pt x="102989" y="28575"/>
                </a:lnTo>
                <a:close/>
              </a:path>
              <a:path w="132080" h="123825">
                <a:moveTo>
                  <a:pt x="85725" y="0"/>
                </a:moveTo>
                <a:lnTo>
                  <a:pt x="0" y="47625"/>
                </a:lnTo>
                <a:lnTo>
                  <a:pt x="9525" y="57150"/>
                </a:lnTo>
                <a:lnTo>
                  <a:pt x="66675" y="28575"/>
                </a:lnTo>
                <a:lnTo>
                  <a:pt x="102989" y="28575"/>
                </a:lnTo>
                <a:lnTo>
                  <a:pt x="85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492250" y="4416425"/>
            <a:ext cx="142875" cy="114300"/>
          </a:xfrm>
          <a:custGeom>
            <a:avLst/>
            <a:gdLst/>
            <a:ahLst/>
            <a:cxnLst/>
            <a:rect l="l" t="t" r="r" b="b"/>
            <a:pathLst>
              <a:path w="142875" h="114300">
                <a:moveTo>
                  <a:pt x="104775" y="0"/>
                </a:moveTo>
                <a:lnTo>
                  <a:pt x="0" y="57150"/>
                </a:lnTo>
                <a:lnTo>
                  <a:pt x="38100" y="114300"/>
                </a:lnTo>
                <a:lnTo>
                  <a:pt x="57150" y="104775"/>
                </a:lnTo>
                <a:lnTo>
                  <a:pt x="28575" y="66675"/>
                </a:lnTo>
                <a:lnTo>
                  <a:pt x="57150" y="47625"/>
                </a:lnTo>
                <a:lnTo>
                  <a:pt x="80962" y="47625"/>
                </a:lnTo>
                <a:lnTo>
                  <a:pt x="76200" y="38100"/>
                </a:lnTo>
                <a:lnTo>
                  <a:pt x="95250" y="19050"/>
                </a:lnTo>
                <a:lnTo>
                  <a:pt x="120015" y="19050"/>
                </a:lnTo>
                <a:lnTo>
                  <a:pt x="104775" y="0"/>
                </a:lnTo>
                <a:close/>
              </a:path>
              <a:path w="142875" h="114300">
                <a:moveTo>
                  <a:pt x="80962" y="47625"/>
                </a:moveTo>
                <a:lnTo>
                  <a:pt x="57150" y="47625"/>
                </a:lnTo>
                <a:lnTo>
                  <a:pt x="85725" y="85725"/>
                </a:lnTo>
                <a:lnTo>
                  <a:pt x="95250" y="76200"/>
                </a:lnTo>
                <a:lnTo>
                  <a:pt x="80962" y="47625"/>
                </a:lnTo>
                <a:close/>
              </a:path>
              <a:path w="142875" h="114300">
                <a:moveTo>
                  <a:pt x="120015" y="19050"/>
                </a:moveTo>
                <a:lnTo>
                  <a:pt x="95250" y="19050"/>
                </a:lnTo>
                <a:lnTo>
                  <a:pt x="123825" y="66675"/>
                </a:lnTo>
                <a:lnTo>
                  <a:pt x="142875" y="47625"/>
                </a:lnTo>
                <a:lnTo>
                  <a:pt x="120015" y="190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25575" y="4311650"/>
            <a:ext cx="142875" cy="133350"/>
          </a:xfrm>
          <a:custGeom>
            <a:avLst/>
            <a:gdLst/>
            <a:ahLst/>
            <a:cxnLst/>
            <a:rect l="l" t="t" r="r" b="b"/>
            <a:pathLst>
              <a:path w="142875" h="133350">
                <a:moveTo>
                  <a:pt x="102393" y="38100"/>
                </a:moveTo>
                <a:lnTo>
                  <a:pt x="85725" y="38100"/>
                </a:lnTo>
                <a:lnTo>
                  <a:pt x="28575" y="114300"/>
                </a:lnTo>
                <a:lnTo>
                  <a:pt x="38100" y="133350"/>
                </a:lnTo>
                <a:lnTo>
                  <a:pt x="97971" y="95250"/>
                </a:lnTo>
                <a:lnTo>
                  <a:pt x="66675" y="95250"/>
                </a:lnTo>
                <a:lnTo>
                  <a:pt x="102393" y="38100"/>
                </a:lnTo>
                <a:close/>
              </a:path>
              <a:path w="142875" h="133350">
                <a:moveTo>
                  <a:pt x="133350" y="47625"/>
                </a:moveTo>
                <a:lnTo>
                  <a:pt x="66675" y="95250"/>
                </a:lnTo>
                <a:lnTo>
                  <a:pt x="97971" y="95250"/>
                </a:lnTo>
                <a:lnTo>
                  <a:pt x="142875" y="66675"/>
                </a:lnTo>
                <a:lnTo>
                  <a:pt x="133350" y="47625"/>
                </a:lnTo>
                <a:close/>
              </a:path>
              <a:path w="142875" h="133350">
                <a:moveTo>
                  <a:pt x="104775" y="0"/>
                </a:moveTo>
                <a:lnTo>
                  <a:pt x="0" y="66675"/>
                </a:lnTo>
                <a:lnTo>
                  <a:pt x="9525" y="85725"/>
                </a:lnTo>
                <a:lnTo>
                  <a:pt x="85725" y="38100"/>
                </a:lnTo>
                <a:lnTo>
                  <a:pt x="102393" y="38100"/>
                </a:lnTo>
                <a:lnTo>
                  <a:pt x="114300" y="19050"/>
                </a:lnTo>
                <a:lnTo>
                  <a:pt x="10477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113" y="6091237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9524" y="0"/>
                </a:moveTo>
                <a:lnTo>
                  <a:pt x="0" y="0"/>
                </a:lnTo>
                <a:lnTo>
                  <a:pt x="0" y="19050"/>
                </a:lnTo>
                <a:lnTo>
                  <a:pt x="95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113" y="4055998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0"/>
                </a:moveTo>
                <a:lnTo>
                  <a:pt x="0" y="38100"/>
                </a:lnTo>
                <a:lnTo>
                  <a:pt x="28574" y="76200"/>
                </a:lnTo>
                <a:lnTo>
                  <a:pt x="47624" y="66675"/>
                </a:lnTo>
                <a:lnTo>
                  <a:pt x="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113" y="6100762"/>
            <a:ext cx="57150" cy="104775"/>
          </a:xfrm>
          <a:custGeom>
            <a:avLst/>
            <a:gdLst/>
            <a:ahLst/>
            <a:cxnLst/>
            <a:rect l="l" t="t" r="r" b="b"/>
            <a:pathLst>
              <a:path w="57150" h="104775">
                <a:moveTo>
                  <a:pt x="57149" y="0"/>
                </a:moveTo>
                <a:lnTo>
                  <a:pt x="38099" y="0"/>
                </a:lnTo>
                <a:lnTo>
                  <a:pt x="0" y="57150"/>
                </a:lnTo>
                <a:lnTo>
                  <a:pt x="0" y="104775"/>
                </a:lnTo>
                <a:lnTo>
                  <a:pt x="571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868170" y="5072507"/>
            <a:ext cx="256540" cy="37465"/>
          </a:xfrm>
          <a:custGeom>
            <a:avLst/>
            <a:gdLst/>
            <a:ahLst/>
            <a:cxnLst/>
            <a:rect l="l" t="t" r="r" b="b"/>
            <a:pathLst>
              <a:path w="256539" h="37464">
                <a:moveTo>
                  <a:pt x="1269" y="0"/>
                </a:moveTo>
                <a:lnTo>
                  <a:pt x="0" y="19050"/>
                </a:lnTo>
                <a:lnTo>
                  <a:pt x="254888" y="37211"/>
                </a:lnTo>
                <a:lnTo>
                  <a:pt x="256286" y="18161"/>
                </a:lnTo>
                <a:lnTo>
                  <a:pt x="12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54075" y="3687445"/>
            <a:ext cx="31750" cy="219710"/>
          </a:xfrm>
          <a:custGeom>
            <a:avLst/>
            <a:gdLst/>
            <a:ahLst/>
            <a:cxnLst/>
            <a:rect l="l" t="t" r="r" b="b"/>
            <a:pathLst>
              <a:path w="31750" h="219710">
                <a:moveTo>
                  <a:pt x="19024" y="0"/>
                </a:moveTo>
                <a:lnTo>
                  <a:pt x="0" y="1015"/>
                </a:lnTo>
                <a:lnTo>
                  <a:pt x="12649" y="219709"/>
                </a:lnTo>
                <a:lnTo>
                  <a:pt x="31673" y="218693"/>
                </a:lnTo>
                <a:lnTo>
                  <a:pt x="190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20662" y="5674295"/>
            <a:ext cx="224154" cy="242570"/>
          </a:xfrm>
          <a:custGeom>
            <a:avLst/>
            <a:gdLst/>
            <a:ahLst/>
            <a:cxnLst/>
            <a:rect l="l" t="t" r="r" b="b"/>
            <a:pathLst>
              <a:path w="224154" h="242570">
                <a:moveTo>
                  <a:pt x="13419" y="157509"/>
                </a:moveTo>
                <a:lnTo>
                  <a:pt x="0" y="159766"/>
                </a:lnTo>
                <a:lnTo>
                  <a:pt x="11062" y="198115"/>
                </a:lnTo>
                <a:lnTo>
                  <a:pt x="30162" y="223663"/>
                </a:lnTo>
                <a:lnTo>
                  <a:pt x="57596" y="237901"/>
                </a:lnTo>
                <a:lnTo>
                  <a:pt x="93662" y="242316"/>
                </a:lnTo>
                <a:lnTo>
                  <a:pt x="140419" y="234776"/>
                </a:lnTo>
                <a:lnTo>
                  <a:pt x="164107" y="220091"/>
                </a:lnTo>
                <a:lnTo>
                  <a:pt x="174924" y="204018"/>
                </a:lnTo>
                <a:lnTo>
                  <a:pt x="100806" y="204018"/>
                </a:lnTo>
                <a:lnTo>
                  <a:pt x="65186" y="195609"/>
                </a:lnTo>
                <a:lnTo>
                  <a:pt x="45205" y="159543"/>
                </a:lnTo>
                <a:lnTo>
                  <a:pt x="30137" y="159543"/>
                </a:lnTo>
                <a:lnTo>
                  <a:pt x="21629" y="158377"/>
                </a:lnTo>
                <a:lnTo>
                  <a:pt x="13419" y="157509"/>
                </a:lnTo>
                <a:close/>
              </a:path>
              <a:path w="224154" h="242570">
                <a:moveTo>
                  <a:pt x="128141" y="0"/>
                </a:moveTo>
                <a:lnTo>
                  <a:pt x="100806" y="4787"/>
                </a:lnTo>
                <a:lnTo>
                  <a:pt x="75852" y="19992"/>
                </a:lnTo>
                <a:lnTo>
                  <a:pt x="57150" y="50229"/>
                </a:lnTo>
                <a:lnTo>
                  <a:pt x="52196" y="92317"/>
                </a:lnTo>
                <a:lnTo>
                  <a:pt x="69722" y="117183"/>
                </a:lnTo>
                <a:lnTo>
                  <a:pt x="98297" y="132754"/>
                </a:lnTo>
                <a:lnTo>
                  <a:pt x="126491" y="146952"/>
                </a:lnTo>
                <a:lnTo>
                  <a:pt x="142875" y="167704"/>
                </a:lnTo>
                <a:lnTo>
                  <a:pt x="132853" y="191889"/>
                </a:lnTo>
                <a:lnTo>
                  <a:pt x="100806" y="204018"/>
                </a:lnTo>
                <a:lnTo>
                  <a:pt x="174924" y="204018"/>
                </a:lnTo>
                <a:lnTo>
                  <a:pt x="175592" y="203026"/>
                </a:lnTo>
                <a:lnTo>
                  <a:pt x="185737" y="188341"/>
                </a:lnTo>
                <a:lnTo>
                  <a:pt x="178345" y="139179"/>
                </a:lnTo>
                <a:lnTo>
                  <a:pt x="156368" y="118888"/>
                </a:lnTo>
                <a:lnTo>
                  <a:pt x="127248" y="107528"/>
                </a:lnTo>
                <a:lnTo>
                  <a:pt x="98425" y="85154"/>
                </a:lnTo>
                <a:lnTo>
                  <a:pt x="101029" y="66104"/>
                </a:lnTo>
                <a:lnTo>
                  <a:pt x="114498" y="47054"/>
                </a:lnTo>
                <a:lnTo>
                  <a:pt x="136599" y="38720"/>
                </a:lnTo>
                <a:lnTo>
                  <a:pt x="207213" y="38720"/>
                </a:lnTo>
                <a:lnTo>
                  <a:pt x="204390" y="33759"/>
                </a:lnTo>
                <a:lnTo>
                  <a:pt x="183653" y="12402"/>
                </a:lnTo>
                <a:lnTo>
                  <a:pt x="153987" y="1016"/>
                </a:lnTo>
                <a:lnTo>
                  <a:pt x="128141" y="0"/>
                </a:lnTo>
                <a:close/>
              </a:path>
              <a:path w="224154" h="242570">
                <a:moveTo>
                  <a:pt x="44450" y="158179"/>
                </a:moveTo>
                <a:lnTo>
                  <a:pt x="30137" y="159543"/>
                </a:lnTo>
                <a:lnTo>
                  <a:pt x="45205" y="159543"/>
                </a:lnTo>
                <a:lnTo>
                  <a:pt x="44450" y="158179"/>
                </a:lnTo>
                <a:close/>
              </a:path>
              <a:path w="224154" h="242570">
                <a:moveTo>
                  <a:pt x="207213" y="38720"/>
                </a:moveTo>
                <a:lnTo>
                  <a:pt x="136599" y="38720"/>
                </a:lnTo>
                <a:lnTo>
                  <a:pt x="165100" y="51816"/>
                </a:lnTo>
                <a:lnTo>
                  <a:pt x="169664" y="60771"/>
                </a:lnTo>
                <a:lnTo>
                  <a:pt x="174228" y="69874"/>
                </a:lnTo>
                <a:lnTo>
                  <a:pt x="179387" y="77489"/>
                </a:lnTo>
                <a:lnTo>
                  <a:pt x="185737" y="81979"/>
                </a:lnTo>
                <a:lnTo>
                  <a:pt x="196378" y="83616"/>
                </a:lnTo>
                <a:lnTo>
                  <a:pt x="210145" y="83170"/>
                </a:lnTo>
                <a:lnTo>
                  <a:pt x="221233" y="79747"/>
                </a:lnTo>
                <a:lnTo>
                  <a:pt x="223837" y="72454"/>
                </a:lnTo>
                <a:lnTo>
                  <a:pt x="217388" y="56604"/>
                </a:lnTo>
                <a:lnTo>
                  <a:pt x="207213" y="3872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91274" y="5632897"/>
            <a:ext cx="94615" cy="118745"/>
          </a:xfrm>
          <a:custGeom>
            <a:avLst/>
            <a:gdLst/>
            <a:ahLst/>
            <a:cxnLst/>
            <a:rect l="l" t="t" r="r" b="b"/>
            <a:pathLst>
              <a:path w="94615" h="118745">
                <a:moveTo>
                  <a:pt x="35736" y="93367"/>
                </a:moveTo>
                <a:lnTo>
                  <a:pt x="31635" y="98773"/>
                </a:lnTo>
                <a:lnTo>
                  <a:pt x="28542" y="101390"/>
                </a:lnTo>
                <a:lnTo>
                  <a:pt x="25638" y="103993"/>
                </a:lnTo>
                <a:lnTo>
                  <a:pt x="22109" y="109356"/>
                </a:lnTo>
                <a:lnTo>
                  <a:pt x="38323" y="117079"/>
                </a:lnTo>
                <a:lnTo>
                  <a:pt x="52859" y="118132"/>
                </a:lnTo>
                <a:lnTo>
                  <a:pt x="66304" y="112860"/>
                </a:lnTo>
                <a:lnTo>
                  <a:pt x="79246" y="101609"/>
                </a:lnTo>
                <a:lnTo>
                  <a:pt x="82028" y="97438"/>
                </a:lnTo>
                <a:lnTo>
                  <a:pt x="54727" y="97438"/>
                </a:lnTo>
                <a:lnTo>
                  <a:pt x="35736" y="93367"/>
                </a:lnTo>
                <a:close/>
              </a:path>
              <a:path w="94615" h="118745">
                <a:moveTo>
                  <a:pt x="92482" y="61909"/>
                </a:moveTo>
                <a:lnTo>
                  <a:pt x="70217" y="61909"/>
                </a:lnTo>
                <a:lnTo>
                  <a:pt x="75036" y="72711"/>
                </a:lnTo>
                <a:lnTo>
                  <a:pt x="68850" y="87553"/>
                </a:lnTo>
                <a:lnTo>
                  <a:pt x="54727" y="97438"/>
                </a:lnTo>
                <a:lnTo>
                  <a:pt x="82028" y="97438"/>
                </a:lnTo>
                <a:lnTo>
                  <a:pt x="91637" y="83027"/>
                </a:lnTo>
                <a:lnTo>
                  <a:pt x="94316" y="70331"/>
                </a:lnTo>
                <a:lnTo>
                  <a:pt x="92482" y="61909"/>
                </a:lnTo>
                <a:close/>
              </a:path>
              <a:path w="94615" h="118745">
                <a:moveTo>
                  <a:pt x="45471" y="0"/>
                </a:moveTo>
                <a:lnTo>
                  <a:pt x="10025" y="16398"/>
                </a:lnTo>
                <a:lnTo>
                  <a:pt x="0" y="40677"/>
                </a:lnTo>
                <a:lnTo>
                  <a:pt x="4050" y="56334"/>
                </a:lnTo>
                <a:lnTo>
                  <a:pt x="19757" y="72096"/>
                </a:lnTo>
                <a:lnTo>
                  <a:pt x="37343" y="69970"/>
                </a:lnTo>
                <a:lnTo>
                  <a:pt x="54824" y="62420"/>
                </a:lnTo>
                <a:lnTo>
                  <a:pt x="70217" y="61909"/>
                </a:lnTo>
                <a:lnTo>
                  <a:pt x="92482" y="61909"/>
                </a:lnTo>
                <a:lnTo>
                  <a:pt x="90689" y="53197"/>
                </a:lnTo>
                <a:lnTo>
                  <a:pt x="89495" y="52485"/>
                </a:lnTo>
                <a:lnTo>
                  <a:pt x="28751" y="52485"/>
                </a:lnTo>
                <a:lnTo>
                  <a:pt x="23276" y="45823"/>
                </a:lnTo>
                <a:lnTo>
                  <a:pt x="21257" y="35371"/>
                </a:lnTo>
                <a:lnTo>
                  <a:pt x="25531" y="25145"/>
                </a:lnTo>
                <a:lnTo>
                  <a:pt x="38937" y="19161"/>
                </a:lnTo>
                <a:lnTo>
                  <a:pt x="57823" y="19161"/>
                </a:lnTo>
                <a:lnTo>
                  <a:pt x="59424" y="17850"/>
                </a:lnTo>
                <a:lnTo>
                  <a:pt x="63657" y="12915"/>
                </a:lnTo>
                <a:lnTo>
                  <a:pt x="66052" y="8014"/>
                </a:lnTo>
                <a:lnTo>
                  <a:pt x="64464" y="4899"/>
                </a:lnTo>
                <a:lnTo>
                  <a:pt x="57167" y="2363"/>
                </a:lnTo>
                <a:lnTo>
                  <a:pt x="45471" y="0"/>
                </a:lnTo>
                <a:close/>
              </a:path>
              <a:path w="94615" h="118745">
                <a:moveTo>
                  <a:pt x="67685" y="39495"/>
                </a:moveTo>
                <a:lnTo>
                  <a:pt x="54462" y="41192"/>
                </a:lnTo>
                <a:lnTo>
                  <a:pt x="43869" y="48714"/>
                </a:lnTo>
                <a:lnTo>
                  <a:pt x="28751" y="52485"/>
                </a:lnTo>
                <a:lnTo>
                  <a:pt x="89495" y="52485"/>
                </a:lnTo>
                <a:lnTo>
                  <a:pt x="67685" y="39495"/>
                </a:lnTo>
                <a:close/>
              </a:path>
              <a:path w="94615" h="118745">
                <a:moveTo>
                  <a:pt x="57823" y="19161"/>
                </a:moveTo>
                <a:lnTo>
                  <a:pt x="38937" y="19161"/>
                </a:lnTo>
                <a:lnTo>
                  <a:pt x="44639" y="20304"/>
                </a:lnTo>
                <a:lnTo>
                  <a:pt x="51408" y="23428"/>
                </a:lnTo>
                <a:lnTo>
                  <a:pt x="55497" y="21066"/>
                </a:lnTo>
                <a:lnTo>
                  <a:pt x="57823" y="19161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73062" y="3973448"/>
            <a:ext cx="552450" cy="2019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7887" y="4828081"/>
            <a:ext cx="334862" cy="294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551176" y="286511"/>
            <a:ext cx="4082796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3440">
              <a:lnSpc>
                <a:spcPct val="100000"/>
              </a:lnSpc>
            </a:pPr>
            <a:r>
              <a:rPr spc="5" dirty="0"/>
              <a:t>學</a:t>
            </a:r>
            <a:r>
              <a:rPr spc="-15" dirty="0"/>
              <a:t>習</a:t>
            </a:r>
            <a:r>
              <a:rPr spc="5" dirty="0"/>
              <a:t>才</a:t>
            </a:r>
            <a:r>
              <a:rPr spc="-15" dirty="0"/>
              <a:t>能</a:t>
            </a:r>
            <a:r>
              <a:rPr spc="5" dirty="0"/>
              <a:t>存活</a:t>
            </a:r>
          </a:p>
        </p:txBody>
      </p:sp>
      <p:sp>
        <p:nvSpPr>
          <p:cNvPr id="99" name="object 99"/>
          <p:cNvSpPr/>
          <p:nvPr/>
        </p:nvSpPr>
        <p:spPr>
          <a:xfrm>
            <a:off x="204215" y="1644395"/>
            <a:ext cx="729996" cy="527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83108" y="1514855"/>
            <a:ext cx="2165604" cy="661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109216" y="1514855"/>
            <a:ext cx="946404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516123" y="1514855"/>
            <a:ext cx="2164079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04215" y="2229611"/>
            <a:ext cx="729996" cy="527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3108" y="2100072"/>
            <a:ext cx="8261604" cy="661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3108" y="2587751"/>
            <a:ext cx="1758695" cy="6614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04215" y="3302508"/>
            <a:ext cx="729996" cy="527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3108" y="3172967"/>
            <a:ext cx="8261604" cy="6614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04215" y="3887723"/>
            <a:ext cx="729996" cy="5273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3108" y="3758184"/>
            <a:ext cx="8261604" cy="6614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83108" y="4245864"/>
            <a:ext cx="4198620" cy="6614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483608" y="4536947"/>
            <a:ext cx="1491996" cy="3550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50" spc="15" dirty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spc="15" dirty="0"/>
              <a:t>學習速度〉改變速度</a:t>
            </a:r>
            <a:endParaRPr sz="2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550" spc="5" dirty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spc="5" dirty="0"/>
              <a:t>個人與組織學習的速度必頇不落後於改變的</a:t>
            </a:r>
            <a:endParaRPr sz="255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/>
              <a:t>速度。</a:t>
            </a: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550" spc="5" dirty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spc="5" dirty="0"/>
              <a:t>組織若無法成為學習型組織，則將遭淘汰。</a:t>
            </a:r>
            <a:endParaRPr sz="2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550" spc="5" dirty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spc="5" dirty="0"/>
              <a:t>個人若非學習型個體則將被排除、處於不利</a:t>
            </a:r>
            <a:endParaRPr sz="255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723391" y="4361560"/>
            <a:ext cx="3684904" cy="500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以及</a:t>
            </a:r>
            <a:r>
              <a:rPr sz="3200" spc="-15" dirty="0">
                <a:solidFill>
                  <a:srgbClr val="FFFFFF"/>
                </a:solidFill>
                <a:latin typeface="PMingLiU"/>
                <a:cs typeface="PMingLiU"/>
              </a:rPr>
              <a:t>易</a:t>
            </a: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產生</a:t>
            </a:r>
            <a:r>
              <a:rPr sz="3200" spc="-15" dirty="0">
                <a:solidFill>
                  <a:srgbClr val="FFFFFF"/>
                </a:solidFill>
                <a:latin typeface="PMingLiU"/>
                <a:cs typeface="PMingLiU"/>
              </a:rPr>
              <a:t>不</a:t>
            </a: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滿意。</a:t>
            </a:r>
            <a:endParaRPr sz="3200">
              <a:latin typeface="PMingLiU"/>
              <a:cs typeface="PMingLiU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584319" y="4590160"/>
            <a:ext cx="1272540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（引自</a:t>
            </a:r>
            <a:r>
              <a:rPr sz="1400" spc="-15" dirty="0">
                <a:solidFill>
                  <a:srgbClr val="FFFFFF"/>
                </a:solidFill>
                <a:latin typeface="PMingLiU"/>
                <a:cs typeface="PMingLiU"/>
              </a:rPr>
              <a:t>吳</a:t>
            </a: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明烈）</a:t>
            </a:r>
            <a:endParaRPr sz="14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6651" y="4965700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0" y="0"/>
                </a:moveTo>
                <a:lnTo>
                  <a:pt x="128587" y="0"/>
                </a:lnTo>
              </a:path>
            </a:pathLst>
          </a:custGeom>
          <a:ln w="1905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000" y="500532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0" y="0"/>
                </a:moveTo>
                <a:lnTo>
                  <a:pt x="128587" y="0"/>
                </a:lnTo>
              </a:path>
            </a:pathLst>
          </a:custGeom>
          <a:ln w="1905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87092" y="5033136"/>
            <a:ext cx="129539" cy="27305"/>
          </a:xfrm>
          <a:custGeom>
            <a:avLst/>
            <a:gdLst/>
            <a:ahLst/>
            <a:cxnLst/>
            <a:rect l="l" t="t" r="r" b="b"/>
            <a:pathLst>
              <a:path w="129539" h="27304">
                <a:moveTo>
                  <a:pt x="1143" y="0"/>
                </a:moveTo>
                <a:lnTo>
                  <a:pt x="0" y="19050"/>
                </a:lnTo>
                <a:lnTo>
                  <a:pt x="128269" y="27050"/>
                </a:lnTo>
                <a:lnTo>
                  <a:pt x="129539" y="8000"/>
                </a:lnTo>
                <a:lnTo>
                  <a:pt x="114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34591" y="4693665"/>
            <a:ext cx="137795" cy="45720"/>
          </a:xfrm>
          <a:custGeom>
            <a:avLst/>
            <a:gdLst/>
            <a:ahLst/>
            <a:cxnLst/>
            <a:rect l="l" t="t" r="r" b="b"/>
            <a:pathLst>
              <a:path w="137794" h="45720">
                <a:moveTo>
                  <a:pt x="133857" y="0"/>
                </a:moveTo>
                <a:lnTo>
                  <a:pt x="0" y="26923"/>
                </a:lnTo>
                <a:lnTo>
                  <a:pt x="3809" y="45592"/>
                </a:lnTo>
                <a:lnTo>
                  <a:pt x="137667" y="18668"/>
                </a:lnTo>
                <a:lnTo>
                  <a:pt x="13385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6114" y="4738751"/>
            <a:ext cx="137795" cy="38100"/>
          </a:xfrm>
          <a:custGeom>
            <a:avLst/>
            <a:gdLst/>
            <a:ahLst/>
            <a:cxnLst/>
            <a:rect l="l" t="t" r="r" b="b"/>
            <a:pathLst>
              <a:path w="137794" h="38100">
                <a:moveTo>
                  <a:pt x="135128" y="0"/>
                </a:moveTo>
                <a:lnTo>
                  <a:pt x="0" y="19050"/>
                </a:lnTo>
                <a:lnTo>
                  <a:pt x="2667" y="37973"/>
                </a:lnTo>
                <a:lnTo>
                  <a:pt x="137795" y="18923"/>
                </a:lnTo>
                <a:lnTo>
                  <a:pt x="135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6114" y="4776851"/>
            <a:ext cx="137795" cy="38100"/>
          </a:xfrm>
          <a:custGeom>
            <a:avLst/>
            <a:gdLst/>
            <a:ahLst/>
            <a:cxnLst/>
            <a:rect l="l" t="t" r="r" b="b"/>
            <a:pathLst>
              <a:path w="137794" h="38100">
                <a:moveTo>
                  <a:pt x="135128" y="0"/>
                </a:moveTo>
                <a:lnTo>
                  <a:pt x="0" y="19050"/>
                </a:lnTo>
                <a:lnTo>
                  <a:pt x="2667" y="37973"/>
                </a:lnTo>
                <a:lnTo>
                  <a:pt x="137795" y="18923"/>
                </a:lnTo>
                <a:lnTo>
                  <a:pt x="135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34591" y="4822571"/>
            <a:ext cx="130175" cy="29209"/>
          </a:xfrm>
          <a:custGeom>
            <a:avLst/>
            <a:gdLst/>
            <a:ahLst/>
            <a:cxnLst/>
            <a:rect l="l" t="t" r="r" b="b"/>
            <a:pathLst>
              <a:path w="130175" h="29210">
                <a:moveTo>
                  <a:pt x="128269" y="0"/>
                </a:moveTo>
                <a:lnTo>
                  <a:pt x="0" y="10159"/>
                </a:lnTo>
                <a:lnTo>
                  <a:pt x="1523" y="29082"/>
                </a:lnTo>
                <a:lnTo>
                  <a:pt x="129666" y="18922"/>
                </a:lnTo>
                <a:lnTo>
                  <a:pt x="1282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16683" y="4491735"/>
            <a:ext cx="135890" cy="62230"/>
          </a:xfrm>
          <a:custGeom>
            <a:avLst/>
            <a:gdLst/>
            <a:ahLst/>
            <a:cxnLst/>
            <a:rect l="l" t="t" r="r" b="b"/>
            <a:pathLst>
              <a:path w="135889" h="62229">
                <a:moveTo>
                  <a:pt x="129159" y="0"/>
                </a:moveTo>
                <a:lnTo>
                  <a:pt x="0" y="44068"/>
                </a:lnTo>
                <a:lnTo>
                  <a:pt x="6223" y="62102"/>
                </a:lnTo>
                <a:lnTo>
                  <a:pt x="135382" y="18033"/>
                </a:lnTo>
                <a:lnTo>
                  <a:pt x="12915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25701" y="4527930"/>
            <a:ext cx="136525" cy="56515"/>
          </a:xfrm>
          <a:custGeom>
            <a:avLst/>
            <a:gdLst/>
            <a:ahLst/>
            <a:cxnLst/>
            <a:rect l="l" t="t" r="r" b="b"/>
            <a:pathLst>
              <a:path w="136525" h="56514">
                <a:moveTo>
                  <a:pt x="131063" y="0"/>
                </a:moveTo>
                <a:lnTo>
                  <a:pt x="0" y="38100"/>
                </a:lnTo>
                <a:lnTo>
                  <a:pt x="5334" y="56388"/>
                </a:lnTo>
                <a:lnTo>
                  <a:pt x="136398" y="18288"/>
                </a:lnTo>
                <a:lnTo>
                  <a:pt x="13106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30400" y="4566030"/>
            <a:ext cx="136525" cy="56515"/>
          </a:xfrm>
          <a:custGeom>
            <a:avLst/>
            <a:gdLst/>
            <a:ahLst/>
            <a:cxnLst/>
            <a:rect l="l" t="t" r="r" b="b"/>
            <a:pathLst>
              <a:path w="136525" h="56514">
                <a:moveTo>
                  <a:pt x="131191" y="0"/>
                </a:moveTo>
                <a:lnTo>
                  <a:pt x="0" y="38100"/>
                </a:lnTo>
                <a:lnTo>
                  <a:pt x="5333" y="56388"/>
                </a:lnTo>
                <a:lnTo>
                  <a:pt x="136525" y="18288"/>
                </a:lnTo>
                <a:lnTo>
                  <a:pt x="13119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34845" y="4612004"/>
            <a:ext cx="137160" cy="50165"/>
          </a:xfrm>
          <a:custGeom>
            <a:avLst/>
            <a:gdLst/>
            <a:ahLst/>
            <a:cxnLst/>
            <a:rect l="l" t="t" r="r" b="b"/>
            <a:pathLst>
              <a:path w="137160" h="50164">
                <a:moveTo>
                  <a:pt x="132715" y="0"/>
                </a:moveTo>
                <a:lnTo>
                  <a:pt x="0" y="31623"/>
                </a:lnTo>
                <a:lnTo>
                  <a:pt x="4444" y="50165"/>
                </a:lnTo>
                <a:lnTo>
                  <a:pt x="137160" y="18542"/>
                </a:lnTo>
                <a:lnTo>
                  <a:pt x="13271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52041" y="4300473"/>
            <a:ext cx="131445" cy="76835"/>
          </a:xfrm>
          <a:custGeom>
            <a:avLst/>
            <a:gdLst/>
            <a:ahLst/>
            <a:cxnLst/>
            <a:rect l="l" t="t" r="r" b="b"/>
            <a:pathLst>
              <a:path w="131444" h="76835">
                <a:moveTo>
                  <a:pt x="123062" y="0"/>
                </a:moveTo>
                <a:lnTo>
                  <a:pt x="0" y="59181"/>
                </a:lnTo>
                <a:lnTo>
                  <a:pt x="8254" y="76326"/>
                </a:lnTo>
                <a:lnTo>
                  <a:pt x="131317" y="17144"/>
                </a:lnTo>
                <a:lnTo>
                  <a:pt x="1230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68423" y="4343527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596"/>
                </a:lnTo>
                <a:lnTo>
                  <a:pt x="133476" y="17653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81123" y="4380103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469"/>
                </a:lnTo>
                <a:lnTo>
                  <a:pt x="133476" y="17526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96998" y="4411853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469"/>
                </a:lnTo>
                <a:lnTo>
                  <a:pt x="133476" y="17526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3235" y="4137152"/>
            <a:ext cx="125730" cy="88900"/>
          </a:xfrm>
          <a:custGeom>
            <a:avLst/>
            <a:gdLst/>
            <a:ahLst/>
            <a:cxnLst/>
            <a:rect l="l" t="t" r="r" b="b"/>
            <a:pathLst>
              <a:path w="125730" h="88900">
                <a:moveTo>
                  <a:pt x="115569" y="0"/>
                </a:moveTo>
                <a:lnTo>
                  <a:pt x="0" y="72517"/>
                </a:lnTo>
                <a:lnTo>
                  <a:pt x="10159" y="88646"/>
                </a:lnTo>
                <a:lnTo>
                  <a:pt x="125729" y="16129"/>
                </a:lnTo>
                <a:lnTo>
                  <a:pt x="1155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73173" y="4165346"/>
            <a:ext cx="127635" cy="86360"/>
          </a:xfrm>
          <a:custGeom>
            <a:avLst/>
            <a:gdLst/>
            <a:ahLst/>
            <a:cxnLst/>
            <a:rect l="l" t="t" r="r" b="b"/>
            <a:pathLst>
              <a:path w="127635" h="86360">
                <a:moveTo>
                  <a:pt x="117348" y="0"/>
                </a:moveTo>
                <a:lnTo>
                  <a:pt x="0" y="69849"/>
                </a:lnTo>
                <a:lnTo>
                  <a:pt x="9778" y="86232"/>
                </a:lnTo>
                <a:lnTo>
                  <a:pt x="127126" y="16382"/>
                </a:lnTo>
                <a:lnTo>
                  <a:pt x="11734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96288" y="4201795"/>
            <a:ext cx="128905" cy="83185"/>
          </a:xfrm>
          <a:custGeom>
            <a:avLst/>
            <a:gdLst/>
            <a:ahLst/>
            <a:cxnLst/>
            <a:rect l="l" t="t" r="r" b="b"/>
            <a:pathLst>
              <a:path w="128905" h="83185">
                <a:moveTo>
                  <a:pt x="119253" y="0"/>
                </a:moveTo>
                <a:lnTo>
                  <a:pt x="0" y="66547"/>
                </a:lnTo>
                <a:lnTo>
                  <a:pt x="9270" y="83184"/>
                </a:lnTo>
                <a:lnTo>
                  <a:pt x="128524" y="16636"/>
                </a:lnTo>
                <a:lnTo>
                  <a:pt x="11925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16989" y="4228719"/>
            <a:ext cx="128905" cy="83820"/>
          </a:xfrm>
          <a:custGeom>
            <a:avLst/>
            <a:gdLst/>
            <a:ahLst/>
            <a:cxnLst/>
            <a:rect l="l" t="t" r="r" b="b"/>
            <a:pathLst>
              <a:path w="128905" h="83820">
                <a:moveTo>
                  <a:pt x="119125" y="0"/>
                </a:moveTo>
                <a:lnTo>
                  <a:pt x="0" y="66674"/>
                </a:lnTo>
                <a:lnTo>
                  <a:pt x="9271" y="83311"/>
                </a:lnTo>
                <a:lnTo>
                  <a:pt x="128397" y="16636"/>
                </a:lnTo>
                <a:lnTo>
                  <a:pt x="1191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0266" y="3986529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70" y="0"/>
                </a:moveTo>
                <a:lnTo>
                  <a:pt x="0" y="89789"/>
                </a:lnTo>
                <a:lnTo>
                  <a:pt x="12572" y="104140"/>
                </a:lnTo>
                <a:lnTo>
                  <a:pt x="115442" y="14351"/>
                </a:lnTo>
                <a:lnTo>
                  <a:pt x="10287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53667" y="4016755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69" y="0"/>
                </a:moveTo>
                <a:lnTo>
                  <a:pt x="0" y="89662"/>
                </a:lnTo>
                <a:lnTo>
                  <a:pt x="12445" y="104013"/>
                </a:lnTo>
                <a:lnTo>
                  <a:pt x="115315" y="14351"/>
                </a:lnTo>
                <a:lnTo>
                  <a:pt x="102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77416" y="4043679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69" y="0"/>
                </a:moveTo>
                <a:lnTo>
                  <a:pt x="0" y="89789"/>
                </a:lnTo>
                <a:lnTo>
                  <a:pt x="12572" y="104140"/>
                </a:lnTo>
                <a:lnTo>
                  <a:pt x="115442" y="14351"/>
                </a:lnTo>
                <a:lnTo>
                  <a:pt x="102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04720" y="4070730"/>
            <a:ext cx="118110" cy="100965"/>
          </a:xfrm>
          <a:custGeom>
            <a:avLst/>
            <a:gdLst/>
            <a:ahLst/>
            <a:cxnLst/>
            <a:rect l="l" t="t" r="r" b="b"/>
            <a:pathLst>
              <a:path w="118110" h="100964">
                <a:moveTo>
                  <a:pt x="106045" y="0"/>
                </a:moveTo>
                <a:lnTo>
                  <a:pt x="0" y="85979"/>
                </a:lnTo>
                <a:lnTo>
                  <a:pt x="11937" y="100838"/>
                </a:lnTo>
                <a:lnTo>
                  <a:pt x="117983" y="14859"/>
                </a:lnTo>
                <a:lnTo>
                  <a:pt x="10604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1525" y="4068698"/>
            <a:ext cx="285750" cy="240029"/>
          </a:xfrm>
          <a:custGeom>
            <a:avLst/>
            <a:gdLst/>
            <a:ahLst/>
            <a:cxnLst/>
            <a:rect l="l" t="t" r="r" b="b"/>
            <a:pathLst>
              <a:path w="285750" h="240029">
                <a:moveTo>
                  <a:pt x="146950" y="73151"/>
                </a:moveTo>
                <a:lnTo>
                  <a:pt x="101600" y="73151"/>
                </a:lnTo>
                <a:lnTo>
                  <a:pt x="149225" y="239775"/>
                </a:lnTo>
                <a:lnTo>
                  <a:pt x="204787" y="239775"/>
                </a:lnTo>
                <a:lnTo>
                  <a:pt x="227000" y="177926"/>
                </a:lnTo>
                <a:lnTo>
                  <a:pt x="177800" y="177926"/>
                </a:lnTo>
                <a:lnTo>
                  <a:pt x="146950" y="73151"/>
                </a:lnTo>
                <a:close/>
              </a:path>
              <a:path w="285750" h="240029">
                <a:moveTo>
                  <a:pt x="125412" y="0"/>
                </a:moveTo>
                <a:lnTo>
                  <a:pt x="76200" y="0"/>
                </a:lnTo>
                <a:lnTo>
                  <a:pt x="0" y="228726"/>
                </a:lnTo>
                <a:lnTo>
                  <a:pt x="44450" y="233425"/>
                </a:lnTo>
                <a:lnTo>
                  <a:pt x="101600" y="73151"/>
                </a:lnTo>
                <a:lnTo>
                  <a:pt x="146950" y="73151"/>
                </a:lnTo>
                <a:lnTo>
                  <a:pt x="125412" y="0"/>
                </a:lnTo>
                <a:close/>
              </a:path>
              <a:path w="285750" h="240029">
                <a:moveTo>
                  <a:pt x="285750" y="14350"/>
                </a:moveTo>
                <a:lnTo>
                  <a:pt x="234950" y="15875"/>
                </a:lnTo>
                <a:lnTo>
                  <a:pt x="177800" y="177926"/>
                </a:lnTo>
                <a:lnTo>
                  <a:pt x="227000" y="177926"/>
                </a:lnTo>
                <a:lnTo>
                  <a:pt x="285750" y="143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3331" y="4071111"/>
            <a:ext cx="671195" cy="1840230"/>
          </a:xfrm>
          <a:custGeom>
            <a:avLst/>
            <a:gdLst/>
            <a:ahLst/>
            <a:cxnLst/>
            <a:rect l="l" t="t" r="r" b="b"/>
            <a:pathLst>
              <a:path w="671194" h="1840229">
                <a:moveTo>
                  <a:pt x="652691" y="0"/>
                </a:moveTo>
                <a:lnTo>
                  <a:pt x="0" y="1833575"/>
                </a:lnTo>
                <a:lnTo>
                  <a:pt x="17945" y="1839963"/>
                </a:lnTo>
                <a:lnTo>
                  <a:pt x="670636" y="6350"/>
                </a:lnTo>
                <a:lnTo>
                  <a:pt x="65269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62" y="4937505"/>
            <a:ext cx="1634489" cy="132715"/>
          </a:xfrm>
          <a:custGeom>
            <a:avLst/>
            <a:gdLst/>
            <a:ahLst/>
            <a:cxnLst/>
            <a:rect l="l" t="t" r="r" b="b"/>
            <a:pathLst>
              <a:path w="1634489" h="132714">
                <a:moveTo>
                  <a:pt x="1322" y="0"/>
                </a:moveTo>
                <a:lnTo>
                  <a:pt x="0" y="19050"/>
                </a:lnTo>
                <a:lnTo>
                  <a:pt x="1632796" y="132588"/>
                </a:lnTo>
                <a:lnTo>
                  <a:pt x="1634066" y="113538"/>
                </a:lnTo>
                <a:lnTo>
                  <a:pt x="132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55038" y="3878834"/>
            <a:ext cx="98425" cy="110489"/>
          </a:xfrm>
          <a:custGeom>
            <a:avLst/>
            <a:gdLst/>
            <a:ahLst/>
            <a:cxnLst/>
            <a:rect l="l" t="t" r="r" b="b"/>
            <a:pathLst>
              <a:path w="98425" h="110489">
                <a:moveTo>
                  <a:pt x="83820" y="0"/>
                </a:moveTo>
                <a:lnTo>
                  <a:pt x="0" y="97536"/>
                </a:lnTo>
                <a:lnTo>
                  <a:pt x="14351" y="109982"/>
                </a:lnTo>
                <a:lnTo>
                  <a:pt x="98298" y="12446"/>
                </a:lnTo>
                <a:lnTo>
                  <a:pt x="8382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91488" y="3901059"/>
            <a:ext cx="98425" cy="110489"/>
          </a:xfrm>
          <a:custGeom>
            <a:avLst/>
            <a:gdLst/>
            <a:ahLst/>
            <a:cxnLst/>
            <a:rect l="l" t="t" r="r" b="b"/>
            <a:pathLst>
              <a:path w="98425" h="110489">
                <a:moveTo>
                  <a:pt x="83947" y="0"/>
                </a:moveTo>
                <a:lnTo>
                  <a:pt x="0" y="97536"/>
                </a:lnTo>
                <a:lnTo>
                  <a:pt x="14478" y="109982"/>
                </a:lnTo>
                <a:lnTo>
                  <a:pt x="98298" y="12446"/>
                </a:lnTo>
                <a:lnTo>
                  <a:pt x="8394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30985" y="3915536"/>
            <a:ext cx="103505" cy="116205"/>
          </a:xfrm>
          <a:custGeom>
            <a:avLst/>
            <a:gdLst/>
            <a:ahLst/>
            <a:cxnLst/>
            <a:rect l="l" t="t" r="r" b="b"/>
            <a:pathLst>
              <a:path w="103505" h="116204">
                <a:moveTo>
                  <a:pt x="89027" y="0"/>
                </a:moveTo>
                <a:lnTo>
                  <a:pt x="0" y="103505"/>
                </a:lnTo>
                <a:lnTo>
                  <a:pt x="14478" y="115950"/>
                </a:lnTo>
                <a:lnTo>
                  <a:pt x="103504" y="12445"/>
                </a:lnTo>
                <a:lnTo>
                  <a:pt x="8902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59052" y="3938015"/>
            <a:ext cx="111125" cy="109220"/>
          </a:xfrm>
          <a:custGeom>
            <a:avLst/>
            <a:gdLst/>
            <a:ahLst/>
            <a:cxnLst/>
            <a:rect l="l" t="t" r="r" b="b"/>
            <a:pathLst>
              <a:path w="111125" h="109220">
                <a:moveTo>
                  <a:pt x="97535" y="0"/>
                </a:moveTo>
                <a:lnTo>
                  <a:pt x="0" y="95503"/>
                </a:lnTo>
                <a:lnTo>
                  <a:pt x="13334" y="109092"/>
                </a:lnTo>
                <a:lnTo>
                  <a:pt x="110871" y="13588"/>
                </a:lnTo>
                <a:lnTo>
                  <a:pt x="9753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3047" y="3804284"/>
            <a:ext cx="74930" cy="113030"/>
          </a:xfrm>
          <a:custGeom>
            <a:avLst/>
            <a:gdLst/>
            <a:ahLst/>
            <a:cxnLst/>
            <a:rect l="l" t="t" r="r" b="b"/>
            <a:pathLst>
              <a:path w="74930" h="113029">
                <a:moveTo>
                  <a:pt x="58293" y="0"/>
                </a:moveTo>
                <a:lnTo>
                  <a:pt x="0" y="103758"/>
                </a:lnTo>
                <a:lnTo>
                  <a:pt x="16510" y="113029"/>
                </a:lnTo>
                <a:lnTo>
                  <a:pt x="74930" y="9270"/>
                </a:lnTo>
                <a:lnTo>
                  <a:pt x="5829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15847" y="3816984"/>
            <a:ext cx="74930" cy="113030"/>
          </a:xfrm>
          <a:custGeom>
            <a:avLst/>
            <a:gdLst/>
            <a:ahLst/>
            <a:cxnLst/>
            <a:rect l="l" t="t" r="r" b="b"/>
            <a:pathLst>
              <a:path w="74930" h="113029">
                <a:moveTo>
                  <a:pt x="58419" y="0"/>
                </a:moveTo>
                <a:lnTo>
                  <a:pt x="0" y="103758"/>
                </a:lnTo>
                <a:lnTo>
                  <a:pt x="16637" y="113029"/>
                </a:lnTo>
                <a:lnTo>
                  <a:pt x="74930" y="9270"/>
                </a:lnTo>
                <a:lnTo>
                  <a:pt x="5841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51407" y="3823208"/>
            <a:ext cx="83820" cy="120014"/>
          </a:xfrm>
          <a:custGeom>
            <a:avLst/>
            <a:gdLst/>
            <a:ahLst/>
            <a:cxnLst/>
            <a:rect l="l" t="t" r="r" b="b"/>
            <a:pathLst>
              <a:path w="83819" h="120014">
                <a:moveTo>
                  <a:pt x="67056" y="0"/>
                </a:moveTo>
                <a:lnTo>
                  <a:pt x="0" y="109728"/>
                </a:lnTo>
                <a:lnTo>
                  <a:pt x="16256" y="119634"/>
                </a:lnTo>
                <a:lnTo>
                  <a:pt x="83312" y="9906"/>
                </a:lnTo>
                <a:lnTo>
                  <a:pt x="6705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86966" y="3844671"/>
            <a:ext cx="92075" cy="114935"/>
          </a:xfrm>
          <a:custGeom>
            <a:avLst/>
            <a:gdLst/>
            <a:ahLst/>
            <a:cxnLst/>
            <a:rect l="l" t="t" r="r" b="b"/>
            <a:pathLst>
              <a:path w="92075" h="114935">
                <a:moveTo>
                  <a:pt x="76200" y="0"/>
                </a:moveTo>
                <a:lnTo>
                  <a:pt x="0" y="103504"/>
                </a:lnTo>
                <a:lnTo>
                  <a:pt x="15367" y="114807"/>
                </a:lnTo>
                <a:lnTo>
                  <a:pt x="91567" y="11302"/>
                </a:lnTo>
                <a:lnTo>
                  <a:pt x="7620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62647" y="3753611"/>
            <a:ext cx="54610" cy="119380"/>
          </a:xfrm>
          <a:custGeom>
            <a:avLst/>
            <a:gdLst/>
            <a:ahLst/>
            <a:cxnLst/>
            <a:rect l="l" t="t" r="r" b="b"/>
            <a:pathLst>
              <a:path w="54609" h="119379">
                <a:moveTo>
                  <a:pt x="36194" y="0"/>
                </a:moveTo>
                <a:lnTo>
                  <a:pt x="0" y="113411"/>
                </a:lnTo>
                <a:lnTo>
                  <a:pt x="18148" y="119125"/>
                </a:lnTo>
                <a:lnTo>
                  <a:pt x="54343" y="5714"/>
                </a:lnTo>
                <a:lnTo>
                  <a:pt x="3619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05738" y="3763390"/>
            <a:ext cx="57150" cy="118745"/>
          </a:xfrm>
          <a:custGeom>
            <a:avLst/>
            <a:gdLst/>
            <a:ahLst/>
            <a:cxnLst/>
            <a:rect l="l" t="t" r="r" b="b"/>
            <a:pathLst>
              <a:path w="57150" h="118745">
                <a:moveTo>
                  <a:pt x="39077" y="0"/>
                </a:moveTo>
                <a:lnTo>
                  <a:pt x="0" y="112394"/>
                </a:lnTo>
                <a:lnTo>
                  <a:pt x="17983" y="118617"/>
                </a:lnTo>
                <a:lnTo>
                  <a:pt x="57073" y="6222"/>
                </a:lnTo>
                <a:lnTo>
                  <a:pt x="3907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54950" y="3769740"/>
            <a:ext cx="57150" cy="118745"/>
          </a:xfrm>
          <a:custGeom>
            <a:avLst/>
            <a:gdLst/>
            <a:ahLst/>
            <a:cxnLst/>
            <a:rect l="l" t="t" r="r" b="b"/>
            <a:pathLst>
              <a:path w="57150" h="118745">
                <a:moveTo>
                  <a:pt x="39077" y="0"/>
                </a:moveTo>
                <a:lnTo>
                  <a:pt x="0" y="112394"/>
                </a:lnTo>
                <a:lnTo>
                  <a:pt x="17983" y="118617"/>
                </a:lnTo>
                <a:lnTo>
                  <a:pt x="57073" y="6222"/>
                </a:lnTo>
                <a:lnTo>
                  <a:pt x="3907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98625" y="3776979"/>
            <a:ext cx="65405" cy="116839"/>
          </a:xfrm>
          <a:custGeom>
            <a:avLst/>
            <a:gdLst/>
            <a:ahLst/>
            <a:cxnLst/>
            <a:rect l="l" t="t" r="r" b="b"/>
            <a:pathLst>
              <a:path w="65405" h="116839">
                <a:moveTo>
                  <a:pt x="47498" y="0"/>
                </a:moveTo>
                <a:lnTo>
                  <a:pt x="0" y="109220"/>
                </a:lnTo>
                <a:lnTo>
                  <a:pt x="17462" y="116840"/>
                </a:lnTo>
                <a:lnTo>
                  <a:pt x="64960" y="7620"/>
                </a:lnTo>
                <a:lnTo>
                  <a:pt x="4749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5342" y="3754373"/>
            <a:ext cx="36195" cy="111760"/>
          </a:xfrm>
          <a:custGeom>
            <a:avLst/>
            <a:gdLst/>
            <a:ahLst/>
            <a:cxnLst/>
            <a:rect l="l" t="t" r="r" b="b"/>
            <a:pathLst>
              <a:path w="36194" h="111760">
                <a:moveTo>
                  <a:pt x="17068" y="0"/>
                </a:moveTo>
                <a:lnTo>
                  <a:pt x="0" y="108203"/>
                </a:lnTo>
                <a:lnTo>
                  <a:pt x="18821" y="111251"/>
                </a:lnTo>
                <a:lnTo>
                  <a:pt x="35877" y="3048"/>
                </a:lnTo>
                <a:lnTo>
                  <a:pt x="1706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85456" y="3746627"/>
            <a:ext cx="43815" cy="120650"/>
          </a:xfrm>
          <a:custGeom>
            <a:avLst/>
            <a:gdLst/>
            <a:ahLst/>
            <a:cxnLst/>
            <a:rect l="l" t="t" r="r" b="b"/>
            <a:pathLst>
              <a:path w="43815" h="120650">
                <a:moveTo>
                  <a:pt x="24980" y="0"/>
                </a:moveTo>
                <a:lnTo>
                  <a:pt x="0" y="116459"/>
                </a:lnTo>
                <a:lnTo>
                  <a:pt x="18618" y="120396"/>
                </a:lnTo>
                <a:lnTo>
                  <a:pt x="43599" y="3937"/>
                </a:lnTo>
                <a:lnTo>
                  <a:pt x="2498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31062" y="3743452"/>
            <a:ext cx="45085" cy="120650"/>
          </a:xfrm>
          <a:custGeom>
            <a:avLst/>
            <a:gdLst/>
            <a:ahLst/>
            <a:cxnLst/>
            <a:rect l="l" t="t" r="r" b="b"/>
            <a:pathLst>
              <a:path w="45084" h="120650">
                <a:moveTo>
                  <a:pt x="25869" y="0"/>
                </a:moveTo>
                <a:lnTo>
                  <a:pt x="0" y="116205"/>
                </a:lnTo>
                <a:lnTo>
                  <a:pt x="18592" y="120396"/>
                </a:lnTo>
                <a:lnTo>
                  <a:pt x="44475" y="4191"/>
                </a:lnTo>
                <a:lnTo>
                  <a:pt x="25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80782" y="3743578"/>
            <a:ext cx="46990" cy="120650"/>
          </a:xfrm>
          <a:custGeom>
            <a:avLst/>
            <a:gdLst/>
            <a:ahLst/>
            <a:cxnLst/>
            <a:rect l="l" t="t" r="r" b="b"/>
            <a:pathLst>
              <a:path w="46990" h="120650">
                <a:moveTo>
                  <a:pt x="28105" y="0"/>
                </a:moveTo>
                <a:lnTo>
                  <a:pt x="0" y="115697"/>
                </a:lnTo>
                <a:lnTo>
                  <a:pt x="18516" y="120142"/>
                </a:lnTo>
                <a:lnTo>
                  <a:pt x="46621" y="4445"/>
                </a:lnTo>
                <a:lnTo>
                  <a:pt x="2810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5561" y="3786504"/>
            <a:ext cx="26034" cy="110489"/>
          </a:xfrm>
          <a:custGeom>
            <a:avLst/>
            <a:gdLst/>
            <a:ahLst/>
            <a:cxnLst/>
            <a:rect l="l" t="t" r="r" b="b"/>
            <a:pathLst>
              <a:path w="26034" h="110489">
                <a:moveTo>
                  <a:pt x="6527" y="0"/>
                </a:moveTo>
                <a:lnTo>
                  <a:pt x="0" y="109347"/>
                </a:lnTo>
                <a:lnTo>
                  <a:pt x="19011" y="110490"/>
                </a:lnTo>
                <a:lnTo>
                  <a:pt x="25539" y="1143"/>
                </a:lnTo>
                <a:lnTo>
                  <a:pt x="652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5956" y="3777360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727"/>
                </a:lnTo>
              </a:path>
            </a:pathLst>
          </a:custGeom>
          <a:ln w="20307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8647" y="3770884"/>
            <a:ext cx="22860" cy="110489"/>
          </a:xfrm>
          <a:custGeom>
            <a:avLst/>
            <a:gdLst/>
            <a:ahLst/>
            <a:cxnLst/>
            <a:rect l="l" t="t" r="r" b="b"/>
            <a:pathLst>
              <a:path w="22859" h="110489">
                <a:moveTo>
                  <a:pt x="3530" y="0"/>
                </a:moveTo>
                <a:lnTo>
                  <a:pt x="0" y="109474"/>
                </a:lnTo>
                <a:lnTo>
                  <a:pt x="19037" y="109982"/>
                </a:lnTo>
                <a:lnTo>
                  <a:pt x="22567" y="508"/>
                </a:lnTo>
                <a:lnTo>
                  <a:pt x="353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4316" y="3764279"/>
            <a:ext cx="26670" cy="110489"/>
          </a:xfrm>
          <a:custGeom>
            <a:avLst/>
            <a:gdLst/>
            <a:ahLst/>
            <a:cxnLst/>
            <a:rect l="l" t="t" r="r" b="b"/>
            <a:pathLst>
              <a:path w="26670" h="110489">
                <a:moveTo>
                  <a:pt x="7480" y="0"/>
                </a:moveTo>
                <a:lnTo>
                  <a:pt x="0" y="109220"/>
                </a:lnTo>
                <a:lnTo>
                  <a:pt x="18999" y="110490"/>
                </a:lnTo>
                <a:lnTo>
                  <a:pt x="26492" y="1270"/>
                </a:lnTo>
                <a:lnTo>
                  <a:pt x="748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7149" y="3860672"/>
            <a:ext cx="40005" cy="102235"/>
          </a:xfrm>
          <a:custGeom>
            <a:avLst/>
            <a:gdLst/>
            <a:ahLst/>
            <a:cxnLst/>
            <a:rect l="l" t="t" r="r" b="b"/>
            <a:pathLst>
              <a:path w="40004" h="102235">
                <a:moveTo>
                  <a:pt x="18618" y="0"/>
                </a:moveTo>
                <a:lnTo>
                  <a:pt x="0" y="4063"/>
                </a:lnTo>
                <a:lnTo>
                  <a:pt x="21145" y="101853"/>
                </a:lnTo>
                <a:lnTo>
                  <a:pt x="39763" y="97789"/>
                </a:lnTo>
                <a:lnTo>
                  <a:pt x="1861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5168" y="3844925"/>
            <a:ext cx="42545" cy="101600"/>
          </a:xfrm>
          <a:custGeom>
            <a:avLst/>
            <a:gdLst/>
            <a:ahLst/>
            <a:cxnLst/>
            <a:rect l="l" t="t" r="r" b="b"/>
            <a:pathLst>
              <a:path w="42545" h="101600">
                <a:moveTo>
                  <a:pt x="18503" y="0"/>
                </a:moveTo>
                <a:lnTo>
                  <a:pt x="0" y="4444"/>
                </a:lnTo>
                <a:lnTo>
                  <a:pt x="23647" y="101600"/>
                </a:lnTo>
                <a:lnTo>
                  <a:pt x="42151" y="97155"/>
                </a:lnTo>
                <a:lnTo>
                  <a:pt x="1850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2691" y="3828922"/>
            <a:ext cx="39370" cy="102235"/>
          </a:xfrm>
          <a:custGeom>
            <a:avLst/>
            <a:gdLst/>
            <a:ahLst/>
            <a:cxnLst/>
            <a:rect l="l" t="t" r="r" b="b"/>
            <a:pathLst>
              <a:path w="39370" h="102235">
                <a:moveTo>
                  <a:pt x="18643" y="0"/>
                </a:moveTo>
                <a:lnTo>
                  <a:pt x="0" y="3937"/>
                </a:lnTo>
                <a:lnTo>
                  <a:pt x="20535" y="101853"/>
                </a:lnTo>
                <a:lnTo>
                  <a:pt x="39179" y="97916"/>
                </a:lnTo>
                <a:lnTo>
                  <a:pt x="1864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2246" y="3805173"/>
            <a:ext cx="35560" cy="111760"/>
          </a:xfrm>
          <a:custGeom>
            <a:avLst/>
            <a:gdLst/>
            <a:ahLst/>
            <a:cxnLst/>
            <a:rect l="l" t="t" r="r" b="b"/>
            <a:pathLst>
              <a:path w="35559" h="111760">
                <a:moveTo>
                  <a:pt x="18834" y="0"/>
                </a:moveTo>
                <a:lnTo>
                  <a:pt x="0" y="2920"/>
                </a:lnTo>
                <a:lnTo>
                  <a:pt x="16484" y="111251"/>
                </a:lnTo>
                <a:lnTo>
                  <a:pt x="35318" y="108331"/>
                </a:lnTo>
                <a:lnTo>
                  <a:pt x="1883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347" y="4007358"/>
            <a:ext cx="70485" cy="94615"/>
          </a:xfrm>
          <a:custGeom>
            <a:avLst/>
            <a:gdLst/>
            <a:ahLst/>
            <a:cxnLst/>
            <a:rect l="l" t="t" r="r" b="b"/>
            <a:pathLst>
              <a:path w="70485" h="94614">
                <a:moveTo>
                  <a:pt x="15988" y="0"/>
                </a:moveTo>
                <a:lnTo>
                  <a:pt x="0" y="10287"/>
                </a:lnTo>
                <a:lnTo>
                  <a:pt x="54380" y="94234"/>
                </a:lnTo>
                <a:lnTo>
                  <a:pt x="70368" y="83947"/>
                </a:lnTo>
                <a:lnTo>
                  <a:pt x="1598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0298" y="3955415"/>
            <a:ext cx="66040" cy="96520"/>
          </a:xfrm>
          <a:custGeom>
            <a:avLst/>
            <a:gdLst/>
            <a:ahLst/>
            <a:cxnLst/>
            <a:rect l="l" t="t" r="r" b="b"/>
            <a:pathLst>
              <a:path w="66039" h="96520">
                <a:moveTo>
                  <a:pt x="16582" y="0"/>
                </a:moveTo>
                <a:lnTo>
                  <a:pt x="0" y="9398"/>
                </a:lnTo>
                <a:lnTo>
                  <a:pt x="49208" y="96520"/>
                </a:lnTo>
                <a:lnTo>
                  <a:pt x="65794" y="87122"/>
                </a:lnTo>
                <a:lnTo>
                  <a:pt x="1658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7474" y="3931792"/>
            <a:ext cx="57150" cy="99695"/>
          </a:xfrm>
          <a:custGeom>
            <a:avLst/>
            <a:gdLst/>
            <a:ahLst/>
            <a:cxnLst/>
            <a:rect l="l" t="t" r="r" b="b"/>
            <a:pathLst>
              <a:path w="57150" h="99695">
                <a:moveTo>
                  <a:pt x="17487" y="0"/>
                </a:moveTo>
                <a:lnTo>
                  <a:pt x="0" y="7492"/>
                </a:lnTo>
                <a:lnTo>
                  <a:pt x="39674" y="99313"/>
                </a:lnTo>
                <a:lnTo>
                  <a:pt x="57162" y="91820"/>
                </a:lnTo>
                <a:lnTo>
                  <a:pt x="1748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0337" y="3915917"/>
            <a:ext cx="57150" cy="99695"/>
          </a:xfrm>
          <a:custGeom>
            <a:avLst/>
            <a:gdLst/>
            <a:ahLst/>
            <a:cxnLst/>
            <a:rect l="l" t="t" r="r" b="b"/>
            <a:pathLst>
              <a:path w="57150" h="99695">
                <a:moveTo>
                  <a:pt x="17487" y="0"/>
                </a:moveTo>
                <a:lnTo>
                  <a:pt x="0" y="7492"/>
                </a:lnTo>
                <a:lnTo>
                  <a:pt x="39674" y="99313"/>
                </a:lnTo>
                <a:lnTo>
                  <a:pt x="57162" y="91820"/>
                </a:lnTo>
                <a:lnTo>
                  <a:pt x="1748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3906" y="3892803"/>
            <a:ext cx="48895" cy="101600"/>
          </a:xfrm>
          <a:custGeom>
            <a:avLst/>
            <a:gdLst/>
            <a:ahLst/>
            <a:cxnLst/>
            <a:rect l="l" t="t" r="r" b="b"/>
            <a:pathLst>
              <a:path w="48895" h="101600">
                <a:moveTo>
                  <a:pt x="18160" y="0"/>
                </a:moveTo>
                <a:lnTo>
                  <a:pt x="0" y="5715"/>
                </a:lnTo>
                <a:lnTo>
                  <a:pt x="30289" y="101092"/>
                </a:lnTo>
                <a:lnTo>
                  <a:pt x="48450" y="95377"/>
                </a:lnTo>
                <a:lnTo>
                  <a:pt x="1816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07" y="5309234"/>
            <a:ext cx="111760" cy="78105"/>
          </a:xfrm>
          <a:custGeom>
            <a:avLst/>
            <a:gdLst/>
            <a:ahLst/>
            <a:cxnLst/>
            <a:rect l="l" t="t" r="r" b="b"/>
            <a:pathLst>
              <a:path w="111760" h="78104">
                <a:moveTo>
                  <a:pt x="101756" y="0"/>
                </a:moveTo>
                <a:lnTo>
                  <a:pt x="0" y="61848"/>
                </a:lnTo>
                <a:lnTo>
                  <a:pt x="9891" y="78104"/>
                </a:lnTo>
                <a:lnTo>
                  <a:pt x="111647" y="16255"/>
                </a:lnTo>
                <a:lnTo>
                  <a:pt x="10175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84618" y="5368544"/>
            <a:ext cx="237490" cy="325120"/>
          </a:xfrm>
          <a:custGeom>
            <a:avLst/>
            <a:gdLst/>
            <a:ahLst/>
            <a:cxnLst/>
            <a:rect l="l" t="t" r="r" b="b"/>
            <a:pathLst>
              <a:path w="237490" h="325120">
                <a:moveTo>
                  <a:pt x="15544" y="0"/>
                </a:moveTo>
                <a:lnTo>
                  <a:pt x="0" y="10921"/>
                </a:lnTo>
                <a:lnTo>
                  <a:pt x="221818" y="324637"/>
                </a:lnTo>
                <a:lnTo>
                  <a:pt x="237362" y="313639"/>
                </a:lnTo>
                <a:lnTo>
                  <a:pt x="1554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8968" y="4289044"/>
            <a:ext cx="237490" cy="325120"/>
          </a:xfrm>
          <a:custGeom>
            <a:avLst/>
            <a:gdLst/>
            <a:ahLst/>
            <a:cxnLst/>
            <a:rect l="l" t="t" r="r" b="b"/>
            <a:pathLst>
              <a:path w="237490" h="325120">
                <a:moveTo>
                  <a:pt x="15544" y="0"/>
                </a:moveTo>
                <a:lnTo>
                  <a:pt x="0" y="10921"/>
                </a:lnTo>
                <a:lnTo>
                  <a:pt x="221818" y="324611"/>
                </a:lnTo>
                <a:lnTo>
                  <a:pt x="237362" y="313689"/>
                </a:lnTo>
                <a:lnTo>
                  <a:pt x="1554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42872" y="4396740"/>
            <a:ext cx="440055" cy="277495"/>
          </a:xfrm>
          <a:custGeom>
            <a:avLst/>
            <a:gdLst/>
            <a:ahLst/>
            <a:cxnLst/>
            <a:rect l="l" t="t" r="r" b="b"/>
            <a:pathLst>
              <a:path w="440055" h="277495">
                <a:moveTo>
                  <a:pt x="430149" y="0"/>
                </a:moveTo>
                <a:lnTo>
                  <a:pt x="0" y="261239"/>
                </a:lnTo>
                <a:lnTo>
                  <a:pt x="9893" y="277495"/>
                </a:lnTo>
                <a:lnTo>
                  <a:pt x="439928" y="16256"/>
                </a:lnTo>
                <a:lnTo>
                  <a:pt x="4301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1472" y="6114846"/>
            <a:ext cx="51435" cy="219710"/>
          </a:xfrm>
          <a:custGeom>
            <a:avLst/>
            <a:gdLst/>
            <a:ahLst/>
            <a:cxnLst/>
            <a:rect l="l" t="t" r="r" b="b"/>
            <a:pathLst>
              <a:path w="51434" h="219710">
                <a:moveTo>
                  <a:pt x="32283" y="0"/>
                </a:moveTo>
                <a:lnTo>
                  <a:pt x="0" y="216674"/>
                </a:lnTo>
                <a:lnTo>
                  <a:pt x="18846" y="219481"/>
                </a:lnTo>
                <a:lnTo>
                  <a:pt x="51130" y="2806"/>
                </a:lnTo>
                <a:lnTo>
                  <a:pt x="3228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5166" y="6114694"/>
            <a:ext cx="101600" cy="220345"/>
          </a:xfrm>
          <a:custGeom>
            <a:avLst/>
            <a:gdLst/>
            <a:ahLst/>
            <a:cxnLst/>
            <a:rect l="l" t="t" r="r" b="b"/>
            <a:pathLst>
              <a:path w="101600" h="220345">
                <a:moveTo>
                  <a:pt x="83413" y="0"/>
                </a:moveTo>
                <a:lnTo>
                  <a:pt x="0" y="212839"/>
                </a:lnTo>
                <a:lnTo>
                  <a:pt x="17741" y="219786"/>
                </a:lnTo>
                <a:lnTo>
                  <a:pt x="101142" y="6946"/>
                </a:lnTo>
                <a:lnTo>
                  <a:pt x="8341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3638" y="6084570"/>
            <a:ext cx="28575" cy="210185"/>
          </a:xfrm>
          <a:custGeom>
            <a:avLst/>
            <a:gdLst/>
            <a:ahLst/>
            <a:cxnLst/>
            <a:rect l="l" t="t" r="r" b="b"/>
            <a:pathLst>
              <a:path w="28575" h="210185">
                <a:moveTo>
                  <a:pt x="19037" y="0"/>
                </a:moveTo>
                <a:lnTo>
                  <a:pt x="0" y="850"/>
                </a:lnTo>
                <a:lnTo>
                  <a:pt x="9410" y="210184"/>
                </a:lnTo>
                <a:lnTo>
                  <a:pt x="28447" y="209334"/>
                </a:lnTo>
                <a:lnTo>
                  <a:pt x="190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97140" y="6012967"/>
            <a:ext cx="73025" cy="207645"/>
          </a:xfrm>
          <a:custGeom>
            <a:avLst/>
            <a:gdLst/>
            <a:ahLst/>
            <a:cxnLst/>
            <a:rect l="l" t="t" r="r" b="b"/>
            <a:pathLst>
              <a:path w="73025" h="207645">
                <a:moveTo>
                  <a:pt x="18402" y="0"/>
                </a:moveTo>
                <a:lnTo>
                  <a:pt x="0" y="4927"/>
                </a:lnTo>
                <a:lnTo>
                  <a:pt x="54216" y="207340"/>
                </a:lnTo>
                <a:lnTo>
                  <a:pt x="72618" y="202412"/>
                </a:lnTo>
                <a:lnTo>
                  <a:pt x="1840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13002" y="5909132"/>
            <a:ext cx="111125" cy="196215"/>
          </a:xfrm>
          <a:custGeom>
            <a:avLst/>
            <a:gdLst/>
            <a:ahLst/>
            <a:cxnLst/>
            <a:rect l="l" t="t" r="r" b="b"/>
            <a:pathLst>
              <a:path w="111125" h="196214">
                <a:moveTo>
                  <a:pt x="17030" y="0"/>
                </a:moveTo>
                <a:lnTo>
                  <a:pt x="0" y="8521"/>
                </a:lnTo>
                <a:lnTo>
                  <a:pt x="93764" y="195935"/>
                </a:lnTo>
                <a:lnTo>
                  <a:pt x="110794" y="187401"/>
                </a:lnTo>
                <a:lnTo>
                  <a:pt x="1703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22069" y="5776798"/>
            <a:ext cx="146685" cy="175260"/>
          </a:xfrm>
          <a:custGeom>
            <a:avLst/>
            <a:gdLst/>
            <a:ahLst/>
            <a:cxnLst/>
            <a:rect l="l" t="t" r="r" b="b"/>
            <a:pathLst>
              <a:path w="146684" h="175260">
                <a:moveTo>
                  <a:pt x="14859" y="0"/>
                </a:moveTo>
                <a:lnTo>
                  <a:pt x="0" y="11988"/>
                </a:lnTo>
                <a:lnTo>
                  <a:pt x="131826" y="174853"/>
                </a:lnTo>
                <a:lnTo>
                  <a:pt x="146685" y="162864"/>
                </a:lnTo>
                <a:lnTo>
                  <a:pt x="1485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02410" y="5628284"/>
            <a:ext cx="182880" cy="135890"/>
          </a:xfrm>
          <a:custGeom>
            <a:avLst/>
            <a:gdLst/>
            <a:ahLst/>
            <a:cxnLst/>
            <a:rect l="l" t="t" r="r" b="b"/>
            <a:pathLst>
              <a:path w="182880" h="135889">
                <a:moveTo>
                  <a:pt x="10921" y="0"/>
                </a:moveTo>
                <a:lnTo>
                  <a:pt x="0" y="15633"/>
                </a:lnTo>
                <a:lnTo>
                  <a:pt x="171958" y="135343"/>
                </a:lnTo>
                <a:lnTo>
                  <a:pt x="182879" y="119697"/>
                </a:lnTo>
                <a:lnTo>
                  <a:pt x="1092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357" y="3891915"/>
            <a:ext cx="120014" cy="191770"/>
          </a:xfrm>
          <a:custGeom>
            <a:avLst/>
            <a:gdLst/>
            <a:ahLst/>
            <a:cxnLst/>
            <a:rect l="l" t="t" r="r" b="b"/>
            <a:pathLst>
              <a:path w="120014" h="191770">
                <a:moveTo>
                  <a:pt x="16584" y="0"/>
                </a:moveTo>
                <a:lnTo>
                  <a:pt x="0" y="9398"/>
                </a:lnTo>
                <a:lnTo>
                  <a:pt x="103099" y="191770"/>
                </a:lnTo>
                <a:lnTo>
                  <a:pt x="119684" y="182372"/>
                </a:lnTo>
                <a:lnTo>
                  <a:pt x="1658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1317" y="3768852"/>
            <a:ext cx="78740" cy="206375"/>
          </a:xfrm>
          <a:custGeom>
            <a:avLst/>
            <a:gdLst/>
            <a:ahLst/>
            <a:cxnLst/>
            <a:rect l="l" t="t" r="r" b="b"/>
            <a:pathLst>
              <a:path w="78739" h="206375">
                <a:moveTo>
                  <a:pt x="18237" y="0"/>
                </a:moveTo>
                <a:lnTo>
                  <a:pt x="0" y="5461"/>
                </a:lnTo>
                <a:lnTo>
                  <a:pt x="60477" y="206121"/>
                </a:lnTo>
                <a:lnTo>
                  <a:pt x="78714" y="200660"/>
                </a:lnTo>
                <a:lnTo>
                  <a:pt x="18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6048" y="3652520"/>
            <a:ext cx="46355" cy="219710"/>
          </a:xfrm>
          <a:custGeom>
            <a:avLst/>
            <a:gdLst/>
            <a:ahLst/>
            <a:cxnLst/>
            <a:rect l="l" t="t" r="r" b="b"/>
            <a:pathLst>
              <a:path w="46355" h="219710">
                <a:moveTo>
                  <a:pt x="27292" y="0"/>
                </a:moveTo>
                <a:lnTo>
                  <a:pt x="0" y="217296"/>
                </a:lnTo>
                <a:lnTo>
                  <a:pt x="18910" y="219709"/>
                </a:lnTo>
                <a:lnTo>
                  <a:pt x="46202" y="2412"/>
                </a:lnTo>
                <a:lnTo>
                  <a:pt x="2729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20254" y="3640073"/>
            <a:ext cx="93345" cy="232410"/>
          </a:xfrm>
          <a:custGeom>
            <a:avLst/>
            <a:gdLst/>
            <a:ahLst/>
            <a:cxnLst/>
            <a:rect l="l" t="t" r="r" b="b"/>
            <a:pathLst>
              <a:path w="93344" h="232410">
                <a:moveTo>
                  <a:pt x="75006" y="0"/>
                </a:moveTo>
                <a:lnTo>
                  <a:pt x="0" y="225932"/>
                </a:lnTo>
                <a:lnTo>
                  <a:pt x="18084" y="231901"/>
                </a:lnTo>
                <a:lnTo>
                  <a:pt x="93091" y="5968"/>
                </a:lnTo>
                <a:lnTo>
                  <a:pt x="7500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28712" y="3684778"/>
            <a:ext cx="135255" cy="225425"/>
          </a:xfrm>
          <a:custGeom>
            <a:avLst/>
            <a:gdLst/>
            <a:ahLst/>
            <a:cxnLst/>
            <a:rect l="l" t="t" r="r" b="b"/>
            <a:pathLst>
              <a:path w="135255" h="225425">
                <a:moveTo>
                  <a:pt x="118249" y="0"/>
                </a:moveTo>
                <a:lnTo>
                  <a:pt x="0" y="215773"/>
                </a:lnTo>
                <a:lnTo>
                  <a:pt x="16700" y="225044"/>
                </a:lnTo>
                <a:lnTo>
                  <a:pt x="135013" y="9271"/>
                </a:lnTo>
                <a:lnTo>
                  <a:pt x="1182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424939" y="3755390"/>
            <a:ext cx="174625" cy="223520"/>
          </a:xfrm>
          <a:custGeom>
            <a:avLst/>
            <a:gdLst/>
            <a:ahLst/>
            <a:cxnLst/>
            <a:rect l="l" t="t" r="r" b="b"/>
            <a:pathLst>
              <a:path w="174625" h="223520">
                <a:moveTo>
                  <a:pt x="159003" y="0"/>
                </a:moveTo>
                <a:lnTo>
                  <a:pt x="0" y="212090"/>
                </a:lnTo>
                <a:lnTo>
                  <a:pt x="15240" y="223520"/>
                </a:lnTo>
                <a:lnTo>
                  <a:pt x="174244" y="11430"/>
                </a:lnTo>
                <a:lnTo>
                  <a:pt x="15900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591944" y="3875404"/>
            <a:ext cx="205740" cy="196215"/>
          </a:xfrm>
          <a:custGeom>
            <a:avLst/>
            <a:gdLst/>
            <a:ahLst/>
            <a:cxnLst/>
            <a:rect l="l" t="t" r="r" b="b"/>
            <a:pathLst>
              <a:path w="205739" h="196214">
                <a:moveTo>
                  <a:pt x="192278" y="0"/>
                </a:moveTo>
                <a:lnTo>
                  <a:pt x="0" y="182499"/>
                </a:lnTo>
                <a:lnTo>
                  <a:pt x="13081" y="196215"/>
                </a:lnTo>
                <a:lnTo>
                  <a:pt x="205359" y="13716"/>
                </a:lnTo>
                <a:lnTo>
                  <a:pt x="19227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727835" y="4023867"/>
            <a:ext cx="232410" cy="179070"/>
          </a:xfrm>
          <a:custGeom>
            <a:avLst/>
            <a:gdLst/>
            <a:ahLst/>
            <a:cxnLst/>
            <a:rect l="l" t="t" r="r" b="b"/>
            <a:pathLst>
              <a:path w="232410" h="179070">
                <a:moveTo>
                  <a:pt x="220725" y="0"/>
                </a:moveTo>
                <a:lnTo>
                  <a:pt x="0" y="163321"/>
                </a:lnTo>
                <a:lnTo>
                  <a:pt x="11302" y="178688"/>
                </a:lnTo>
                <a:lnTo>
                  <a:pt x="232156" y="15366"/>
                </a:lnTo>
                <a:lnTo>
                  <a:pt x="220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832736" y="4204461"/>
            <a:ext cx="241935" cy="144780"/>
          </a:xfrm>
          <a:custGeom>
            <a:avLst/>
            <a:gdLst/>
            <a:ahLst/>
            <a:cxnLst/>
            <a:rect l="l" t="t" r="r" b="b"/>
            <a:pathLst>
              <a:path w="241935" h="144779">
                <a:moveTo>
                  <a:pt x="232282" y="0"/>
                </a:moveTo>
                <a:lnTo>
                  <a:pt x="0" y="127762"/>
                </a:lnTo>
                <a:lnTo>
                  <a:pt x="9143" y="144525"/>
                </a:lnTo>
                <a:lnTo>
                  <a:pt x="241426" y="16763"/>
                </a:lnTo>
                <a:lnTo>
                  <a:pt x="23228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06270" y="4409185"/>
            <a:ext cx="256540" cy="106680"/>
          </a:xfrm>
          <a:custGeom>
            <a:avLst/>
            <a:gdLst/>
            <a:ahLst/>
            <a:cxnLst/>
            <a:rect l="l" t="t" r="r" b="b"/>
            <a:pathLst>
              <a:path w="256539" h="106679">
                <a:moveTo>
                  <a:pt x="249809" y="0"/>
                </a:moveTo>
                <a:lnTo>
                  <a:pt x="0" y="88645"/>
                </a:lnTo>
                <a:lnTo>
                  <a:pt x="6350" y="106552"/>
                </a:lnTo>
                <a:lnTo>
                  <a:pt x="256159" y="17906"/>
                </a:lnTo>
                <a:lnTo>
                  <a:pt x="24980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34717" y="4622800"/>
            <a:ext cx="262890" cy="76200"/>
          </a:xfrm>
          <a:custGeom>
            <a:avLst/>
            <a:gdLst/>
            <a:ahLst/>
            <a:cxnLst/>
            <a:rect l="l" t="t" r="r" b="b"/>
            <a:pathLst>
              <a:path w="262889" h="76200">
                <a:moveTo>
                  <a:pt x="258699" y="0"/>
                </a:moveTo>
                <a:lnTo>
                  <a:pt x="0" y="57657"/>
                </a:lnTo>
                <a:lnTo>
                  <a:pt x="4063" y="76200"/>
                </a:lnTo>
                <a:lnTo>
                  <a:pt x="262889" y="18542"/>
                </a:lnTo>
                <a:lnTo>
                  <a:pt x="25869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25320" y="4856226"/>
            <a:ext cx="266065" cy="41275"/>
          </a:xfrm>
          <a:custGeom>
            <a:avLst/>
            <a:gdLst/>
            <a:ahLst/>
            <a:cxnLst/>
            <a:rect l="l" t="t" r="r" b="b"/>
            <a:pathLst>
              <a:path w="266064" h="41275">
                <a:moveTo>
                  <a:pt x="264160" y="0"/>
                </a:moveTo>
                <a:lnTo>
                  <a:pt x="0" y="22225"/>
                </a:lnTo>
                <a:lnTo>
                  <a:pt x="1524" y="41148"/>
                </a:lnTo>
                <a:lnTo>
                  <a:pt x="265811" y="18923"/>
                </a:lnTo>
                <a:lnTo>
                  <a:pt x="26416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88032" y="5273675"/>
            <a:ext cx="237490" cy="66675"/>
          </a:xfrm>
          <a:custGeom>
            <a:avLst/>
            <a:gdLst/>
            <a:ahLst/>
            <a:cxnLst/>
            <a:rect l="l" t="t" r="r" b="b"/>
            <a:pathLst>
              <a:path w="237489" h="66675">
                <a:moveTo>
                  <a:pt x="3810" y="0"/>
                </a:moveTo>
                <a:lnTo>
                  <a:pt x="0" y="18668"/>
                </a:lnTo>
                <a:lnTo>
                  <a:pt x="233299" y="66675"/>
                </a:lnTo>
                <a:lnTo>
                  <a:pt x="237109" y="48006"/>
                </a:lnTo>
                <a:lnTo>
                  <a:pt x="381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59254" y="5453760"/>
            <a:ext cx="208915" cy="113030"/>
          </a:xfrm>
          <a:custGeom>
            <a:avLst/>
            <a:gdLst/>
            <a:ahLst/>
            <a:cxnLst/>
            <a:rect l="l" t="t" r="r" b="b"/>
            <a:pathLst>
              <a:path w="208914" h="113029">
                <a:moveTo>
                  <a:pt x="8255" y="0"/>
                </a:moveTo>
                <a:lnTo>
                  <a:pt x="0" y="17271"/>
                </a:lnTo>
                <a:lnTo>
                  <a:pt x="200659" y="112902"/>
                </a:lnTo>
                <a:lnTo>
                  <a:pt x="208914" y="95630"/>
                </a:lnTo>
                <a:lnTo>
                  <a:pt x="825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49375" y="4978400"/>
            <a:ext cx="323850" cy="190500"/>
          </a:xfrm>
          <a:custGeom>
            <a:avLst/>
            <a:gdLst/>
            <a:ahLst/>
            <a:cxnLst/>
            <a:rect l="l" t="t" r="r" b="b"/>
            <a:pathLst>
              <a:path w="323850" h="190500">
                <a:moveTo>
                  <a:pt x="311150" y="57150"/>
                </a:moveTo>
                <a:lnTo>
                  <a:pt x="257175" y="57150"/>
                </a:lnTo>
                <a:lnTo>
                  <a:pt x="219075" y="180975"/>
                </a:lnTo>
                <a:lnTo>
                  <a:pt x="266700" y="190500"/>
                </a:lnTo>
                <a:lnTo>
                  <a:pt x="311150" y="57150"/>
                </a:lnTo>
                <a:close/>
              </a:path>
              <a:path w="323850" h="190500">
                <a:moveTo>
                  <a:pt x="66675" y="0"/>
                </a:moveTo>
                <a:lnTo>
                  <a:pt x="0" y="171450"/>
                </a:lnTo>
                <a:lnTo>
                  <a:pt x="47625" y="180975"/>
                </a:lnTo>
                <a:lnTo>
                  <a:pt x="95250" y="47625"/>
                </a:lnTo>
                <a:lnTo>
                  <a:pt x="314325" y="47625"/>
                </a:lnTo>
                <a:lnTo>
                  <a:pt x="323850" y="19050"/>
                </a:lnTo>
                <a:lnTo>
                  <a:pt x="66675" y="0"/>
                </a:lnTo>
                <a:close/>
              </a:path>
              <a:path w="323850" h="190500">
                <a:moveTo>
                  <a:pt x="314325" y="47625"/>
                </a:moveTo>
                <a:lnTo>
                  <a:pt x="95250" y="47625"/>
                </a:lnTo>
                <a:lnTo>
                  <a:pt x="161925" y="57150"/>
                </a:lnTo>
                <a:lnTo>
                  <a:pt x="123825" y="171450"/>
                </a:lnTo>
                <a:lnTo>
                  <a:pt x="161925" y="171450"/>
                </a:lnTo>
                <a:lnTo>
                  <a:pt x="209550" y="57150"/>
                </a:lnTo>
                <a:lnTo>
                  <a:pt x="311150" y="57150"/>
                </a:lnTo>
                <a:lnTo>
                  <a:pt x="314325" y="47625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162" y="4321175"/>
            <a:ext cx="142875" cy="123825"/>
          </a:xfrm>
          <a:custGeom>
            <a:avLst/>
            <a:gdLst/>
            <a:ahLst/>
            <a:cxnLst/>
            <a:rect l="l" t="t" r="r" b="b"/>
            <a:pathLst>
              <a:path w="142875" h="123825">
                <a:moveTo>
                  <a:pt x="28575" y="38100"/>
                </a:moveTo>
                <a:lnTo>
                  <a:pt x="0" y="47625"/>
                </a:lnTo>
                <a:lnTo>
                  <a:pt x="57150" y="123825"/>
                </a:lnTo>
                <a:lnTo>
                  <a:pt x="76200" y="114300"/>
                </a:lnTo>
                <a:lnTo>
                  <a:pt x="38100" y="57150"/>
                </a:lnTo>
                <a:lnTo>
                  <a:pt x="104775" y="57150"/>
                </a:lnTo>
                <a:lnTo>
                  <a:pt x="28575" y="38100"/>
                </a:lnTo>
                <a:close/>
              </a:path>
              <a:path w="142875" h="123825">
                <a:moveTo>
                  <a:pt x="85725" y="0"/>
                </a:moveTo>
                <a:lnTo>
                  <a:pt x="66675" y="9525"/>
                </a:lnTo>
                <a:lnTo>
                  <a:pt x="104775" y="57150"/>
                </a:lnTo>
                <a:lnTo>
                  <a:pt x="38100" y="57150"/>
                </a:lnTo>
                <a:lnTo>
                  <a:pt x="114300" y="85725"/>
                </a:lnTo>
                <a:lnTo>
                  <a:pt x="142875" y="66675"/>
                </a:lnTo>
                <a:lnTo>
                  <a:pt x="85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3987" y="4208398"/>
            <a:ext cx="160655" cy="141605"/>
          </a:xfrm>
          <a:custGeom>
            <a:avLst/>
            <a:gdLst/>
            <a:ahLst/>
            <a:cxnLst/>
            <a:rect l="l" t="t" r="r" b="b"/>
            <a:pathLst>
              <a:path w="160654" h="141604">
                <a:moveTo>
                  <a:pt x="28575" y="65150"/>
                </a:moveTo>
                <a:lnTo>
                  <a:pt x="0" y="84200"/>
                </a:lnTo>
                <a:lnTo>
                  <a:pt x="85725" y="141350"/>
                </a:lnTo>
                <a:lnTo>
                  <a:pt x="103187" y="131825"/>
                </a:lnTo>
                <a:lnTo>
                  <a:pt x="94776" y="108076"/>
                </a:lnTo>
                <a:lnTo>
                  <a:pt x="71437" y="108076"/>
                </a:lnTo>
                <a:lnTo>
                  <a:pt x="28575" y="65150"/>
                </a:lnTo>
                <a:close/>
              </a:path>
              <a:path w="160654" h="141604">
                <a:moveTo>
                  <a:pt x="76200" y="36575"/>
                </a:moveTo>
                <a:lnTo>
                  <a:pt x="57150" y="46100"/>
                </a:lnTo>
                <a:lnTo>
                  <a:pt x="71437" y="108076"/>
                </a:lnTo>
                <a:lnTo>
                  <a:pt x="94776" y="108076"/>
                </a:lnTo>
                <a:lnTo>
                  <a:pt x="76200" y="55625"/>
                </a:lnTo>
                <a:lnTo>
                  <a:pt x="113241" y="55625"/>
                </a:lnTo>
                <a:lnTo>
                  <a:pt x="76200" y="36575"/>
                </a:lnTo>
                <a:close/>
              </a:path>
              <a:path w="160654" h="141604">
                <a:moveTo>
                  <a:pt x="113241" y="55625"/>
                </a:moveTo>
                <a:lnTo>
                  <a:pt x="76200" y="55625"/>
                </a:lnTo>
                <a:lnTo>
                  <a:pt x="141287" y="103250"/>
                </a:lnTo>
                <a:lnTo>
                  <a:pt x="160337" y="93725"/>
                </a:lnTo>
                <a:lnTo>
                  <a:pt x="151625" y="65150"/>
                </a:lnTo>
                <a:lnTo>
                  <a:pt x="131762" y="65150"/>
                </a:lnTo>
                <a:lnTo>
                  <a:pt x="113241" y="55625"/>
                </a:lnTo>
                <a:close/>
              </a:path>
              <a:path w="160654" h="141604">
                <a:moveTo>
                  <a:pt x="131762" y="0"/>
                </a:moveTo>
                <a:lnTo>
                  <a:pt x="112712" y="19050"/>
                </a:lnTo>
                <a:lnTo>
                  <a:pt x="131762" y="65150"/>
                </a:lnTo>
                <a:lnTo>
                  <a:pt x="151625" y="65150"/>
                </a:lnTo>
                <a:lnTo>
                  <a:pt x="1317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74737" y="5559425"/>
            <a:ext cx="132080" cy="123825"/>
          </a:xfrm>
          <a:custGeom>
            <a:avLst/>
            <a:gdLst/>
            <a:ahLst/>
            <a:cxnLst/>
            <a:rect l="l" t="t" r="r" b="b"/>
            <a:pathLst>
              <a:path w="132080" h="123825">
                <a:moveTo>
                  <a:pt x="120253" y="57150"/>
                </a:moveTo>
                <a:lnTo>
                  <a:pt x="95250" y="57150"/>
                </a:lnTo>
                <a:lnTo>
                  <a:pt x="104775" y="76200"/>
                </a:lnTo>
                <a:lnTo>
                  <a:pt x="47625" y="104775"/>
                </a:lnTo>
                <a:lnTo>
                  <a:pt x="57150" y="123825"/>
                </a:lnTo>
                <a:lnTo>
                  <a:pt x="131762" y="76200"/>
                </a:lnTo>
                <a:lnTo>
                  <a:pt x="120253" y="57150"/>
                </a:lnTo>
                <a:close/>
              </a:path>
              <a:path w="132080" h="123825">
                <a:moveTo>
                  <a:pt x="102989" y="28575"/>
                </a:moveTo>
                <a:lnTo>
                  <a:pt x="66675" y="28575"/>
                </a:lnTo>
                <a:lnTo>
                  <a:pt x="85725" y="47625"/>
                </a:lnTo>
                <a:lnTo>
                  <a:pt x="38100" y="76200"/>
                </a:lnTo>
                <a:lnTo>
                  <a:pt x="47625" y="85725"/>
                </a:lnTo>
                <a:lnTo>
                  <a:pt x="95250" y="57150"/>
                </a:lnTo>
                <a:lnTo>
                  <a:pt x="120253" y="57150"/>
                </a:lnTo>
                <a:lnTo>
                  <a:pt x="102989" y="28575"/>
                </a:lnTo>
                <a:close/>
              </a:path>
              <a:path w="132080" h="123825">
                <a:moveTo>
                  <a:pt x="85725" y="0"/>
                </a:moveTo>
                <a:lnTo>
                  <a:pt x="0" y="47625"/>
                </a:lnTo>
                <a:lnTo>
                  <a:pt x="9525" y="57150"/>
                </a:lnTo>
                <a:lnTo>
                  <a:pt x="66675" y="28575"/>
                </a:lnTo>
                <a:lnTo>
                  <a:pt x="102989" y="28575"/>
                </a:lnTo>
                <a:lnTo>
                  <a:pt x="85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492250" y="4416425"/>
            <a:ext cx="142875" cy="114300"/>
          </a:xfrm>
          <a:custGeom>
            <a:avLst/>
            <a:gdLst/>
            <a:ahLst/>
            <a:cxnLst/>
            <a:rect l="l" t="t" r="r" b="b"/>
            <a:pathLst>
              <a:path w="142875" h="114300">
                <a:moveTo>
                  <a:pt x="104775" y="0"/>
                </a:moveTo>
                <a:lnTo>
                  <a:pt x="0" y="57150"/>
                </a:lnTo>
                <a:lnTo>
                  <a:pt x="38100" y="114300"/>
                </a:lnTo>
                <a:lnTo>
                  <a:pt x="57150" y="104775"/>
                </a:lnTo>
                <a:lnTo>
                  <a:pt x="28575" y="66675"/>
                </a:lnTo>
                <a:lnTo>
                  <a:pt x="57150" y="47625"/>
                </a:lnTo>
                <a:lnTo>
                  <a:pt x="80962" y="47625"/>
                </a:lnTo>
                <a:lnTo>
                  <a:pt x="76200" y="38100"/>
                </a:lnTo>
                <a:lnTo>
                  <a:pt x="95250" y="19050"/>
                </a:lnTo>
                <a:lnTo>
                  <a:pt x="120015" y="19050"/>
                </a:lnTo>
                <a:lnTo>
                  <a:pt x="104775" y="0"/>
                </a:lnTo>
                <a:close/>
              </a:path>
              <a:path w="142875" h="114300">
                <a:moveTo>
                  <a:pt x="80962" y="47625"/>
                </a:moveTo>
                <a:lnTo>
                  <a:pt x="57150" y="47625"/>
                </a:lnTo>
                <a:lnTo>
                  <a:pt x="85725" y="85725"/>
                </a:lnTo>
                <a:lnTo>
                  <a:pt x="95250" y="76200"/>
                </a:lnTo>
                <a:lnTo>
                  <a:pt x="80962" y="47625"/>
                </a:lnTo>
                <a:close/>
              </a:path>
              <a:path w="142875" h="114300">
                <a:moveTo>
                  <a:pt x="120015" y="19050"/>
                </a:moveTo>
                <a:lnTo>
                  <a:pt x="95250" y="19050"/>
                </a:lnTo>
                <a:lnTo>
                  <a:pt x="123825" y="66675"/>
                </a:lnTo>
                <a:lnTo>
                  <a:pt x="142875" y="47625"/>
                </a:lnTo>
                <a:lnTo>
                  <a:pt x="120015" y="190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25575" y="4311650"/>
            <a:ext cx="142875" cy="133350"/>
          </a:xfrm>
          <a:custGeom>
            <a:avLst/>
            <a:gdLst/>
            <a:ahLst/>
            <a:cxnLst/>
            <a:rect l="l" t="t" r="r" b="b"/>
            <a:pathLst>
              <a:path w="142875" h="133350">
                <a:moveTo>
                  <a:pt x="102393" y="38100"/>
                </a:moveTo>
                <a:lnTo>
                  <a:pt x="85725" y="38100"/>
                </a:lnTo>
                <a:lnTo>
                  <a:pt x="28575" y="114300"/>
                </a:lnTo>
                <a:lnTo>
                  <a:pt x="38100" y="133350"/>
                </a:lnTo>
                <a:lnTo>
                  <a:pt x="97971" y="95250"/>
                </a:lnTo>
                <a:lnTo>
                  <a:pt x="66675" y="95250"/>
                </a:lnTo>
                <a:lnTo>
                  <a:pt x="102393" y="38100"/>
                </a:lnTo>
                <a:close/>
              </a:path>
              <a:path w="142875" h="133350">
                <a:moveTo>
                  <a:pt x="133350" y="47625"/>
                </a:moveTo>
                <a:lnTo>
                  <a:pt x="66675" y="95250"/>
                </a:lnTo>
                <a:lnTo>
                  <a:pt x="97971" y="95250"/>
                </a:lnTo>
                <a:lnTo>
                  <a:pt x="142875" y="66675"/>
                </a:lnTo>
                <a:lnTo>
                  <a:pt x="133350" y="47625"/>
                </a:lnTo>
                <a:close/>
              </a:path>
              <a:path w="142875" h="133350">
                <a:moveTo>
                  <a:pt x="104775" y="0"/>
                </a:moveTo>
                <a:lnTo>
                  <a:pt x="0" y="66675"/>
                </a:lnTo>
                <a:lnTo>
                  <a:pt x="9525" y="85725"/>
                </a:lnTo>
                <a:lnTo>
                  <a:pt x="85725" y="38100"/>
                </a:lnTo>
                <a:lnTo>
                  <a:pt x="102393" y="38100"/>
                </a:lnTo>
                <a:lnTo>
                  <a:pt x="114300" y="19050"/>
                </a:lnTo>
                <a:lnTo>
                  <a:pt x="10477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113" y="6091237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9524" y="0"/>
                </a:moveTo>
                <a:lnTo>
                  <a:pt x="0" y="0"/>
                </a:lnTo>
                <a:lnTo>
                  <a:pt x="0" y="19050"/>
                </a:lnTo>
                <a:lnTo>
                  <a:pt x="95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113" y="4055998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0"/>
                </a:moveTo>
                <a:lnTo>
                  <a:pt x="0" y="38100"/>
                </a:lnTo>
                <a:lnTo>
                  <a:pt x="28574" y="76200"/>
                </a:lnTo>
                <a:lnTo>
                  <a:pt x="47624" y="66675"/>
                </a:lnTo>
                <a:lnTo>
                  <a:pt x="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113" y="6100762"/>
            <a:ext cx="57150" cy="104775"/>
          </a:xfrm>
          <a:custGeom>
            <a:avLst/>
            <a:gdLst/>
            <a:ahLst/>
            <a:cxnLst/>
            <a:rect l="l" t="t" r="r" b="b"/>
            <a:pathLst>
              <a:path w="57150" h="104775">
                <a:moveTo>
                  <a:pt x="57149" y="0"/>
                </a:moveTo>
                <a:lnTo>
                  <a:pt x="38099" y="0"/>
                </a:lnTo>
                <a:lnTo>
                  <a:pt x="0" y="57150"/>
                </a:lnTo>
                <a:lnTo>
                  <a:pt x="0" y="104775"/>
                </a:lnTo>
                <a:lnTo>
                  <a:pt x="571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868170" y="5072507"/>
            <a:ext cx="256540" cy="37465"/>
          </a:xfrm>
          <a:custGeom>
            <a:avLst/>
            <a:gdLst/>
            <a:ahLst/>
            <a:cxnLst/>
            <a:rect l="l" t="t" r="r" b="b"/>
            <a:pathLst>
              <a:path w="256539" h="37464">
                <a:moveTo>
                  <a:pt x="1269" y="0"/>
                </a:moveTo>
                <a:lnTo>
                  <a:pt x="0" y="19050"/>
                </a:lnTo>
                <a:lnTo>
                  <a:pt x="254888" y="37211"/>
                </a:lnTo>
                <a:lnTo>
                  <a:pt x="256286" y="18161"/>
                </a:lnTo>
                <a:lnTo>
                  <a:pt x="12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54075" y="3687445"/>
            <a:ext cx="31750" cy="219710"/>
          </a:xfrm>
          <a:custGeom>
            <a:avLst/>
            <a:gdLst/>
            <a:ahLst/>
            <a:cxnLst/>
            <a:rect l="l" t="t" r="r" b="b"/>
            <a:pathLst>
              <a:path w="31750" h="219710">
                <a:moveTo>
                  <a:pt x="19024" y="0"/>
                </a:moveTo>
                <a:lnTo>
                  <a:pt x="0" y="1015"/>
                </a:lnTo>
                <a:lnTo>
                  <a:pt x="12649" y="219709"/>
                </a:lnTo>
                <a:lnTo>
                  <a:pt x="31673" y="218693"/>
                </a:lnTo>
                <a:lnTo>
                  <a:pt x="190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20662" y="5674295"/>
            <a:ext cx="224154" cy="242570"/>
          </a:xfrm>
          <a:custGeom>
            <a:avLst/>
            <a:gdLst/>
            <a:ahLst/>
            <a:cxnLst/>
            <a:rect l="l" t="t" r="r" b="b"/>
            <a:pathLst>
              <a:path w="224154" h="242570">
                <a:moveTo>
                  <a:pt x="13419" y="157509"/>
                </a:moveTo>
                <a:lnTo>
                  <a:pt x="0" y="159766"/>
                </a:lnTo>
                <a:lnTo>
                  <a:pt x="11062" y="198115"/>
                </a:lnTo>
                <a:lnTo>
                  <a:pt x="30162" y="223663"/>
                </a:lnTo>
                <a:lnTo>
                  <a:pt x="57596" y="237901"/>
                </a:lnTo>
                <a:lnTo>
                  <a:pt x="93662" y="242316"/>
                </a:lnTo>
                <a:lnTo>
                  <a:pt x="140419" y="234776"/>
                </a:lnTo>
                <a:lnTo>
                  <a:pt x="164107" y="220091"/>
                </a:lnTo>
                <a:lnTo>
                  <a:pt x="174924" y="204018"/>
                </a:lnTo>
                <a:lnTo>
                  <a:pt x="100806" y="204018"/>
                </a:lnTo>
                <a:lnTo>
                  <a:pt x="65186" y="195609"/>
                </a:lnTo>
                <a:lnTo>
                  <a:pt x="45205" y="159543"/>
                </a:lnTo>
                <a:lnTo>
                  <a:pt x="30137" y="159543"/>
                </a:lnTo>
                <a:lnTo>
                  <a:pt x="21629" y="158377"/>
                </a:lnTo>
                <a:lnTo>
                  <a:pt x="13419" y="157509"/>
                </a:lnTo>
                <a:close/>
              </a:path>
              <a:path w="224154" h="242570">
                <a:moveTo>
                  <a:pt x="128141" y="0"/>
                </a:moveTo>
                <a:lnTo>
                  <a:pt x="100806" y="4787"/>
                </a:lnTo>
                <a:lnTo>
                  <a:pt x="75852" y="19992"/>
                </a:lnTo>
                <a:lnTo>
                  <a:pt x="57150" y="50229"/>
                </a:lnTo>
                <a:lnTo>
                  <a:pt x="52196" y="92317"/>
                </a:lnTo>
                <a:lnTo>
                  <a:pt x="69722" y="117183"/>
                </a:lnTo>
                <a:lnTo>
                  <a:pt x="98297" y="132754"/>
                </a:lnTo>
                <a:lnTo>
                  <a:pt x="126491" y="146952"/>
                </a:lnTo>
                <a:lnTo>
                  <a:pt x="142875" y="167704"/>
                </a:lnTo>
                <a:lnTo>
                  <a:pt x="132853" y="191889"/>
                </a:lnTo>
                <a:lnTo>
                  <a:pt x="100806" y="204018"/>
                </a:lnTo>
                <a:lnTo>
                  <a:pt x="174924" y="204018"/>
                </a:lnTo>
                <a:lnTo>
                  <a:pt x="175592" y="203026"/>
                </a:lnTo>
                <a:lnTo>
                  <a:pt x="185737" y="188341"/>
                </a:lnTo>
                <a:lnTo>
                  <a:pt x="178345" y="139179"/>
                </a:lnTo>
                <a:lnTo>
                  <a:pt x="156368" y="118888"/>
                </a:lnTo>
                <a:lnTo>
                  <a:pt x="127248" y="107528"/>
                </a:lnTo>
                <a:lnTo>
                  <a:pt x="98425" y="85154"/>
                </a:lnTo>
                <a:lnTo>
                  <a:pt x="101029" y="66104"/>
                </a:lnTo>
                <a:lnTo>
                  <a:pt x="114498" y="47054"/>
                </a:lnTo>
                <a:lnTo>
                  <a:pt x="136599" y="38720"/>
                </a:lnTo>
                <a:lnTo>
                  <a:pt x="207213" y="38720"/>
                </a:lnTo>
                <a:lnTo>
                  <a:pt x="204390" y="33759"/>
                </a:lnTo>
                <a:lnTo>
                  <a:pt x="183653" y="12402"/>
                </a:lnTo>
                <a:lnTo>
                  <a:pt x="153987" y="1016"/>
                </a:lnTo>
                <a:lnTo>
                  <a:pt x="128141" y="0"/>
                </a:lnTo>
                <a:close/>
              </a:path>
              <a:path w="224154" h="242570">
                <a:moveTo>
                  <a:pt x="44450" y="158179"/>
                </a:moveTo>
                <a:lnTo>
                  <a:pt x="30137" y="159543"/>
                </a:lnTo>
                <a:lnTo>
                  <a:pt x="45205" y="159543"/>
                </a:lnTo>
                <a:lnTo>
                  <a:pt x="44450" y="158179"/>
                </a:lnTo>
                <a:close/>
              </a:path>
              <a:path w="224154" h="242570">
                <a:moveTo>
                  <a:pt x="207213" y="38720"/>
                </a:moveTo>
                <a:lnTo>
                  <a:pt x="136599" y="38720"/>
                </a:lnTo>
                <a:lnTo>
                  <a:pt x="165100" y="51816"/>
                </a:lnTo>
                <a:lnTo>
                  <a:pt x="169664" y="60771"/>
                </a:lnTo>
                <a:lnTo>
                  <a:pt x="174228" y="69874"/>
                </a:lnTo>
                <a:lnTo>
                  <a:pt x="179387" y="77489"/>
                </a:lnTo>
                <a:lnTo>
                  <a:pt x="185737" y="81979"/>
                </a:lnTo>
                <a:lnTo>
                  <a:pt x="196378" y="83616"/>
                </a:lnTo>
                <a:lnTo>
                  <a:pt x="210145" y="83170"/>
                </a:lnTo>
                <a:lnTo>
                  <a:pt x="221233" y="79747"/>
                </a:lnTo>
                <a:lnTo>
                  <a:pt x="223837" y="72454"/>
                </a:lnTo>
                <a:lnTo>
                  <a:pt x="217388" y="56604"/>
                </a:lnTo>
                <a:lnTo>
                  <a:pt x="207213" y="3872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91274" y="5632897"/>
            <a:ext cx="94615" cy="118745"/>
          </a:xfrm>
          <a:custGeom>
            <a:avLst/>
            <a:gdLst/>
            <a:ahLst/>
            <a:cxnLst/>
            <a:rect l="l" t="t" r="r" b="b"/>
            <a:pathLst>
              <a:path w="94615" h="118745">
                <a:moveTo>
                  <a:pt x="35736" y="93367"/>
                </a:moveTo>
                <a:lnTo>
                  <a:pt x="31635" y="98773"/>
                </a:lnTo>
                <a:lnTo>
                  <a:pt x="28542" y="101390"/>
                </a:lnTo>
                <a:lnTo>
                  <a:pt x="25638" y="103993"/>
                </a:lnTo>
                <a:lnTo>
                  <a:pt x="22109" y="109356"/>
                </a:lnTo>
                <a:lnTo>
                  <a:pt x="38323" y="117079"/>
                </a:lnTo>
                <a:lnTo>
                  <a:pt x="52859" y="118132"/>
                </a:lnTo>
                <a:lnTo>
                  <a:pt x="66304" y="112860"/>
                </a:lnTo>
                <a:lnTo>
                  <a:pt x="79246" y="101609"/>
                </a:lnTo>
                <a:lnTo>
                  <a:pt x="82028" y="97438"/>
                </a:lnTo>
                <a:lnTo>
                  <a:pt x="54727" y="97438"/>
                </a:lnTo>
                <a:lnTo>
                  <a:pt x="35736" y="93367"/>
                </a:lnTo>
                <a:close/>
              </a:path>
              <a:path w="94615" h="118745">
                <a:moveTo>
                  <a:pt x="92482" y="61909"/>
                </a:moveTo>
                <a:lnTo>
                  <a:pt x="70217" y="61909"/>
                </a:lnTo>
                <a:lnTo>
                  <a:pt x="75036" y="72711"/>
                </a:lnTo>
                <a:lnTo>
                  <a:pt x="68850" y="87553"/>
                </a:lnTo>
                <a:lnTo>
                  <a:pt x="54727" y="97438"/>
                </a:lnTo>
                <a:lnTo>
                  <a:pt x="82028" y="97438"/>
                </a:lnTo>
                <a:lnTo>
                  <a:pt x="91637" y="83027"/>
                </a:lnTo>
                <a:lnTo>
                  <a:pt x="94316" y="70331"/>
                </a:lnTo>
                <a:lnTo>
                  <a:pt x="92482" y="61909"/>
                </a:lnTo>
                <a:close/>
              </a:path>
              <a:path w="94615" h="118745">
                <a:moveTo>
                  <a:pt x="45471" y="0"/>
                </a:moveTo>
                <a:lnTo>
                  <a:pt x="10025" y="16398"/>
                </a:lnTo>
                <a:lnTo>
                  <a:pt x="0" y="40677"/>
                </a:lnTo>
                <a:lnTo>
                  <a:pt x="4050" y="56334"/>
                </a:lnTo>
                <a:lnTo>
                  <a:pt x="19757" y="72096"/>
                </a:lnTo>
                <a:lnTo>
                  <a:pt x="37343" y="69970"/>
                </a:lnTo>
                <a:lnTo>
                  <a:pt x="54824" y="62420"/>
                </a:lnTo>
                <a:lnTo>
                  <a:pt x="70217" y="61909"/>
                </a:lnTo>
                <a:lnTo>
                  <a:pt x="92482" y="61909"/>
                </a:lnTo>
                <a:lnTo>
                  <a:pt x="90689" y="53197"/>
                </a:lnTo>
                <a:lnTo>
                  <a:pt x="89495" y="52485"/>
                </a:lnTo>
                <a:lnTo>
                  <a:pt x="28751" y="52485"/>
                </a:lnTo>
                <a:lnTo>
                  <a:pt x="23276" y="45823"/>
                </a:lnTo>
                <a:lnTo>
                  <a:pt x="21257" y="35371"/>
                </a:lnTo>
                <a:lnTo>
                  <a:pt x="25531" y="25145"/>
                </a:lnTo>
                <a:lnTo>
                  <a:pt x="38937" y="19161"/>
                </a:lnTo>
                <a:lnTo>
                  <a:pt x="57823" y="19161"/>
                </a:lnTo>
                <a:lnTo>
                  <a:pt x="59424" y="17850"/>
                </a:lnTo>
                <a:lnTo>
                  <a:pt x="63657" y="12915"/>
                </a:lnTo>
                <a:lnTo>
                  <a:pt x="66052" y="8014"/>
                </a:lnTo>
                <a:lnTo>
                  <a:pt x="64464" y="4899"/>
                </a:lnTo>
                <a:lnTo>
                  <a:pt x="57167" y="2363"/>
                </a:lnTo>
                <a:lnTo>
                  <a:pt x="45471" y="0"/>
                </a:lnTo>
                <a:close/>
              </a:path>
              <a:path w="94615" h="118745">
                <a:moveTo>
                  <a:pt x="67685" y="39495"/>
                </a:moveTo>
                <a:lnTo>
                  <a:pt x="54462" y="41192"/>
                </a:lnTo>
                <a:lnTo>
                  <a:pt x="43869" y="48714"/>
                </a:lnTo>
                <a:lnTo>
                  <a:pt x="28751" y="52485"/>
                </a:lnTo>
                <a:lnTo>
                  <a:pt x="89495" y="52485"/>
                </a:lnTo>
                <a:lnTo>
                  <a:pt x="67685" y="39495"/>
                </a:lnTo>
                <a:close/>
              </a:path>
              <a:path w="94615" h="118745">
                <a:moveTo>
                  <a:pt x="57823" y="19161"/>
                </a:moveTo>
                <a:lnTo>
                  <a:pt x="38937" y="19161"/>
                </a:lnTo>
                <a:lnTo>
                  <a:pt x="44639" y="20304"/>
                </a:lnTo>
                <a:lnTo>
                  <a:pt x="51408" y="23428"/>
                </a:lnTo>
                <a:lnTo>
                  <a:pt x="55497" y="21066"/>
                </a:lnTo>
                <a:lnTo>
                  <a:pt x="57823" y="19161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73062" y="3973448"/>
            <a:ext cx="552450" cy="2019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7887" y="4828081"/>
            <a:ext cx="334862" cy="294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551176" y="286511"/>
            <a:ext cx="4082796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3440">
              <a:lnSpc>
                <a:spcPct val="100000"/>
              </a:lnSpc>
            </a:pPr>
            <a:r>
              <a:rPr spc="5" dirty="0"/>
              <a:t>活</a:t>
            </a:r>
            <a:r>
              <a:rPr spc="-15" dirty="0"/>
              <a:t>到</a:t>
            </a:r>
            <a:r>
              <a:rPr spc="5" dirty="0"/>
              <a:t>老</a:t>
            </a:r>
            <a:r>
              <a:rPr spc="-15" dirty="0"/>
              <a:t>學</a:t>
            </a:r>
            <a:r>
              <a:rPr spc="5" dirty="0"/>
              <a:t>到老</a:t>
            </a:r>
          </a:p>
        </p:txBody>
      </p:sp>
      <p:sp>
        <p:nvSpPr>
          <p:cNvPr id="99" name="object 99"/>
          <p:cNvSpPr/>
          <p:nvPr/>
        </p:nvSpPr>
        <p:spPr>
          <a:xfrm>
            <a:off x="204215" y="1644395"/>
            <a:ext cx="729996" cy="527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83108" y="1514855"/>
            <a:ext cx="8660892" cy="661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83108" y="2002535"/>
            <a:ext cx="8261604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83108" y="2490216"/>
            <a:ext cx="8261604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3108" y="2977895"/>
            <a:ext cx="8261604" cy="661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3108" y="3465576"/>
            <a:ext cx="8261604" cy="6614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3108" y="3953255"/>
            <a:ext cx="1760220" cy="661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844039" y="4244340"/>
            <a:ext cx="1490472" cy="3550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380491" y="1629917"/>
            <a:ext cx="8496935" cy="293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</a:pPr>
            <a:r>
              <a:rPr sz="2550" spc="170" dirty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終身</a:t>
            </a:r>
            <a:r>
              <a:rPr sz="3200" spc="-15" dirty="0">
                <a:solidFill>
                  <a:srgbClr val="FFFFFF"/>
                </a:solidFill>
                <a:latin typeface="PMingLiU"/>
                <a:cs typeface="PMingLiU"/>
              </a:rPr>
              <a:t>學</a:t>
            </a: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習係</a:t>
            </a:r>
            <a:r>
              <a:rPr sz="3200" spc="-15" dirty="0">
                <a:solidFill>
                  <a:srgbClr val="FFFFFF"/>
                </a:solidFill>
                <a:latin typeface="PMingLiU"/>
                <a:cs typeface="PMingLiU"/>
              </a:rPr>
              <a:t>指</a:t>
            </a: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個體</a:t>
            </a:r>
            <a:r>
              <a:rPr sz="3200" spc="-15" dirty="0">
                <a:solidFill>
                  <a:srgbClr val="FFFFFF"/>
                </a:solidFill>
                <a:latin typeface="PMingLiU"/>
                <a:cs typeface="PMingLiU"/>
              </a:rPr>
              <a:t>在</a:t>
            </a: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一生</a:t>
            </a:r>
            <a:r>
              <a:rPr sz="3200" spc="-15" dirty="0">
                <a:solidFill>
                  <a:srgbClr val="FFFFFF"/>
                </a:solidFill>
                <a:latin typeface="PMingLiU"/>
                <a:cs typeface="PMingLiU"/>
              </a:rPr>
              <a:t>中</a:t>
            </a: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於各</a:t>
            </a:r>
            <a:r>
              <a:rPr sz="3200" spc="-15" dirty="0">
                <a:solidFill>
                  <a:srgbClr val="FFFFFF"/>
                </a:solidFill>
                <a:latin typeface="PMingLiU"/>
                <a:cs typeface="PMingLiU"/>
              </a:rPr>
              <a:t>種</a:t>
            </a: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生活</a:t>
            </a:r>
            <a:r>
              <a:rPr sz="3200" spc="-15" dirty="0">
                <a:solidFill>
                  <a:srgbClr val="FFFFFF"/>
                </a:solidFill>
                <a:latin typeface="PMingLiU"/>
                <a:cs typeface="PMingLiU"/>
              </a:rPr>
              <a:t>環</a:t>
            </a: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境，  所進行一切有意義的學習活動，包括正規學  </a:t>
            </a:r>
            <a:r>
              <a:rPr sz="3200" spc="-5" dirty="0">
                <a:solidFill>
                  <a:srgbClr val="FFFFFF"/>
                </a:solidFill>
                <a:latin typeface="PMingLiU"/>
                <a:cs typeface="PMingLiU"/>
              </a:rPr>
              <a:t>習、非正規學習與非正式學習，目的在於增  進個人的知識、情意、技能與能力，進而提  </a:t>
            </a: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升個人生涯發展、生活適應以及創新應變的  能力。</a:t>
            </a:r>
            <a:r>
              <a:rPr sz="1400" spc="-15" dirty="0">
                <a:solidFill>
                  <a:srgbClr val="FFFFFF"/>
                </a:solidFill>
                <a:latin typeface="PMingLiU"/>
                <a:cs typeface="PMingLiU"/>
              </a:rPr>
              <a:t>（</a:t>
            </a: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引自吳</a:t>
            </a:r>
            <a:r>
              <a:rPr sz="1400" spc="-15" dirty="0">
                <a:solidFill>
                  <a:srgbClr val="FFFFFF"/>
                </a:solidFill>
                <a:latin typeface="PMingLiU"/>
                <a:cs typeface="PMingLiU"/>
              </a:rPr>
              <a:t>明</a:t>
            </a:r>
            <a:r>
              <a:rPr sz="1400" dirty="0">
                <a:solidFill>
                  <a:srgbClr val="FFFFFF"/>
                </a:solidFill>
                <a:latin typeface="PMingLiU"/>
                <a:cs typeface="PMingLiU"/>
              </a:rPr>
              <a:t>烈）</a:t>
            </a:r>
            <a:endParaRPr sz="14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7092" y="5033136"/>
            <a:ext cx="129539" cy="27305"/>
          </a:xfrm>
          <a:custGeom>
            <a:avLst/>
            <a:gdLst/>
            <a:ahLst/>
            <a:cxnLst/>
            <a:rect l="l" t="t" r="r" b="b"/>
            <a:pathLst>
              <a:path w="129539" h="27304">
                <a:moveTo>
                  <a:pt x="1143" y="0"/>
                </a:moveTo>
                <a:lnTo>
                  <a:pt x="0" y="19050"/>
                </a:lnTo>
                <a:lnTo>
                  <a:pt x="128269" y="27050"/>
                </a:lnTo>
                <a:lnTo>
                  <a:pt x="129539" y="8000"/>
                </a:lnTo>
                <a:lnTo>
                  <a:pt x="114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4591" y="4693665"/>
            <a:ext cx="137795" cy="45720"/>
          </a:xfrm>
          <a:custGeom>
            <a:avLst/>
            <a:gdLst/>
            <a:ahLst/>
            <a:cxnLst/>
            <a:rect l="l" t="t" r="r" b="b"/>
            <a:pathLst>
              <a:path w="137794" h="45720">
                <a:moveTo>
                  <a:pt x="133857" y="0"/>
                </a:moveTo>
                <a:lnTo>
                  <a:pt x="0" y="26923"/>
                </a:lnTo>
                <a:lnTo>
                  <a:pt x="3809" y="45592"/>
                </a:lnTo>
                <a:lnTo>
                  <a:pt x="137667" y="18668"/>
                </a:lnTo>
                <a:lnTo>
                  <a:pt x="13385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36114" y="4738751"/>
            <a:ext cx="137795" cy="38100"/>
          </a:xfrm>
          <a:custGeom>
            <a:avLst/>
            <a:gdLst/>
            <a:ahLst/>
            <a:cxnLst/>
            <a:rect l="l" t="t" r="r" b="b"/>
            <a:pathLst>
              <a:path w="137794" h="38100">
                <a:moveTo>
                  <a:pt x="135128" y="0"/>
                </a:moveTo>
                <a:lnTo>
                  <a:pt x="0" y="19050"/>
                </a:lnTo>
                <a:lnTo>
                  <a:pt x="2667" y="37973"/>
                </a:lnTo>
                <a:lnTo>
                  <a:pt x="137795" y="18923"/>
                </a:lnTo>
                <a:lnTo>
                  <a:pt x="135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36114" y="4776851"/>
            <a:ext cx="137795" cy="38100"/>
          </a:xfrm>
          <a:custGeom>
            <a:avLst/>
            <a:gdLst/>
            <a:ahLst/>
            <a:cxnLst/>
            <a:rect l="l" t="t" r="r" b="b"/>
            <a:pathLst>
              <a:path w="137794" h="38100">
                <a:moveTo>
                  <a:pt x="135128" y="0"/>
                </a:moveTo>
                <a:lnTo>
                  <a:pt x="0" y="19050"/>
                </a:lnTo>
                <a:lnTo>
                  <a:pt x="2667" y="37973"/>
                </a:lnTo>
                <a:lnTo>
                  <a:pt x="137795" y="18923"/>
                </a:lnTo>
                <a:lnTo>
                  <a:pt x="135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4591" y="4822571"/>
            <a:ext cx="130175" cy="29209"/>
          </a:xfrm>
          <a:custGeom>
            <a:avLst/>
            <a:gdLst/>
            <a:ahLst/>
            <a:cxnLst/>
            <a:rect l="l" t="t" r="r" b="b"/>
            <a:pathLst>
              <a:path w="130175" h="29210">
                <a:moveTo>
                  <a:pt x="128269" y="0"/>
                </a:moveTo>
                <a:lnTo>
                  <a:pt x="0" y="10159"/>
                </a:lnTo>
                <a:lnTo>
                  <a:pt x="1523" y="29082"/>
                </a:lnTo>
                <a:lnTo>
                  <a:pt x="129666" y="18922"/>
                </a:lnTo>
                <a:lnTo>
                  <a:pt x="1282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16683" y="4491735"/>
            <a:ext cx="135890" cy="62230"/>
          </a:xfrm>
          <a:custGeom>
            <a:avLst/>
            <a:gdLst/>
            <a:ahLst/>
            <a:cxnLst/>
            <a:rect l="l" t="t" r="r" b="b"/>
            <a:pathLst>
              <a:path w="135889" h="62229">
                <a:moveTo>
                  <a:pt x="129159" y="0"/>
                </a:moveTo>
                <a:lnTo>
                  <a:pt x="0" y="44068"/>
                </a:lnTo>
                <a:lnTo>
                  <a:pt x="6223" y="62102"/>
                </a:lnTo>
                <a:lnTo>
                  <a:pt x="135382" y="18033"/>
                </a:lnTo>
                <a:lnTo>
                  <a:pt x="12915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25701" y="4527930"/>
            <a:ext cx="136525" cy="56515"/>
          </a:xfrm>
          <a:custGeom>
            <a:avLst/>
            <a:gdLst/>
            <a:ahLst/>
            <a:cxnLst/>
            <a:rect l="l" t="t" r="r" b="b"/>
            <a:pathLst>
              <a:path w="136525" h="56514">
                <a:moveTo>
                  <a:pt x="131063" y="0"/>
                </a:moveTo>
                <a:lnTo>
                  <a:pt x="0" y="38100"/>
                </a:lnTo>
                <a:lnTo>
                  <a:pt x="5334" y="56388"/>
                </a:lnTo>
                <a:lnTo>
                  <a:pt x="136398" y="18288"/>
                </a:lnTo>
                <a:lnTo>
                  <a:pt x="13106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30400" y="4566030"/>
            <a:ext cx="136525" cy="56515"/>
          </a:xfrm>
          <a:custGeom>
            <a:avLst/>
            <a:gdLst/>
            <a:ahLst/>
            <a:cxnLst/>
            <a:rect l="l" t="t" r="r" b="b"/>
            <a:pathLst>
              <a:path w="136525" h="56514">
                <a:moveTo>
                  <a:pt x="131191" y="0"/>
                </a:moveTo>
                <a:lnTo>
                  <a:pt x="0" y="38100"/>
                </a:lnTo>
                <a:lnTo>
                  <a:pt x="5333" y="56388"/>
                </a:lnTo>
                <a:lnTo>
                  <a:pt x="136525" y="18288"/>
                </a:lnTo>
                <a:lnTo>
                  <a:pt x="13119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34845" y="4612004"/>
            <a:ext cx="137160" cy="50165"/>
          </a:xfrm>
          <a:custGeom>
            <a:avLst/>
            <a:gdLst/>
            <a:ahLst/>
            <a:cxnLst/>
            <a:rect l="l" t="t" r="r" b="b"/>
            <a:pathLst>
              <a:path w="137160" h="50164">
                <a:moveTo>
                  <a:pt x="132715" y="0"/>
                </a:moveTo>
                <a:lnTo>
                  <a:pt x="0" y="31623"/>
                </a:lnTo>
                <a:lnTo>
                  <a:pt x="4444" y="50165"/>
                </a:lnTo>
                <a:lnTo>
                  <a:pt x="137160" y="18542"/>
                </a:lnTo>
                <a:lnTo>
                  <a:pt x="13271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52041" y="4300473"/>
            <a:ext cx="131445" cy="76835"/>
          </a:xfrm>
          <a:custGeom>
            <a:avLst/>
            <a:gdLst/>
            <a:ahLst/>
            <a:cxnLst/>
            <a:rect l="l" t="t" r="r" b="b"/>
            <a:pathLst>
              <a:path w="131444" h="76835">
                <a:moveTo>
                  <a:pt x="123062" y="0"/>
                </a:moveTo>
                <a:lnTo>
                  <a:pt x="0" y="59181"/>
                </a:lnTo>
                <a:lnTo>
                  <a:pt x="8254" y="76326"/>
                </a:lnTo>
                <a:lnTo>
                  <a:pt x="131317" y="17144"/>
                </a:lnTo>
                <a:lnTo>
                  <a:pt x="1230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68423" y="4343527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596"/>
                </a:lnTo>
                <a:lnTo>
                  <a:pt x="133476" y="17653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1123" y="4380103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469"/>
                </a:lnTo>
                <a:lnTo>
                  <a:pt x="133476" y="17526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96998" y="4411853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469"/>
                </a:lnTo>
                <a:lnTo>
                  <a:pt x="133476" y="17526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53235" y="4137152"/>
            <a:ext cx="125730" cy="88900"/>
          </a:xfrm>
          <a:custGeom>
            <a:avLst/>
            <a:gdLst/>
            <a:ahLst/>
            <a:cxnLst/>
            <a:rect l="l" t="t" r="r" b="b"/>
            <a:pathLst>
              <a:path w="125730" h="88900">
                <a:moveTo>
                  <a:pt x="115569" y="0"/>
                </a:moveTo>
                <a:lnTo>
                  <a:pt x="0" y="72517"/>
                </a:lnTo>
                <a:lnTo>
                  <a:pt x="10159" y="88646"/>
                </a:lnTo>
                <a:lnTo>
                  <a:pt x="125729" y="16129"/>
                </a:lnTo>
                <a:lnTo>
                  <a:pt x="1155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73173" y="4165346"/>
            <a:ext cx="127635" cy="86360"/>
          </a:xfrm>
          <a:custGeom>
            <a:avLst/>
            <a:gdLst/>
            <a:ahLst/>
            <a:cxnLst/>
            <a:rect l="l" t="t" r="r" b="b"/>
            <a:pathLst>
              <a:path w="127635" h="86360">
                <a:moveTo>
                  <a:pt x="117348" y="0"/>
                </a:moveTo>
                <a:lnTo>
                  <a:pt x="0" y="69849"/>
                </a:lnTo>
                <a:lnTo>
                  <a:pt x="9778" y="86232"/>
                </a:lnTo>
                <a:lnTo>
                  <a:pt x="127126" y="16382"/>
                </a:lnTo>
                <a:lnTo>
                  <a:pt x="11734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96288" y="4201795"/>
            <a:ext cx="128905" cy="83185"/>
          </a:xfrm>
          <a:custGeom>
            <a:avLst/>
            <a:gdLst/>
            <a:ahLst/>
            <a:cxnLst/>
            <a:rect l="l" t="t" r="r" b="b"/>
            <a:pathLst>
              <a:path w="128905" h="83185">
                <a:moveTo>
                  <a:pt x="119253" y="0"/>
                </a:moveTo>
                <a:lnTo>
                  <a:pt x="0" y="66547"/>
                </a:lnTo>
                <a:lnTo>
                  <a:pt x="9270" y="83184"/>
                </a:lnTo>
                <a:lnTo>
                  <a:pt x="128524" y="16636"/>
                </a:lnTo>
                <a:lnTo>
                  <a:pt x="11925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16989" y="4228719"/>
            <a:ext cx="128905" cy="83820"/>
          </a:xfrm>
          <a:custGeom>
            <a:avLst/>
            <a:gdLst/>
            <a:ahLst/>
            <a:cxnLst/>
            <a:rect l="l" t="t" r="r" b="b"/>
            <a:pathLst>
              <a:path w="128905" h="83820">
                <a:moveTo>
                  <a:pt x="119125" y="0"/>
                </a:moveTo>
                <a:lnTo>
                  <a:pt x="0" y="66674"/>
                </a:lnTo>
                <a:lnTo>
                  <a:pt x="9271" y="83311"/>
                </a:lnTo>
                <a:lnTo>
                  <a:pt x="128397" y="16636"/>
                </a:lnTo>
                <a:lnTo>
                  <a:pt x="1191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0266" y="3986529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70" y="0"/>
                </a:moveTo>
                <a:lnTo>
                  <a:pt x="0" y="89789"/>
                </a:lnTo>
                <a:lnTo>
                  <a:pt x="12572" y="104140"/>
                </a:lnTo>
                <a:lnTo>
                  <a:pt x="115442" y="14351"/>
                </a:lnTo>
                <a:lnTo>
                  <a:pt x="10287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53667" y="4016755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69" y="0"/>
                </a:moveTo>
                <a:lnTo>
                  <a:pt x="0" y="89662"/>
                </a:lnTo>
                <a:lnTo>
                  <a:pt x="12445" y="104013"/>
                </a:lnTo>
                <a:lnTo>
                  <a:pt x="115315" y="14351"/>
                </a:lnTo>
                <a:lnTo>
                  <a:pt x="102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77416" y="4043679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69" y="0"/>
                </a:moveTo>
                <a:lnTo>
                  <a:pt x="0" y="89789"/>
                </a:lnTo>
                <a:lnTo>
                  <a:pt x="12572" y="104140"/>
                </a:lnTo>
                <a:lnTo>
                  <a:pt x="115442" y="14351"/>
                </a:lnTo>
                <a:lnTo>
                  <a:pt x="102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04720" y="4070730"/>
            <a:ext cx="118110" cy="100965"/>
          </a:xfrm>
          <a:custGeom>
            <a:avLst/>
            <a:gdLst/>
            <a:ahLst/>
            <a:cxnLst/>
            <a:rect l="l" t="t" r="r" b="b"/>
            <a:pathLst>
              <a:path w="118110" h="100964">
                <a:moveTo>
                  <a:pt x="106045" y="0"/>
                </a:moveTo>
                <a:lnTo>
                  <a:pt x="0" y="85979"/>
                </a:lnTo>
                <a:lnTo>
                  <a:pt x="11937" y="100838"/>
                </a:lnTo>
                <a:lnTo>
                  <a:pt x="117983" y="14859"/>
                </a:lnTo>
                <a:lnTo>
                  <a:pt x="10604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1525" y="4068698"/>
            <a:ext cx="285750" cy="240029"/>
          </a:xfrm>
          <a:custGeom>
            <a:avLst/>
            <a:gdLst/>
            <a:ahLst/>
            <a:cxnLst/>
            <a:rect l="l" t="t" r="r" b="b"/>
            <a:pathLst>
              <a:path w="285750" h="240029">
                <a:moveTo>
                  <a:pt x="146950" y="73151"/>
                </a:moveTo>
                <a:lnTo>
                  <a:pt x="101600" y="73151"/>
                </a:lnTo>
                <a:lnTo>
                  <a:pt x="149225" y="239775"/>
                </a:lnTo>
                <a:lnTo>
                  <a:pt x="204787" y="239775"/>
                </a:lnTo>
                <a:lnTo>
                  <a:pt x="227000" y="177926"/>
                </a:lnTo>
                <a:lnTo>
                  <a:pt x="177800" y="177926"/>
                </a:lnTo>
                <a:lnTo>
                  <a:pt x="146950" y="73151"/>
                </a:lnTo>
                <a:close/>
              </a:path>
              <a:path w="285750" h="240029">
                <a:moveTo>
                  <a:pt x="125412" y="0"/>
                </a:moveTo>
                <a:lnTo>
                  <a:pt x="76200" y="0"/>
                </a:lnTo>
                <a:lnTo>
                  <a:pt x="0" y="228726"/>
                </a:lnTo>
                <a:lnTo>
                  <a:pt x="44450" y="233425"/>
                </a:lnTo>
                <a:lnTo>
                  <a:pt x="101600" y="73151"/>
                </a:lnTo>
                <a:lnTo>
                  <a:pt x="146950" y="73151"/>
                </a:lnTo>
                <a:lnTo>
                  <a:pt x="125412" y="0"/>
                </a:lnTo>
                <a:close/>
              </a:path>
              <a:path w="285750" h="240029">
                <a:moveTo>
                  <a:pt x="285750" y="14350"/>
                </a:moveTo>
                <a:lnTo>
                  <a:pt x="234950" y="15875"/>
                </a:lnTo>
                <a:lnTo>
                  <a:pt x="177800" y="177926"/>
                </a:lnTo>
                <a:lnTo>
                  <a:pt x="227000" y="177926"/>
                </a:lnTo>
                <a:lnTo>
                  <a:pt x="285750" y="143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3331" y="4071111"/>
            <a:ext cx="671195" cy="1840230"/>
          </a:xfrm>
          <a:custGeom>
            <a:avLst/>
            <a:gdLst/>
            <a:ahLst/>
            <a:cxnLst/>
            <a:rect l="l" t="t" r="r" b="b"/>
            <a:pathLst>
              <a:path w="671194" h="1840229">
                <a:moveTo>
                  <a:pt x="652691" y="0"/>
                </a:moveTo>
                <a:lnTo>
                  <a:pt x="0" y="1833575"/>
                </a:lnTo>
                <a:lnTo>
                  <a:pt x="17945" y="1839963"/>
                </a:lnTo>
                <a:lnTo>
                  <a:pt x="670636" y="6350"/>
                </a:lnTo>
                <a:lnTo>
                  <a:pt x="65269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62" y="4937505"/>
            <a:ext cx="1634489" cy="132715"/>
          </a:xfrm>
          <a:custGeom>
            <a:avLst/>
            <a:gdLst/>
            <a:ahLst/>
            <a:cxnLst/>
            <a:rect l="l" t="t" r="r" b="b"/>
            <a:pathLst>
              <a:path w="1634489" h="132714">
                <a:moveTo>
                  <a:pt x="1322" y="0"/>
                </a:moveTo>
                <a:lnTo>
                  <a:pt x="0" y="19050"/>
                </a:lnTo>
                <a:lnTo>
                  <a:pt x="1632796" y="132588"/>
                </a:lnTo>
                <a:lnTo>
                  <a:pt x="1634066" y="113538"/>
                </a:lnTo>
                <a:lnTo>
                  <a:pt x="132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55038" y="3878834"/>
            <a:ext cx="98425" cy="110489"/>
          </a:xfrm>
          <a:custGeom>
            <a:avLst/>
            <a:gdLst/>
            <a:ahLst/>
            <a:cxnLst/>
            <a:rect l="l" t="t" r="r" b="b"/>
            <a:pathLst>
              <a:path w="98425" h="110489">
                <a:moveTo>
                  <a:pt x="83820" y="0"/>
                </a:moveTo>
                <a:lnTo>
                  <a:pt x="0" y="97536"/>
                </a:lnTo>
                <a:lnTo>
                  <a:pt x="14351" y="109982"/>
                </a:lnTo>
                <a:lnTo>
                  <a:pt x="98298" y="12446"/>
                </a:lnTo>
                <a:lnTo>
                  <a:pt x="8382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91488" y="3901059"/>
            <a:ext cx="98425" cy="110489"/>
          </a:xfrm>
          <a:custGeom>
            <a:avLst/>
            <a:gdLst/>
            <a:ahLst/>
            <a:cxnLst/>
            <a:rect l="l" t="t" r="r" b="b"/>
            <a:pathLst>
              <a:path w="98425" h="110489">
                <a:moveTo>
                  <a:pt x="83947" y="0"/>
                </a:moveTo>
                <a:lnTo>
                  <a:pt x="0" y="97536"/>
                </a:lnTo>
                <a:lnTo>
                  <a:pt x="14478" y="109982"/>
                </a:lnTo>
                <a:lnTo>
                  <a:pt x="98298" y="12446"/>
                </a:lnTo>
                <a:lnTo>
                  <a:pt x="8394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30985" y="3915536"/>
            <a:ext cx="103505" cy="116205"/>
          </a:xfrm>
          <a:custGeom>
            <a:avLst/>
            <a:gdLst/>
            <a:ahLst/>
            <a:cxnLst/>
            <a:rect l="l" t="t" r="r" b="b"/>
            <a:pathLst>
              <a:path w="103505" h="116204">
                <a:moveTo>
                  <a:pt x="89027" y="0"/>
                </a:moveTo>
                <a:lnTo>
                  <a:pt x="0" y="103505"/>
                </a:lnTo>
                <a:lnTo>
                  <a:pt x="14478" y="115950"/>
                </a:lnTo>
                <a:lnTo>
                  <a:pt x="103504" y="12445"/>
                </a:lnTo>
                <a:lnTo>
                  <a:pt x="8902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59052" y="3938015"/>
            <a:ext cx="111125" cy="109220"/>
          </a:xfrm>
          <a:custGeom>
            <a:avLst/>
            <a:gdLst/>
            <a:ahLst/>
            <a:cxnLst/>
            <a:rect l="l" t="t" r="r" b="b"/>
            <a:pathLst>
              <a:path w="111125" h="109220">
                <a:moveTo>
                  <a:pt x="97535" y="0"/>
                </a:moveTo>
                <a:lnTo>
                  <a:pt x="0" y="95503"/>
                </a:lnTo>
                <a:lnTo>
                  <a:pt x="13334" y="109092"/>
                </a:lnTo>
                <a:lnTo>
                  <a:pt x="110871" y="13588"/>
                </a:lnTo>
                <a:lnTo>
                  <a:pt x="9753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73047" y="3804284"/>
            <a:ext cx="74930" cy="113030"/>
          </a:xfrm>
          <a:custGeom>
            <a:avLst/>
            <a:gdLst/>
            <a:ahLst/>
            <a:cxnLst/>
            <a:rect l="l" t="t" r="r" b="b"/>
            <a:pathLst>
              <a:path w="74930" h="113029">
                <a:moveTo>
                  <a:pt x="58293" y="0"/>
                </a:moveTo>
                <a:lnTo>
                  <a:pt x="0" y="103758"/>
                </a:lnTo>
                <a:lnTo>
                  <a:pt x="16510" y="113029"/>
                </a:lnTo>
                <a:lnTo>
                  <a:pt x="74930" y="9270"/>
                </a:lnTo>
                <a:lnTo>
                  <a:pt x="5829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15847" y="3816984"/>
            <a:ext cx="74930" cy="113030"/>
          </a:xfrm>
          <a:custGeom>
            <a:avLst/>
            <a:gdLst/>
            <a:ahLst/>
            <a:cxnLst/>
            <a:rect l="l" t="t" r="r" b="b"/>
            <a:pathLst>
              <a:path w="74930" h="113029">
                <a:moveTo>
                  <a:pt x="58419" y="0"/>
                </a:moveTo>
                <a:lnTo>
                  <a:pt x="0" y="103758"/>
                </a:lnTo>
                <a:lnTo>
                  <a:pt x="16637" y="113029"/>
                </a:lnTo>
                <a:lnTo>
                  <a:pt x="74930" y="9270"/>
                </a:lnTo>
                <a:lnTo>
                  <a:pt x="5841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51407" y="3823208"/>
            <a:ext cx="83820" cy="120014"/>
          </a:xfrm>
          <a:custGeom>
            <a:avLst/>
            <a:gdLst/>
            <a:ahLst/>
            <a:cxnLst/>
            <a:rect l="l" t="t" r="r" b="b"/>
            <a:pathLst>
              <a:path w="83819" h="120014">
                <a:moveTo>
                  <a:pt x="67056" y="0"/>
                </a:moveTo>
                <a:lnTo>
                  <a:pt x="0" y="109728"/>
                </a:lnTo>
                <a:lnTo>
                  <a:pt x="16256" y="119634"/>
                </a:lnTo>
                <a:lnTo>
                  <a:pt x="83312" y="9906"/>
                </a:lnTo>
                <a:lnTo>
                  <a:pt x="6705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86966" y="3844671"/>
            <a:ext cx="92075" cy="114935"/>
          </a:xfrm>
          <a:custGeom>
            <a:avLst/>
            <a:gdLst/>
            <a:ahLst/>
            <a:cxnLst/>
            <a:rect l="l" t="t" r="r" b="b"/>
            <a:pathLst>
              <a:path w="92075" h="114935">
                <a:moveTo>
                  <a:pt x="76200" y="0"/>
                </a:moveTo>
                <a:lnTo>
                  <a:pt x="0" y="103504"/>
                </a:lnTo>
                <a:lnTo>
                  <a:pt x="15367" y="114807"/>
                </a:lnTo>
                <a:lnTo>
                  <a:pt x="91567" y="11302"/>
                </a:lnTo>
                <a:lnTo>
                  <a:pt x="7620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62647" y="3753611"/>
            <a:ext cx="54610" cy="119380"/>
          </a:xfrm>
          <a:custGeom>
            <a:avLst/>
            <a:gdLst/>
            <a:ahLst/>
            <a:cxnLst/>
            <a:rect l="l" t="t" r="r" b="b"/>
            <a:pathLst>
              <a:path w="54609" h="119379">
                <a:moveTo>
                  <a:pt x="36194" y="0"/>
                </a:moveTo>
                <a:lnTo>
                  <a:pt x="0" y="113411"/>
                </a:lnTo>
                <a:lnTo>
                  <a:pt x="18148" y="119125"/>
                </a:lnTo>
                <a:lnTo>
                  <a:pt x="54343" y="5714"/>
                </a:lnTo>
                <a:lnTo>
                  <a:pt x="3619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05738" y="3763390"/>
            <a:ext cx="57150" cy="118745"/>
          </a:xfrm>
          <a:custGeom>
            <a:avLst/>
            <a:gdLst/>
            <a:ahLst/>
            <a:cxnLst/>
            <a:rect l="l" t="t" r="r" b="b"/>
            <a:pathLst>
              <a:path w="57150" h="118745">
                <a:moveTo>
                  <a:pt x="39077" y="0"/>
                </a:moveTo>
                <a:lnTo>
                  <a:pt x="0" y="112394"/>
                </a:lnTo>
                <a:lnTo>
                  <a:pt x="17983" y="118617"/>
                </a:lnTo>
                <a:lnTo>
                  <a:pt x="57073" y="6222"/>
                </a:lnTo>
                <a:lnTo>
                  <a:pt x="3907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54950" y="3769740"/>
            <a:ext cx="57150" cy="118745"/>
          </a:xfrm>
          <a:custGeom>
            <a:avLst/>
            <a:gdLst/>
            <a:ahLst/>
            <a:cxnLst/>
            <a:rect l="l" t="t" r="r" b="b"/>
            <a:pathLst>
              <a:path w="57150" h="118745">
                <a:moveTo>
                  <a:pt x="39077" y="0"/>
                </a:moveTo>
                <a:lnTo>
                  <a:pt x="0" y="112394"/>
                </a:lnTo>
                <a:lnTo>
                  <a:pt x="17983" y="118617"/>
                </a:lnTo>
                <a:lnTo>
                  <a:pt x="57073" y="6222"/>
                </a:lnTo>
                <a:lnTo>
                  <a:pt x="3907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98625" y="3776979"/>
            <a:ext cx="65405" cy="116839"/>
          </a:xfrm>
          <a:custGeom>
            <a:avLst/>
            <a:gdLst/>
            <a:ahLst/>
            <a:cxnLst/>
            <a:rect l="l" t="t" r="r" b="b"/>
            <a:pathLst>
              <a:path w="65405" h="116839">
                <a:moveTo>
                  <a:pt x="47498" y="0"/>
                </a:moveTo>
                <a:lnTo>
                  <a:pt x="0" y="109220"/>
                </a:lnTo>
                <a:lnTo>
                  <a:pt x="17462" y="116840"/>
                </a:lnTo>
                <a:lnTo>
                  <a:pt x="64960" y="7620"/>
                </a:lnTo>
                <a:lnTo>
                  <a:pt x="4749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5342" y="3754373"/>
            <a:ext cx="36195" cy="111760"/>
          </a:xfrm>
          <a:custGeom>
            <a:avLst/>
            <a:gdLst/>
            <a:ahLst/>
            <a:cxnLst/>
            <a:rect l="l" t="t" r="r" b="b"/>
            <a:pathLst>
              <a:path w="36194" h="111760">
                <a:moveTo>
                  <a:pt x="17068" y="0"/>
                </a:moveTo>
                <a:lnTo>
                  <a:pt x="0" y="108203"/>
                </a:lnTo>
                <a:lnTo>
                  <a:pt x="18821" y="111251"/>
                </a:lnTo>
                <a:lnTo>
                  <a:pt x="35877" y="3048"/>
                </a:lnTo>
                <a:lnTo>
                  <a:pt x="1706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5456" y="3746627"/>
            <a:ext cx="43815" cy="120650"/>
          </a:xfrm>
          <a:custGeom>
            <a:avLst/>
            <a:gdLst/>
            <a:ahLst/>
            <a:cxnLst/>
            <a:rect l="l" t="t" r="r" b="b"/>
            <a:pathLst>
              <a:path w="43815" h="120650">
                <a:moveTo>
                  <a:pt x="24980" y="0"/>
                </a:moveTo>
                <a:lnTo>
                  <a:pt x="0" y="116459"/>
                </a:lnTo>
                <a:lnTo>
                  <a:pt x="18618" y="120396"/>
                </a:lnTo>
                <a:lnTo>
                  <a:pt x="43599" y="3937"/>
                </a:lnTo>
                <a:lnTo>
                  <a:pt x="2498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31062" y="3743452"/>
            <a:ext cx="45085" cy="120650"/>
          </a:xfrm>
          <a:custGeom>
            <a:avLst/>
            <a:gdLst/>
            <a:ahLst/>
            <a:cxnLst/>
            <a:rect l="l" t="t" r="r" b="b"/>
            <a:pathLst>
              <a:path w="45084" h="120650">
                <a:moveTo>
                  <a:pt x="25869" y="0"/>
                </a:moveTo>
                <a:lnTo>
                  <a:pt x="0" y="116205"/>
                </a:lnTo>
                <a:lnTo>
                  <a:pt x="18592" y="120396"/>
                </a:lnTo>
                <a:lnTo>
                  <a:pt x="44475" y="4191"/>
                </a:lnTo>
                <a:lnTo>
                  <a:pt x="25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80782" y="3743578"/>
            <a:ext cx="46990" cy="120650"/>
          </a:xfrm>
          <a:custGeom>
            <a:avLst/>
            <a:gdLst/>
            <a:ahLst/>
            <a:cxnLst/>
            <a:rect l="l" t="t" r="r" b="b"/>
            <a:pathLst>
              <a:path w="46990" h="120650">
                <a:moveTo>
                  <a:pt x="28105" y="0"/>
                </a:moveTo>
                <a:lnTo>
                  <a:pt x="0" y="115697"/>
                </a:lnTo>
                <a:lnTo>
                  <a:pt x="18516" y="120142"/>
                </a:lnTo>
                <a:lnTo>
                  <a:pt x="46621" y="4445"/>
                </a:lnTo>
                <a:lnTo>
                  <a:pt x="2810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5561" y="3786504"/>
            <a:ext cx="26034" cy="110489"/>
          </a:xfrm>
          <a:custGeom>
            <a:avLst/>
            <a:gdLst/>
            <a:ahLst/>
            <a:cxnLst/>
            <a:rect l="l" t="t" r="r" b="b"/>
            <a:pathLst>
              <a:path w="26034" h="110489">
                <a:moveTo>
                  <a:pt x="6527" y="0"/>
                </a:moveTo>
                <a:lnTo>
                  <a:pt x="0" y="109347"/>
                </a:lnTo>
                <a:lnTo>
                  <a:pt x="19011" y="110490"/>
                </a:lnTo>
                <a:lnTo>
                  <a:pt x="25539" y="1143"/>
                </a:lnTo>
                <a:lnTo>
                  <a:pt x="652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5956" y="3777360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727"/>
                </a:lnTo>
              </a:path>
            </a:pathLst>
          </a:custGeom>
          <a:ln w="20307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8647" y="3770884"/>
            <a:ext cx="22860" cy="110489"/>
          </a:xfrm>
          <a:custGeom>
            <a:avLst/>
            <a:gdLst/>
            <a:ahLst/>
            <a:cxnLst/>
            <a:rect l="l" t="t" r="r" b="b"/>
            <a:pathLst>
              <a:path w="22859" h="110489">
                <a:moveTo>
                  <a:pt x="3530" y="0"/>
                </a:moveTo>
                <a:lnTo>
                  <a:pt x="0" y="109474"/>
                </a:lnTo>
                <a:lnTo>
                  <a:pt x="19037" y="109982"/>
                </a:lnTo>
                <a:lnTo>
                  <a:pt x="22567" y="508"/>
                </a:lnTo>
                <a:lnTo>
                  <a:pt x="353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4316" y="3764279"/>
            <a:ext cx="26670" cy="110489"/>
          </a:xfrm>
          <a:custGeom>
            <a:avLst/>
            <a:gdLst/>
            <a:ahLst/>
            <a:cxnLst/>
            <a:rect l="l" t="t" r="r" b="b"/>
            <a:pathLst>
              <a:path w="26670" h="110489">
                <a:moveTo>
                  <a:pt x="7480" y="0"/>
                </a:moveTo>
                <a:lnTo>
                  <a:pt x="0" y="109220"/>
                </a:lnTo>
                <a:lnTo>
                  <a:pt x="18999" y="110490"/>
                </a:lnTo>
                <a:lnTo>
                  <a:pt x="26492" y="1270"/>
                </a:lnTo>
                <a:lnTo>
                  <a:pt x="748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7149" y="3860672"/>
            <a:ext cx="40005" cy="102235"/>
          </a:xfrm>
          <a:custGeom>
            <a:avLst/>
            <a:gdLst/>
            <a:ahLst/>
            <a:cxnLst/>
            <a:rect l="l" t="t" r="r" b="b"/>
            <a:pathLst>
              <a:path w="40004" h="102235">
                <a:moveTo>
                  <a:pt x="18618" y="0"/>
                </a:moveTo>
                <a:lnTo>
                  <a:pt x="0" y="4063"/>
                </a:lnTo>
                <a:lnTo>
                  <a:pt x="21145" y="101853"/>
                </a:lnTo>
                <a:lnTo>
                  <a:pt x="39763" y="97789"/>
                </a:lnTo>
                <a:lnTo>
                  <a:pt x="1861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5168" y="3844925"/>
            <a:ext cx="42545" cy="101600"/>
          </a:xfrm>
          <a:custGeom>
            <a:avLst/>
            <a:gdLst/>
            <a:ahLst/>
            <a:cxnLst/>
            <a:rect l="l" t="t" r="r" b="b"/>
            <a:pathLst>
              <a:path w="42545" h="101600">
                <a:moveTo>
                  <a:pt x="18503" y="0"/>
                </a:moveTo>
                <a:lnTo>
                  <a:pt x="0" y="4444"/>
                </a:lnTo>
                <a:lnTo>
                  <a:pt x="23647" y="101600"/>
                </a:lnTo>
                <a:lnTo>
                  <a:pt x="42151" y="97155"/>
                </a:lnTo>
                <a:lnTo>
                  <a:pt x="1850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2691" y="3828922"/>
            <a:ext cx="39370" cy="102235"/>
          </a:xfrm>
          <a:custGeom>
            <a:avLst/>
            <a:gdLst/>
            <a:ahLst/>
            <a:cxnLst/>
            <a:rect l="l" t="t" r="r" b="b"/>
            <a:pathLst>
              <a:path w="39370" h="102235">
                <a:moveTo>
                  <a:pt x="18643" y="0"/>
                </a:moveTo>
                <a:lnTo>
                  <a:pt x="0" y="3937"/>
                </a:lnTo>
                <a:lnTo>
                  <a:pt x="20535" y="101853"/>
                </a:lnTo>
                <a:lnTo>
                  <a:pt x="39179" y="97916"/>
                </a:lnTo>
                <a:lnTo>
                  <a:pt x="1864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2246" y="3805173"/>
            <a:ext cx="35560" cy="111760"/>
          </a:xfrm>
          <a:custGeom>
            <a:avLst/>
            <a:gdLst/>
            <a:ahLst/>
            <a:cxnLst/>
            <a:rect l="l" t="t" r="r" b="b"/>
            <a:pathLst>
              <a:path w="35559" h="111760">
                <a:moveTo>
                  <a:pt x="18834" y="0"/>
                </a:moveTo>
                <a:lnTo>
                  <a:pt x="0" y="2920"/>
                </a:lnTo>
                <a:lnTo>
                  <a:pt x="16484" y="111251"/>
                </a:lnTo>
                <a:lnTo>
                  <a:pt x="35318" y="108331"/>
                </a:lnTo>
                <a:lnTo>
                  <a:pt x="1883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347" y="4007358"/>
            <a:ext cx="70485" cy="94615"/>
          </a:xfrm>
          <a:custGeom>
            <a:avLst/>
            <a:gdLst/>
            <a:ahLst/>
            <a:cxnLst/>
            <a:rect l="l" t="t" r="r" b="b"/>
            <a:pathLst>
              <a:path w="70485" h="94614">
                <a:moveTo>
                  <a:pt x="15988" y="0"/>
                </a:moveTo>
                <a:lnTo>
                  <a:pt x="0" y="10287"/>
                </a:lnTo>
                <a:lnTo>
                  <a:pt x="54380" y="94234"/>
                </a:lnTo>
                <a:lnTo>
                  <a:pt x="70368" y="83947"/>
                </a:lnTo>
                <a:lnTo>
                  <a:pt x="1598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0298" y="3955415"/>
            <a:ext cx="66040" cy="96520"/>
          </a:xfrm>
          <a:custGeom>
            <a:avLst/>
            <a:gdLst/>
            <a:ahLst/>
            <a:cxnLst/>
            <a:rect l="l" t="t" r="r" b="b"/>
            <a:pathLst>
              <a:path w="66039" h="96520">
                <a:moveTo>
                  <a:pt x="16582" y="0"/>
                </a:moveTo>
                <a:lnTo>
                  <a:pt x="0" y="9398"/>
                </a:lnTo>
                <a:lnTo>
                  <a:pt x="49208" y="96520"/>
                </a:lnTo>
                <a:lnTo>
                  <a:pt x="65794" y="87122"/>
                </a:lnTo>
                <a:lnTo>
                  <a:pt x="1658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7474" y="3931792"/>
            <a:ext cx="57150" cy="99695"/>
          </a:xfrm>
          <a:custGeom>
            <a:avLst/>
            <a:gdLst/>
            <a:ahLst/>
            <a:cxnLst/>
            <a:rect l="l" t="t" r="r" b="b"/>
            <a:pathLst>
              <a:path w="57150" h="99695">
                <a:moveTo>
                  <a:pt x="17487" y="0"/>
                </a:moveTo>
                <a:lnTo>
                  <a:pt x="0" y="7492"/>
                </a:lnTo>
                <a:lnTo>
                  <a:pt x="39674" y="99313"/>
                </a:lnTo>
                <a:lnTo>
                  <a:pt x="57162" y="91820"/>
                </a:lnTo>
                <a:lnTo>
                  <a:pt x="1748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0337" y="3915917"/>
            <a:ext cx="57150" cy="99695"/>
          </a:xfrm>
          <a:custGeom>
            <a:avLst/>
            <a:gdLst/>
            <a:ahLst/>
            <a:cxnLst/>
            <a:rect l="l" t="t" r="r" b="b"/>
            <a:pathLst>
              <a:path w="57150" h="99695">
                <a:moveTo>
                  <a:pt x="17487" y="0"/>
                </a:moveTo>
                <a:lnTo>
                  <a:pt x="0" y="7492"/>
                </a:lnTo>
                <a:lnTo>
                  <a:pt x="39674" y="99313"/>
                </a:lnTo>
                <a:lnTo>
                  <a:pt x="57162" y="91820"/>
                </a:lnTo>
                <a:lnTo>
                  <a:pt x="1748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3906" y="3892803"/>
            <a:ext cx="48895" cy="101600"/>
          </a:xfrm>
          <a:custGeom>
            <a:avLst/>
            <a:gdLst/>
            <a:ahLst/>
            <a:cxnLst/>
            <a:rect l="l" t="t" r="r" b="b"/>
            <a:pathLst>
              <a:path w="48895" h="101600">
                <a:moveTo>
                  <a:pt x="18160" y="0"/>
                </a:moveTo>
                <a:lnTo>
                  <a:pt x="0" y="5715"/>
                </a:lnTo>
                <a:lnTo>
                  <a:pt x="30289" y="101092"/>
                </a:lnTo>
                <a:lnTo>
                  <a:pt x="48450" y="95377"/>
                </a:lnTo>
                <a:lnTo>
                  <a:pt x="1816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07" y="5309234"/>
            <a:ext cx="111760" cy="78105"/>
          </a:xfrm>
          <a:custGeom>
            <a:avLst/>
            <a:gdLst/>
            <a:ahLst/>
            <a:cxnLst/>
            <a:rect l="l" t="t" r="r" b="b"/>
            <a:pathLst>
              <a:path w="111760" h="78104">
                <a:moveTo>
                  <a:pt x="101756" y="0"/>
                </a:moveTo>
                <a:lnTo>
                  <a:pt x="0" y="61848"/>
                </a:lnTo>
                <a:lnTo>
                  <a:pt x="9891" y="78104"/>
                </a:lnTo>
                <a:lnTo>
                  <a:pt x="111647" y="16255"/>
                </a:lnTo>
                <a:lnTo>
                  <a:pt x="10175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84618" y="5368544"/>
            <a:ext cx="237490" cy="325120"/>
          </a:xfrm>
          <a:custGeom>
            <a:avLst/>
            <a:gdLst/>
            <a:ahLst/>
            <a:cxnLst/>
            <a:rect l="l" t="t" r="r" b="b"/>
            <a:pathLst>
              <a:path w="237490" h="325120">
                <a:moveTo>
                  <a:pt x="15544" y="0"/>
                </a:moveTo>
                <a:lnTo>
                  <a:pt x="0" y="10921"/>
                </a:lnTo>
                <a:lnTo>
                  <a:pt x="221818" y="324637"/>
                </a:lnTo>
                <a:lnTo>
                  <a:pt x="237362" y="313639"/>
                </a:lnTo>
                <a:lnTo>
                  <a:pt x="1554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8968" y="4289044"/>
            <a:ext cx="237490" cy="325120"/>
          </a:xfrm>
          <a:custGeom>
            <a:avLst/>
            <a:gdLst/>
            <a:ahLst/>
            <a:cxnLst/>
            <a:rect l="l" t="t" r="r" b="b"/>
            <a:pathLst>
              <a:path w="237490" h="325120">
                <a:moveTo>
                  <a:pt x="15544" y="0"/>
                </a:moveTo>
                <a:lnTo>
                  <a:pt x="0" y="10921"/>
                </a:lnTo>
                <a:lnTo>
                  <a:pt x="221818" y="324611"/>
                </a:lnTo>
                <a:lnTo>
                  <a:pt x="237362" y="313689"/>
                </a:lnTo>
                <a:lnTo>
                  <a:pt x="1554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2872" y="4396740"/>
            <a:ext cx="440055" cy="277495"/>
          </a:xfrm>
          <a:custGeom>
            <a:avLst/>
            <a:gdLst/>
            <a:ahLst/>
            <a:cxnLst/>
            <a:rect l="l" t="t" r="r" b="b"/>
            <a:pathLst>
              <a:path w="440055" h="277495">
                <a:moveTo>
                  <a:pt x="430149" y="0"/>
                </a:moveTo>
                <a:lnTo>
                  <a:pt x="0" y="261239"/>
                </a:lnTo>
                <a:lnTo>
                  <a:pt x="9893" y="277495"/>
                </a:lnTo>
                <a:lnTo>
                  <a:pt x="439928" y="16256"/>
                </a:lnTo>
                <a:lnTo>
                  <a:pt x="4301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1472" y="6114846"/>
            <a:ext cx="51435" cy="219710"/>
          </a:xfrm>
          <a:custGeom>
            <a:avLst/>
            <a:gdLst/>
            <a:ahLst/>
            <a:cxnLst/>
            <a:rect l="l" t="t" r="r" b="b"/>
            <a:pathLst>
              <a:path w="51434" h="219710">
                <a:moveTo>
                  <a:pt x="32283" y="0"/>
                </a:moveTo>
                <a:lnTo>
                  <a:pt x="0" y="216674"/>
                </a:lnTo>
                <a:lnTo>
                  <a:pt x="18846" y="219481"/>
                </a:lnTo>
                <a:lnTo>
                  <a:pt x="51130" y="2806"/>
                </a:lnTo>
                <a:lnTo>
                  <a:pt x="3228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5166" y="6114694"/>
            <a:ext cx="101600" cy="220345"/>
          </a:xfrm>
          <a:custGeom>
            <a:avLst/>
            <a:gdLst/>
            <a:ahLst/>
            <a:cxnLst/>
            <a:rect l="l" t="t" r="r" b="b"/>
            <a:pathLst>
              <a:path w="101600" h="220345">
                <a:moveTo>
                  <a:pt x="83413" y="0"/>
                </a:moveTo>
                <a:lnTo>
                  <a:pt x="0" y="212839"/>
                </a:lnTo>
                <a:lnTo>
                  <a:pt x="17741" y="219786"/>
                </a:lnTo>
                <a:lnTo>
                  <a:pt x="101142" y="6946"/>
                </a:lnTo>
                <a:lnTo>
                  <a:pt x="8341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3638" y="6084570"/>
            <a:ext cx="28575" cy="210185"/>
          </a:xfrm>
          <a:custGeom>
            <a:avLst/>
            <a:gdLst/>
            <a:ahLst/>
            <a:cxnLst/>
            <a:rect l="l" t="t" r="r" b="b"/>
            <a:pathLst>
              <a:path w="28575" h="210185">
                <a:moveTo>
                  <a:pt x="19037" y="0"/>
                </a:moveTo>
                <a:lnTo>
                  <a:pt x="0" y="850"/>
                </a:lnTo>
                <a:lnTo>
                  <a:pt x="9410" y="210184"/>
                </a:lnTo>
                <a:lnTo>
                  <a:pt x="28447" y="209334"/>
                </a:lnTo>
                <a:lnTo>
                  <a:pt x="190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97140" y="6012967"/>
            <a:ext cx="73025" cy="207645"/>
          </a:xfrm>
          <a:custGeom>
            <a:avLst/>
            <a:gdLst/>
            <a:ahLst/>
            <a:cxnLst/>
            <a:rect l="l" t="t" r="r" b="b"/>
            <a:pathLst>
              <a:path w="73025" h="207645">
                <a:moveTo>
                  <a:pt x="18402" y="0"/>
                </a:moveTo>
                <a:lnTo>
                  <a:pt x="0" y="4927"/>
                </a:lnTo>
                <a:lnTo>
                  <a:pt x="54216" y="207340"/>
                </a:lnTo>
                <a:lnTo>
                  <a:pt x="72618" y="202412"/>
                </a:lnTo>
                <a:lnTo>
                  <a:pt x="1840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13002" y="5909132"/>
            <a:ext cx="111125" cy="196215"/>
          </a:xfrm>
          <a:custGeom>
            <a:avLst/>
            <a:gdLst/>
            <a:ahLst/>
            <a:cxnLst/>
            <a:rect l="l" t="t" r="r" b="b"/>
            <a:pathLst>
              <a:path w="111125" h="196214">
                <a:moveTo>
                  <a:pt x="17030" y="0"/>
                </a:moveTo>
                <a:lnTo>
                  <a:pt x="0" y="8521"/>
                </a:lnTo>
                <a:lnTo>
                  <a:pt x="93764" y="195935"/>
                </a:lnTo>
                <a:lnTo>
                  <a:pt x="110794" y="187401"/>
                </a:lnTo>
                <a:lnTo>
                  <a:pt x="1703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22069" y="5776798"/>
            <a:ext cx="146685" cy="175260"/>
          </a:xfrm>
          <a:custGeom>
            <a:avLst/>
            <a:gdLst/>
            <a:ahLst/>
            <a:cxnLst/>
            <a:rect l="l" t="t" r="r" b="b"/>
            <a:pathLst>
              <a:path w="146684" h="175260">
                <a:moveTo>
                  <a:pt x="14859" y="0"/>
                </a:moveTo>
                <a:lnTo>
                  <a:pt x="0" y="11988"/>
                </a:lnTo>
                <a:lnTo>
                  <a:pt x="131826" y="174853"/>
                </a:lnTo>
                <a:lnTo>
                  <a:pt x="146685" y="162864"/>
                </a:lnTo>
                <a:lnTo>
                  <a:pt x="1485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02410" y="5628284"/>
            <a:ext cx="182880" cy="135890"/>
          </a:xfrm>
          <a:custGeom>
            <a:avLst/>
            <a:gdLst/>
            <a:ahLst/>
            <a:cxnLst/>
            <a:rect l="l" t="t" r="r" b="b"/>
            <a:pathLst>
              <a:path w="182880" h="135889">
                <a:moveTo>
                  <a:pt x="10921" y="0"/>
                </a:moveTo>
                <a:lnTo>
                  <a:pt x="0" y="15633"/>
                </a:lnTo>
                <a:lnTo>
                  <a:pt x="171958" y="135343"/>
                </a:lnTo>
                <a:lnTo>
                  <a:pt x="182879" y="119697"/>
                </a:lnTo>
                <a:lnTo>
                  <a:pt x="1092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357" y="3891915"/>
            <a:ext cx="120014" cy="191770"/>
          </a:xfrm>
          <a:custGeom>
            <a:avLst/>
            <a:gdLst/>
            <a:ahLst/>
            <a:cxnLst/>
            <a:rect l="l" t="t" r="r" b="b"/>
            <a:pathLst>
              <a:path w="120014" h="191770">
                <a:moveTo>
                  <a:pt x="16584" y="0"/>
                </a:moveTo>
                <a:lnTo>
                  <a:pt x="0" y="9398"/>
                </a:lnTo>
                <a:lnTo>
                  <a:pt x="103099" y="191770"/>
                </a:lnTo>
                <a:lnTo>
                  <a:pt x="119684" y="182372"/>
                </a:lnTo>
                <a:lnTo>
                  <a:pt x="1658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1317" y="3768852"/>
            <a:ext cx="78740" cy="206375"/>
          </a:xfrm>
          <a:custGeom>
            <a:avLst/>
            <a:gdLst/>
            <a:ahLst/>
            <a:cxnLst/>
            <a:rect l="l" t="t" r="r" b="b"/>
            <a:pathLst>
              <a:path w="78739" h="206375">
                <a:moveTo>
                  <a:pt x="18237" y="0"/>
                </a:moveTo>
                <a:lnTo>
                  <a:pt x="0" y="5461"/>
                </a:lnTo>
                <a:lnTo>
                  <a:pt x="60477" y="206121"/>
                </a:lnTo>
                <a:lnTo>
                  <a:pt x="78714" y="200660"/>
                </a:lnTo>
                <a:lnTo>
                  <a:pt x="18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96048" y="3652520"/>
            <a:ext cx="46355" cy="219710"/>
          </a:xfrm>
          <a:custGeom>
            <a:avLst/>
            <a:gdLst/>
            <a:ahLst/>
            <a:cxnLst/>
            <a:rect l="l" t="t" r="r" b="b"/>
            <a:pathLst>
              <a:path w="46355" h="219710">
                <a:moveTo>
                  <a:pt x="27292" y="0"/>
                </a:moveTo>
                <a:lnTo>
                  <a:pt x="0" y="217296"/>
                </a:lnTo>
                <a:lnTo>
                  <a:pt x="18910" y="219709"/>
                </a:lnTo>
                <a:lnTo>
                  <a:pt x="46202" y="2412"/>
                </a:lnTo>
                <a:lnTo>
                  <a:pt x="2729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20254" y="3640073"/>
            <a:ext cx="93345" cy="232410"/>
          </a:xfrm>
          <a:custGeom>
            <a:avLst/>
            <a:gdLst/>
            <a:ahLst/>
            <a:cxnLst/>
            <a:rect l="l" t="t" r="r" b="b"/>
            <a:pathLst>
              <a:path w="93344" h="232410">
                <a:moveTo>
                  <a:pt x="75006" y="0"/>
                </a:moveTo>
                <a:lnTo>
                  <a:pt x="0" y="225932"/>
                </a:lnTo>
                <a:lnTo>
                  <a:pt x="18084" y="231901"/>
                </a:lnTo>
                <a:lnTo>
                  <a:pt x="93091" y="5968"/>
                </a:lnTo>
                <a:lnTo>
                  <a:pt x="7500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28712" y="3684778"/>
            <a:ext cx="135255" cy="225425"/>
          </a:xfrm>
          <a:custGeom>
            <a:avLst/>
            <a:gdLst/>
            <a:ahLst/>
            <a:cxnLst/>
            <a:rect l="l" t="t" r="r" b="b"/>
            <a:pathLst>
              <a:path w="135255" h="225425">
                <a:moveTo>
                  <a:pt x="118249" y="0"/>
                </a:moveTo>
                <a:lnTo>
                  <a:pt x="0" y="215773"/>
                </a:lnTo>
                <a:lnTo>
                  <a:pt x="16700" y="225044"/>
                </a:lnTo>
                <a:lnTo>
                  <a:pt x="135013" y="9271"/>
                </a:lnTo>
                <a:lnTo>
                  <a:pt x="1182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424939" y="3755390"/>
            <a:ext cx="174625" cy="223520"/>
          </a:xfrm>
          <a:custGeom>
            <a:avLst/>
            <a:gdLst/>
            <a:ahLst/>
            <a:cxnLst/>
            <a:rect l="l" t="t" r="r" b="b"/>
            <a:pathLst>
              <a:path w="174625" h="223520">
                <a:moveTo>
                  <a:pt x="159003" y="0"/>
                </a:moveTo>
                <a:lnTo>
                  <a:pt x="0" y="212090"/>
                </a:lnTo>
                <a:lnTo>
                  <a:pt x="15240" y="223520"/>
                </a:lnTo>
                <a:lnTo>
                  <a:pt x="174244" y="11430"/>
                </a:lnTo>
                <a:lnTo>
                  <a:pt x="15900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91944" y="3875404"/>
            <a:ext cx="205740" cy="196215"/>
          </a:xfrm>
          <a:custGeom>
            <a:avLst/>
            <a:gdLst/>
            <a:ahLst/>
            <a:cxnLst/>
            <a:rect l="l" t="t" r="r" b="b"/>
            <a:pathLst>
              <a:path w="205739" h="196214">
                <a:moveTo>
                  <a:pt x="192278" y="0"/>
                </a:moveTo>
                <a:lnTo>
                  <a:pt x="0" y="182499"/>
                </a:lnTo>
                <a:lnTo>
                  <a:pt x="13081" y="196215"/>
                </a:lnTo>
                <a:lnTo>
                  <a:pt x="205359" y="13716"/>
                </a:lnTo>
                <a:lnTo>
                  <a:pt x="19227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27835" y="4023867"/>
            <a:ext cx="232410" cy="179070"/>
          </a:xfrm>
          <a:custGeom>
            <a:avLst/>
            <a:gdLst/>
            <a:ahLst/>
            <a:cxnLst/>
            <a:rect l="l" t="t" r="r" b="b"/>
            <a:pathLst>
              <a:path w="232410" h="179070">
                <a:moveTo>
                  <a:pt x="220725" y="0"/>
                </a:moveTo>
                <a:lnTo>
                  <a:pt x="0" y="163321"/>
                </a:lnTo>
                <a:lnTo>
                  <a:pt x="11302" y="178688"/>
                </a:lnTo>
                <a:lnTo>
                  <a:pt x="232156" y="15366"/>
                </a:lnTo>
                <a:lnTo>
                  <a:pt x="220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32736" y="4204461"/>
            <a:ext cx="241935" cy="144780"/>
          </a:xfrm>
          <a:custGeom>
            <a:avLst/>
            <a:gdLst/>
            <a:ahLst/>
            <a:cxnLst/>
            <a:rect l="l" t="t" r="r" b="b"/>
            <a:pathLst>
              <a:path w="241935" h="144779">
                <a:moveTo>
                  <a:pt x="232282" y="0"/>
                </a:moveTo>
                <a:lnTo>
                  <a:pt x="0" y="127762"/>
                </a:lnTo>
                <a:lnTo>
                  <a:pt x="9143" y="144525"/>
                </a:lnTo>
                <a:lnTo>
                  <a:pt x="241426" y="16763"/>
                </a:lnTo>
                <a:lnTo>
                  <a:pt x="23228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06270" y="4409185"/>
            <a:ext cx="256540" cy="106680"/>
          </a:xfrm>
          <a:custGeom>
            <a:avLst/>
            <a:gdLst/>
            <a:ahLst/>
            <a:cxnLst/>
            <a:rect l="l" t="t" r="r" b="b"/>
            <a:pathLst>
              <a:path w="256539" h="106679">
                <a:moveTo>
                  <a:pt x="249809" y="0"/>
                </a:moveTo>
                <a:lnTo>
                  <a:pt x="0" y="88645"/>
                </a:lnTo>
                <a:lnTo>
                  <a:pt x="6350" y="106552"/>
                </a:lnTo>
                <a:lnTo>
                  <a:pt x="256159" y="17906"/>
                </a:lnTo>
                <a:lnTo>
                  <a:pt x="24980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34717" y="4622800"/>
            <a:ext cx="262890" cy="76200"/>
          </a:xfrm>
          <a:custGeom>
            <a:avLst/>
            <a:gdLst/>
            <a:ahLst/>
            <a:cxnLst/>
            <a:rect l="l" t="t" r="r" b="b"/>
            <a:pathLst>
              <a:path w="262889" h="76200">
                <a:moveTo>
                  <a:pt x="258699" y="0"/>
                </a:moveTo>
                <a:lnTo>
                  <a:pt x="0" y="57657"/>
                </a:lnTo>
                <a:lnTo>
                  <a:pt x="4063" y="76200"/>
                </a:lnTo>
                <a:lnTo>
                  <a:pt x="262889" y="18542"/>
                </a:lnTo>
                <a:lnTo>
                  <a:pt x="25869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25320" y="4856226"/>
            <a:ext cx="266065" cy="41275"/>
          </a:xfrm>
          <a:custGeom>
            <a:avLst/>
            <a:gdLst/>
            <a:ahLst/>
            <a:cxnLst/>
            <a:rect l="l" t="t" r="r" b="b"/>
            <a:pathLst>
              <a:path w="266064" h="41275">
                <a:moveTo>
                  <a:pt x="264160" y="0"/>
                </a:moveTo>
                <a:lnTo>
                  <a:pt x="0" y="22225"/>
                </a:lnTo>
                <a:lnTo>
                  <a:pt x="1524" y="41148"/>
                </a:lnTo>
                <a:lnTo>
                  <a:pt x="265811" y="18923"/>
                </a:lnTo>
                <a:lnTo>
                  <a:pt x="26416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88032" y="5273675"/>
            <a:ext cx="237490" cy="66675"/>
          </a:xfrm>
          <a:custGeom>
            <a:avLst/>
            <a:gdLst/>
            <a:ahLst/>
            <a:cxnLst/>
            <a:rect l="l" t="t" r="r" b="b"/>
            <a:pathLst>
              <a:path w="237489" h="66675">
                <a:moveTo>
                  <a:pt x="3810" y="0"/>
                </a:moveTo>
                <a:lnTo>
                  <a:pt x="0" y="18668"/>
                </a:lnTo>
                <a:lnTo>
                  <a:pt x="233299" y="66675"/>
                </a:lnTo>
                <a:lnTo>
                  <a:pt x="237109" y="48006"/>
                </a:lnTo>
                <a:lnTo>
                  <a:pt x="381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59254" y="5453760"/>
            <a:ext cx="208915" cy="113030"/>
          </a:xfrm>
          <a:custGeom>
            <a:avLst/>
            <a:gdLst/>
            <a:ahLst/>
            <a:cxnLst/>
            <a:rect l="l" t="t" r="r" b="b"/>
            <a:pathLst>
              <a:path w="208914" h="113029">
                <a:moveTo>
                  <a:pt x="8255" y="0"/>
                </a:moveTo>
                <a:lnTo>
                  <a:pt x="0" y="17271"/>
                </a:lnTo>
                <a:lnTo>
                  <a:pt x="200659" y="112902"/>
                </a:lnTo>
                <a:lnTo>
                  <a:pt x="208914" y="95630"/>
                </a:lnTo>
                <a:lnTo>
                  <a:pt x="825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49375" y="4978400"/>
            <a:ext cx="323850" cy="190500"/>
          </a:xfrm>
          <a:custGeom>
            <a:avLst/>
            <a:gdLst/>
            <a:ahLst/>
            <a:cxnLst/>
            <a:rect l="l" t="t" r="r" b="b"/>
            <a:pathLst>
              <a:path w="323850" h="190500">
                <a:moveTo>
                  <a:pt x="311150" y="57150"/>
                </a:moveTo>
                <a:lnTo>
                  <a:pt x="257175" y="57150"/>
                </a:lnTo>
                <a:lnTo>
                  <a:pt x="219075" y="180975"/>
                </a:lnTo>
                <a:lnTo>
                  <a:pt x="266700" y="190500"/>
                </a:lnTo>
                <a:lnTo>
                  <a:pt x="311150" y="57150"/>
                </a:lnTo>
                <a:close/>
              </a:path>
              <a:path w="323850" h="190500">
                <a:moveTo>
                  <a:pt x="66675" y="0"/>
                </a:moveTo>
                <a:lnTo>
                  <a:pt x="0" y="171450"/>
                </a:lnTo>
                <a:lnTo>
                  <a:pt x="47625" y="180975"/>
                </a:lnTo>
                <a:lnTo>
                  <a:pt x="95250" y="47625"/>
                </a:lnTo>
                <a:lnTo>
                  <a:pt x="314325" y="47625"/>
                </a:lnTo>
                <a:lnTo>
                  <a:pt x="323850" y="19050"/>
                </a:lnTo>
                <a:lnTo>
                  <a:pt x="66675" y="0"/>
                </a:lnTo>
                <a:close/>
              </a:path>
              <a:path w="323850" h="190500">
                <a:moveTo>
                  <a:pt x="314325" y="47625"/>
                </a:moveTo>
                <a:lnTo>
                  <a:pt x="95250" y="47625"/>
                </a:lnTo>
                <a:lnTo>
                  <a:pt x="161925" y="57150"/>
                </a:lnTo>
                <a:lnTo>
                  <a:pt x="123825" y="171450"/>
                </a:lnTo>
                <a:lnTo>
                  <a:pt x="161925" y="171450"/>
                </a:lnTo>
                <a:lnTo>
                  <a:pt x="209550" y="57150"/>
                </a:lnTo>
                <a:lnTo>
                  <a:pt x="311150" y="57150"/>
                </a:lnTo>
                <a:lnTo>
                  <a:pt x="314325" y="47625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162" y="4321175"/>
            <a:ext cx="142875" cy="123825"/>
          </a:xfrm>
          <a:custGeom>
            <a:avLst/>
            <a:gdLst/>
            <a:ahLst/>
            <a:cxnLst/>
            <a:rect l="l" t="t" r="r" b="b"/>
            <a:pathLst>
              <a:path w="142875" h="123825">
                <a:moveTo>
                  <a:pt x="28575" y="38100"/>
                </a:moveTo>
                <a:lnTo>
                  <a:pt x="0" y="47625"/>
                </a:lnTo>
                <a:lnTo>
                  <a:pt x="57150" y="123825"/>
                </a:lnTo>
                <a:lnTo>
                  <a:pt x="76200" y="114300"/>
                </a:lnTo>
                <a:lnTo>
                  <a:pt x="38100" y="57150"/>
                </a:lnTo>
                <a:lnTo>
                  <a:pt x="104775" y="57150"/>
                </a:lnTo>
                <a:lnTo>
                  <a:pt x="28575" y="38100"/>
                </a:lnTo>
                <a:close/>
              </a:path>
              <a:path w="142875" h="123825">
                <a:moveTo>
                  <a:pt x="85725" y="0"/>
                </a:moveTo>
                <a:lnTo>
                  <a:pt x="66675" y="9525"/>
                </a:lnTo>
                <a:lnTo>
                  <a:pt x="104775" y="57150"/>
                </a:lnTo>
                <a:lnTo>
                  <a:pt x="38100" y="57150"/>
                </a:lnTo>
                <a:lnTo>
                  <a:pt x="114300" y="85725"/>
                </a:lnTo>
                <a:lnTo>
                  <a:pt x="142875" y="66675"/>
                </a:lnTo>
                <a:lnTo>
                  <a:pt x="85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3987" y="4208398"/>
            <a:ext cx="160655" cy="141605"/>
          </a:xfrm>
          <a:custGeom>
            <a:avLst/>
            <a:gdLst/>
            <a:ahLst/>
            <a:cxnLst/>
            <a:rect l="l" t="t" r="r" b="b"/>
            <a:pathLst>
              <a:path w="160654" h="141604">
                <a:moveTo>
                  <a:pt x="28575" y="65150"/>
                </a:moveTo>
                <a:lnTo>
                  <a:pt x="0" y="84200"/>
                </a:lnTo>
                <a:lnTo>
                  <a:pt x="85725" y="141350"/>
                </a:lnTo>
                <a:lnTo>
                  <a:pt x="103187" y="131825"/>
                </a:lnTo>
                <a:lnTo>
                  <a:pt x="94776" y="108076"/>
                </a:lnTo>
                <a:lnTo>
                  <a:pt x="71437" y="108076"/>
                </a:lnTo>
                <a:lnTo>
                  <a:pt x="28575" y="65150"/>
                </a:lnTo>
                <a:close/>
              </a:path>
              <a:path w="160654" h="141604">
                <a:moveTo>
                  <a:pt x="76200" y="36575"/>
                </a:moveTo>
                <a:lnTo>
                  <a:pt x="57150" y="46100"/>
                </a:lnTo>
                <a:lnTo>
                  <a:pt x="71437" y="108076"/>
                </a:lnTo>
                <a:lnTo>
                  <a:pt x="94776" y="108076"/>
                </a:lnTo>
                <a:lnTo>
                  <a:pt x="76200" y="55625"/>
                </a:lnTo>
                <a:lnTo>
                  <a:pt x="113241" y="55625"/>
                </a:lnTo>
                <a:lnTo>
                  <a:pt x="76200" y="36575"/>
                </a:lnTo>
                <a:close/>
              </a:path>
              <a:path w="160654" h="141604">
                <a:moveTo>
                  <a:pt x="113241" y="55625"/>
                </a:moveTo>
                <a:lnTo>
                  <a:pt x="76200" y="55625"/>
                </a:lnTo>
                <a:lnTo>
                  <a:pt x="141287" y="103250"/>
                </a:lnTo>
                <a:lnTo>
                  <a:pt x="160337" y="93725"/>
                </a:lnTo>
                <a:lnTo>
                  <a:pt x="151625" y="65150"/>
                </a:lnTo>
                <a:lnTo>
                  <a:pt x="131762" y="65150"/>
                </a:lnTo>
                <a:lnTo>
                  <a:pt x="113241" y="55625"/>
                </a:lnTo>
                <a:close/>
              </a:path>
              <a:path w="160654" h="141604">
                <a:moveTo>
                  <a:pt x="131762" y="0"/>
                </a:moveTo>
                <a:lnTo>
                  <a:pt x="112712" y="19050"/>
                </a:lnTo>
                <a:lnTo>
                  <a:pt x="131762" y="65150"/>
                </a:lnTo>
                <a:lnTo>
                  <a:pt x="151625" y="65150"/>
                </a:lnTo>
                <a:lnTo>
                  <a:pt x="1317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74737" y="5559425"/>
            <a:ext cx="132080" cy="123825"/>
          </a:xfrm>
          <a:custGeom>
            <a:avLst/>
            <a:gdLst/>
            <a:ahLst/>
            <a:cxnLst/>
            <a:rect l="l" t="t" r="r" b="b"/>
            <a:pathLst>
              <a:path w="132080" h="123825">
                <a:moveTo>
                  <a:pt x="120253" y="57150"/>
                </a:moveTo>
                <a:lnTo>
                  <a:pt x="95250" y="57150"/>
                </a:lnTo>
                <a:lnTo>
                  <a:pt x="104775" y="76200"/>
                </a:lnTo>
                <a:lnTo>
                  <a:pt x="47625" y="104775"/>
                </a:lnTo>
                <a:lnTo>
                  <a:pt x="57150" y="123825"/>
                </a:lnTo>
                <a:lnTo>
                  <a:pt x="131762" y="76200"/>
                </a:lnTo>
                <a:lnTo>
                  <a:pt x="120253" y="57150"/>
                </a:lnTo>
                <a:close/>
              </a:path>
              <a:path w="132080" h="123825">
                <a:moveTo>
                  <a:pt x="102989" y="28575"/>
                </a:moveTo>
                <a:lnTo>
                  <a:pt x="66675" y="28575"/>
                </a:lnTo>
                <a:lnTo>
                  <a:pt x="85725" y="47625"/>
                </a:lnTo>
                <a:lnTo>
                  <a:pt x="38100" y="76200"/>
                </a:lnTo>
                <a:lnTo>
                  <a:pt x="47625" y="85725"/>
                </a:lnTo>
                <a:lnTo>
                  <a:pt x="95250" y="57150"/>
                </a:lnTo>
                <a:lnTo>
                  <a:pt x="120253" y="57150"/>
                </a:lnTo>
                <a:lnTo>
                  <a:pt x="102989" y="28575"/>
                </a:lnTo>
                <a:close/>
              </a:path>
              <a:path w="132080" h="123825">
                <a:moveTo>
                  <a:pt x="85725" y="0"/>
                </a:moveTo>
                <a:lnTo>
                  <a:pt x="0" y="47625"/>
                </a:lnTo>
                <a:lnTo>
                  <a:pt x="9525" y="57150"/>
                </a:lnTo>
                <a:lnTo>
                  <a:pt x="66675" y="28575"/>
                </a:lnTo>
                <a:lnTo>
                  <a:pt x="102989" y="28575"/>
                </a:lnTo>
                <a:lnTo>
                  <a:pt x="85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492250" y="4416425"/>
            <a:ext cx="142875" cy="114300"/>
          </a:xfrm>
          <a:custGeom>
            <a:avLst/>
            <a:gdLst/>
            <a:ahLst/>
            <a:cxnLst/>
            <a:rect l="l" t="t" r="r" b="b"/>
            <a:pathLst>
              <a:path w="142875" h="114300">
                <a:moveTo>
                  <a:pt x="104775" y="0"/>
                </a:moveTo>
                <a:lnTo>
                  <a:pt x="0" y="57150"/>
                </a:lnTo>
                <a:lnTo>
                  <a:pt x="38100" y="114300"/>
                </a:lnTo>
                <a:lnTo>
                  <a:pt x="57150" y="104775"/>
                </a:lnTo>
                <a:lnTo>
                  <a:pt x="28575" y="66675"/>
                </a:lnTo>
                <a:lnTo>
                  <a:pt x="57150" y="47625"/>
                </a:lnTo>
                <a:lnTo>
                  <a:pt x="80962" y="47625"/>
                </a:lnTo>
                <a:lnTo>
                  <a:pt x="76200" y="38100"/>
                </a:lnTo>
                <a:lnTo>
                  <a:pt x="95250" y="19050"/>
                </a:lnTo>
                <a:lnTo>
                  <a:pt x="120015" y="19050"/>
                </a:lnTo>
                <a:lnTo>
                  <a:pt x="104775" y="0"/>
                </a:lnTo>
                <a:close/>
              </a:path>
              <a:path w="142875" h="114300">
                <a:moveTo>
                  <a:pt x="80962" y="47625"/>
                </a:moveTo>
                <a:lnTo>
                  <a:pt x="57150" y="47625"/>
                </a:lnTo>
                <a:lnTo>
                  <a:pt x="85725" y="85725"/>
                </a:lnTo>
                <a:lnTo>
                  <a:pt x="95250" y="76200"/>
                </a:lnTo>
                <a:lnTo>
                  <a:pt x="80962" y="47625"/>
                </a:lnTo>
                <a:close/>
              </a:path>
              <a:path w="142875" h="114300">
                <a:moveTo>
                  <a:pt x="120015" y="19050"/>
                </a:moveTo>
                <a:lnTo>
                  <a:pt x="95250" y="19050"/>
                </a:lnTo>
                <a:lnTo>
                  <a:pt x="123825" y="66675"/>
                </a:lnTo>
                <a:lnTo>
                  <a:pt x="142875" y="47625"/>
                </a:lnTo>
                <a:lnTo>
                  <a:pt x="120015" y="190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425575" y="4311650"/>
            <a:ext cx="142875" cy="133350"/>
          </a:xfrm>
          <a:custGeom>
            <a:avLst/>
            <a:gdLst/>
            <a:ahLst/>
            <a:cxnLst/>
            <a:rect l="l" t="t" r="r" b="b"/>
            <a:pathLst>
              <a:path w="142875" h="133350">
                <a:moveTo>
                  <a:pt x="102393" y="38100"/>
                </a:moveTo>
                <a:lnTo>
                  <a:pt x="85725" y="38100"/>
                </a:lnTo>
                <a:lnTo>
                  <a:pt x="28575" y="114300"/>
                </a:lnTo>
                <a:lnTo>
                  <a:pt x="38100" y="133350"/>
                </a:lnTo>
                <a:lnTo>
                  <a:pt x="97971" y="95250"/>
                </a:lnTo>
                <a:lnTo>
                  <a:pt x="66675" y="95250"/>
                </a:lnTo>
                <a:lnTo>
                  <a:pt x="102393" y="38100"/>
                </a:lnTo>
                <a:close/>
              </a:path>
              <a:path w="142875" h="133350">
                <a:moveTo>
                  <a:pt x="133350" y="47625"/>
                </a:moveTo>
                <a:lnTo>
                  <a:pt x="66675" y="95250"/>
                </a:lnTo>
                <a:lnTo>
                  <a:pt x="97971" y="95250"/>
                </a:lnTo>
                <a:lnTo>
                  <a:pt x="142875" y="66675"/>
                </a:lnTo>
                <a:lnTo>
                  <a:pt x="133350" y="47625"/>
                </a:lnTo>
                <a:close/>
              </a:path>
              <a:path w="142875" h="133350">
                <a:moveTo>
                  <a:pt x="104775" y="0"/>
                </a:moveTo>
                <a:lnTo>
                  <a:pt x="0" y="66675"/>
                </a:lnTo>
                <a:lnTo>
                  <a:pt x="9525" y="85725"/>
                </a:lnTo>
                <a:lnTo>
                  <a:pt x="85725" y="38100"/>
                </a:lnTo>
                <a:lnTo>
                  <a:pt x="102393" y="38100"/>
                </a:lnTo>
                <a:lnTo>
                  <a:pt x="114300" y="19050"/>
                </a:lnTo>
                <a:lnTo>
                  <a:pt x="10477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113" y="6091237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9524" y="0"/>
                </a:moveTo>
                <a:lnTo>
                  <a:pt x="0" y="0"/>
                </a:lnTo>
                <a:lnTo>
                  <a:pt x="0" y="19050"/>
                </a:lnTo>
                <a:lnTo>
                  <a:pt x="95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113" y="4055998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0"/>
                </a:moveTo>
                <a:lnTo>
                  <a:pt x="0" y="38100"/>
                </a:lnTo>
                <a:lnTo>
                  <a:pt x="28574" y="76200"/>
                </a:lnTo>
                <a:lnTo>
                  <a:pt x="47624" y="66675"/>
                </a:lnTo>
                <a:lnTo>
                  <a:pt x="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113" y="6100762"/>
            <a:ext cx="57150" cy="104775"/>
          </a:xfrm>
          <a:custGeom>
            <a:avLst/>
            <a:gdLst/>
            <a:ahLst/>
            <a:cxnLst/>
            <a:rect l="l" t="t" r="r" b="b"/>
            <a:pathLst>
              <a:path w="57150" h="104775">
                <a:moveTo>
                  <a:pt x="57149" y="0"/>
                </a:moveTo>
                <a:lnTo>
                  <a:pt x="38099" y="0"/>
                </a:lnTo>
                <a:lnTo>
                  <a:pt x="0" y="57150"/>
                </a:lnTo>
                <a:lnTo>
                  <a:pt x="0" y="104775"/>
                </a:lnTo>
                <a:lnTo>
                  <a:pt x="571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68170" y="5072507"/>
            <a:ext cx="256540" cy="37465"/>
          </a:xfrm>
          <a:custGeom>
            <a:avLst/>
            <a:gdLst/>
            <a:ahLst/>
            <a:cxnLst/>
            <a:rect l="l" t="t" r="r" b="b"/>
            <a:pathLst>
              <a:path w="256539" h="37464">
                <a:moveTo>
                  <a:pt x="1269" y="0"/>
                </a:moveTo>
                <a:lnTo>
                  <a:pt x="0" y="19050"/>
                </a:lnTo>
                <a:lnTo>
                  <a:pt x="254888" y="37211"/>
                </a:lnTo>
                <a:lnTo>
                  <a:pt x="256286" y="18161"/>
                </a:lnTo>
                <a:lnTo>
                  <a:pt x="12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54075" y="3687445"/>
            <a:ext cx="31750" cy="219710"/>
          </a:xfrm>
          <a:custGeom>
            <a:avLst/>
            <a:gdLst/>
            <a:ahLst/>
            <a:cxnLst/>
            <a:rect l="l" t="t" r="r" b="b"/>
            <a:pathLst>
              <a:path w="31750" h="219710">
                <a:moveTo>
                  <a:pt x="19024" y="0"/>
                </a:moveTo>
                <a:lnTo>
                  <a:pt x="0" y="1015"/>
                </a:lnTo>
                <a:lnTo>
                  <a:pt x="12649" y="219709"/>
                </a:lnTo>
                <a:lnTo>
                  <a:pt x="31673" y="218693"/>
                </a:lnTo>
                <a:lnTo>
                  <a:pt x="190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20662" y="5674295"/>
            <a:ext cx="224154" cy="242570"/>
          </a:xfrm>
          <a:custGeom>
            <a:avLst/>
            <a:gdLst/>
            <a:ahLst/>
            <a:cxnLst/>
            <a:rect l="l" t="t" r="r" b="b"/>
            <a:pathLst>
              <a:path w="224154" h="242570">
                <a:moveTo>
                  <a:pt x="13419" y="157509"/>
                </a:moveTo>
                <a:lnTo>
                  <a:pt x="0" y="159766"/>
                </a:lnTo>
                <a:lnTo>
                  <a:pt x="11062" y="198115"/>
                </a:lnTo>
                <a:lnTo>
                  <a:pt x="30162" y="223663"/>
                </a:lnTo>
                <a:lnTo>
                  <a:pt x="57596" y="237901"/>
                </a:lnTo>
                <a:lnTo>
                  <a:pt x="93662" y="242316"/>
                </a:lnTo>
                <a:lnTo>
                  <a:pt x="140419" y="234776"/>
                </a:lnTo>
                <a:lnTo>
                  <a:pt x="164107" y="220091"/>
                </a:lnTo>
                <a:lnTo>
                  <a:pt x="174924" y="204018"/>
                </a:lnTo>
                <a:lnTo>
                  <a:pt x="100806" y="204018"/>
                </a:lnTo>
                <a:lnTo>
                  <a:pt x="65186" y="195609"/>
                </a:lnTo>
                <a:lnTo>
                  <a:pt x="45205" y="159543"/>
                </a:lnTo>
                <a:lnTo>
                  <a:pt x="30137" y="159543"/>
                </a:lnTo>
                <a:lnTo>
                  <a:pt x="21629" y="158377"/>
                </a:lnTo>
                <a:lnTo>
                  <a:pt x="13419" y="157509"/>
                </a:lnTo>
                <a:close/>
              </a:path>
              <a:path w="224154" h="242570">
                <a:moveTo>
                  <a:pt x="128141" y="0"/>
                </a:moveTo>
                <a:lnTo>
                  <a:pt x="100806" y="4787"/>
                </a:lnTo>
                <a:lnTo>
                  <a:pt x="75852" y="19992"/>
                </a:lnTo>
                <a:lnTo>
                  <a:pt x="57150" y="50229"/>
                </a:lnTo>
                <a:lnTo>
                  <a:pt x="52196" y="92317"/>
                </a:lnTo>
                <a:lnTo>
                  <a:pt x="69722" y="117183"/>
                </a:lnTo>
                <a:lnTo>
                  <a:pt x="98297" y="132754"/>
                </a:lnTo>
                <a:lnTo>
                  <a:pt x="126491" y="146952"/>
                </a:lnTo>
                <a:lnTo>
                  <a:pt x="142875" y="167704"/>
                </a:lnTo>
                <a:lnTo>
                  <a:pt x="132853" y="191889"/>
                </a:lnTo>
                <a:lnTo>
                  <a:pt x="100806" y="204018"/>
                </a:lnTo>
                <a:lnTo>
                  <a:pt x="174924" y="204018"/>
                </a:lnTo>
                <a:lnTo>
                  <a:pt x="175592" y="203026"/>
                </a:lnTo>
                <a:lnTo>
                  <a:pt x="185737" y="188341"/>
                </a:lnTo>
                <a:lnTo>
                  <a:pt x="178345" y="139179"/>
                </a:lnTo>
                <a:lnTo>
                  <a:pt x="156368" y="118888"/>
                </a:lnTo>
                <a:lnTo>
                  <a:pt x="127248" y="107528"/>
                </a:lnTo>
                <a:lnTo>
                  <a:pt x="98425" y="85154"/>
                </a:lnTo>
                <a:lnTo>
                  <a:pt x="101029" y="66104"/>
                </a:lnTo>
                <a:lnTo>
                  <a:pt x="114498" y="47054"/>
                </a:lnTo>
                <a:lnTo>
                  <a:pt x="136599" y="38720"/>
                </a:lnTo>
                <a:lnTo>
                  <a:pt x="207213" y="38720"/>
                </a:lnTo>
                <a:lnTo>
                  <a:pt x="204390" y="33759"/>
                </a:lnTo>
                <a:lnTo>
                  <a:pt x="183653" y="12402"/>
                </a:lnTo>
                <a:lnTo>
                  <a:pt x="153987" y="1016"/>
                </a:lnTo>
                <a:lnTo>
                  <a:pt x="128141" y="0"/>
                </a:lnTo>
                <a:close/>
              </a:path>
              <a:path w="224154" h="242570">
                <a:moveTo>
                  <a:pt x="44450" y="158179"/>
                </a:moveTo>
                <a:lnTo>
                  <a:pt x="30137" y="159543"/>
                </a:lnTo>
                <a:lnTo>
                  <a:pt x="45205" y="159543"/>
                </a:lnTo>
                <a:lnTo>
                  <a:pt x="44450" y="158179"/>
                </a:lnTo>
                <a:close/>
              </a:path>
              <a:path w="224154" h="242570">
                <a:moveTo>
                  <a:pt x="207213" y="38720"/>
                </a:moveTo>
                <a:lnTo>
                  <a:pt x="136599" y="38720"/>
                </a:lnTo>
                <a:lnTo>
                  <a:pt x="165100" y="51816"/>
                </a:lnTo>
                <a:lnTo>
                  <a:pt x="169664" y="60771"/>
                </a:lnTo>
                <a:lnTo>
                  <a:pt x="174228" y="69874"/>
                </a:lnTo>
                <a:lnTo>
                  <a:pt x="179387" y="77489"/>
                </a:lnTo>
                <a:lnTo>
                  <a:pt x="185737" y="81979"/>
                </a:lnTo>
                <a:lnTo>
                  <a:pt x="196378" y="83616"/>
                </a:lnTo>
                <a:lnTo>
                  <a:pt x="210145" y="83170"/>
                </a:lnTo>
                <a:lnTo>
                  <a:pt x="221233" y="79747"/>
                </a:lnTo>
                <a:lnTo>
                  <a:pt x="223837" y="72454"/>
                </a:lnTo>
                <a:lnTo>
                  <a:pt x="217388" y="56604"/>
                </a:lnTo>
                <a:lnTo>
                  <a:pt x="207213" y="3872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91274" y="5632897"/>
            <a:ext cx="94615" cy="118745"/>
          </a:xfrm>
          <a:custGeom>
            <a:avLst/>
            <a:gdLst/>
            <a:ahLst/>
            <a:cxnLst/>
            <a:rect l="l" t="t" r="r" b="b"/>
            <a:pathLst>
              <a:path w="94615" h="118745">
                <a:moveTo>
                  <a:pt x="35736" y="93367"/>
                </a:moveTo>
                <a:lnTo>
                  <a:pt x="31635" y="98773"/>
                </a:lnTo>
                <a:lnTo>
                  <a:pt x="28542" y="101390"/>
                </a:lnTo>
                <a:lnTo>
                  <a:pt x="25638" y="103993"/>
                </a:lnTo>
                <a:lnTo>
                  <a:pt x="22109" y="109356"/>
                </a:lnTo>
                <a:lnTo>
                  <a:pt x="38323" y="117079"/>
                </a:lnTo>
                <a:lnTo>
                  <a:pt x="52859" y="118132"/>
                </a:lnTo>
                <a:lnTo>
                  <a:pt x="66304" y="112860"/>
                </a:lnTo>
                <a:lnTo>
                  <a:pt x="79246" y="101609"/>
                </a:lnTo>
                <a:lnTo>
                  <a:pt x="82028" y="97438"/>
                </a:lnTo>
                <a:lnTo>
                  <a:pt x="54727" y="97438"/>
                </a:lnTo>
                <a:lnTo>
                  <a:pt x="35736" y="93367"/>
                </a:lnTo>
                <a:close/>
              </a:path>
              <a:path w="94615" h="118745">
                <a:moveTo>
                  <a:pt x="92482" y="61909"/>
                </a:moveTo>
                <a:lnTo>
                  <a:pt x="70217" y="61909"/>
                </a:lnTo>
                <a:lnTo>
                  <a:pt x="75036" y="72711"/>
                </a:lnTo>
                <a:lnTo>
                  <a:pt x="68850" y="87553"/>
                </a:lnTo>
                <a:lnTo>
                  <a:pt x="54727" y="97438"/>
                </a:lnTo>
                <a:lnTo>
                  <a:pt x="82028" y="97438"/>
                </a:lnTo>
                <a:lnTo>
                  <a:pt x="91637" y="83027"/>
                </a:lnTo>
                <a:lnTo>
                  <a:pt x="94316" y="70331"/>
                </a:lnTo>
                <a:lnTo>
                  <a:pt x="92482" y="61909"/>
                </a:lnTo>
                <a:close/>
              </a:path>
              <a:path w="94615" h="118745">
                <a:moveTo>
                  <a:pt x="45471" y="0"/>
                </a:moveTo>
                <a:lnTo>
                  <a:pt x="10025" y="16398"/>
                </a:lnTo>
                <a:lnTo>
                  <a:pt x="0" y="40677"/>
                </a:lnTo>
                <a:lnTo>
                  <a:pt x="4050" y="56334"/>
                </a:lnTo>
                <a:lnTo>
                  <a:pt x="19757" y="72096"/>
                </a:lnTo>
                <a:lnTo>
                  <a:pt x="37343" y="69970"/>
                </a:lnTo>
                <a:lnTo>
                  <a:pt x="54824" y="62420"/>
                </a:lnTo>
                <a:lnTo>
                  <a:pt x="70217" y="61909"/>
                </a:lnTo>
                <a:lnTo>
                  <a:pt x="92482" y="61909"/>
                </a:lnTo>
                <a:lnTo>
                  <a:pt x="90689" y="53197"/>
                </a:lnTo>
                <a:lnTo>
                  <a:pt x="89495" y="52485"/>
                </a:lnTo>
                <a:lnTo>
                  <a:pt x="28751" y="52485"/>
                </a:lnTo>
                <a:lnTo>
                  <a:pt x="23276" y="45823"/>
                </a:lnTo>
                <a:lnTo>
                  <a:pt x="21257" y="35371"/>
                </a:lnTo>
                <a:lnTo>
                  <a:pt x="25531" y="25145"/>
                </a:lnTo>
                <a:lnTo>
                  <a:pt x="38937" y="19161"/>
                </a:lnTo>
                <a:lnTo>
                  <a:pt x="57823" y="19161"/>
                </a:lnTo>
                <a:lnTo>
                  <a:pt x="59424" y="17850"/>
                </a:lnTo>
                <a:lnTo>
                  <a:pt x="63657" y="12915"/>
                </a:lnTo>
                <a:lnTo>
                  <a:pt x="66052" y="8014"/>
                </a:lnTo>
                <a:lnTo>
                  <a:pt x="64464" y="4899"/>
                </a:lnTo>
                <a:lnTo>
                  <a:pt x="57167" y="2363"/>
                </a:lnTo>
                <a:lnTo>
                  <a:pt x="45471" y="0"/>
                </a:lnTo>
                <a:close/>
              </a:path>
              <a:path w="94615" h="118745">
                <a:moveTo>
                  <a:pt x="67685" y="39495"/>
                </a:moveTo>
                <a:lnTo>
                  <a:pt x="54462" y="41192"/>
                </a:lnTo>
                <a:lnTo>
                  <a:pt x="43869" y="48714"/>
                </a:lnTo>
                <a:lnTo>
                  <a:pt x="28751" y="52485"/>
                </a:lnTo>
                <a:lnTo>
                  <a:pt x="89495" y="52485"/>
                </a:lnTo>
                <a:lnTo>
                  <a:pt x="67685" y="39495"/>
                </a:lnTo>
                <a:close/>
              </a:path>
              <a:path w="94615" h="118745">
                <a:moveTo>
                  <a:pt x="57823" y="19161"/>
                </a:moveTo>
                <a:lnTo>
                  <a:pt x="38937" y="19161"/>
                </a:lnTo>
                <a:lnTo>
                  <a:pt x="44639" y="20304"/>
                </a:lnTo>
                <a:lnTo>
                  <a:pt x="51408" y="23428"/>
                </a:lnTo>
                <a:lnTo>
                  <a:pt x="55497" y="21066"/>
                </a:lnTo>
                <a:lnTo>
                  <a:pt x="57823" y="19161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73062" y="3973448"/>
            <a:ext cx="552450" cy="2019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7887" y="4828081"/>
            <a:ext cx="334862" cy="294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711451" y="286511"/>
            <a:ext cx="2407920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387852" y="286511"/>
            <a:ext cx="4084320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ct val="100000"/>
              </a:lnSpc>
            </a:pPr>
            <a:r>
              <a:rPr dirty="0">
                <a:latin typeface="MingLiU-ExtB"/>
                <a:cs typeface="MingLiU-ExtB"/>
              </a:rPr>
              <a:t>UNESC</a:t>
            </a:r>
            <a:r>
              <a:rPr spc="-20" dirty="0">
                <a:latin typeface="MingLiU-ExtB"/>
                <a:cs typeface="MingLiU-ExtB"/>
              </a:rPr>
              <a:t>O</a:t>
            </a:r>
            <a:r>
              <a:rPr spc="5" dirty="0"/>
              <a:t>說的終</a:t>
            </a:r>
            <a:r>
              <a:rPr spc="-20" dirty="0"/>
              <a:t>身</a:t>
            </a:r>
            <a:r>
              <a:rPr spc="5" dirty="0"/>
              <a:t>學習</a:t>
            </a:r>
          </a:p>
        </p:txBody>
      </p:sp>
      <p:sp>
        <p:nvSpPr>
          <p:cNvPr id="98" name="object 98"/>
          <p:cNvSpPr/>
          <p:nvPr/>
        </p:nvSpPr>
        <p:spPr>
          <a:xfrm>
            <a:off x="204215" y="1644395"/>
            <a:ext cx="729996" cy="5273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83108" y="1514855"/>
            <a:ext cx="8261604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83108" y="2002535"/>
            <a:ext cx="7856220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46176" y="2624327"/>
            <a:ext cx="603504" cy="5501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15924" y="2590800"/>
            <a:ext cx="2609088" cy="5836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46176" y="3136392"/>
            <a:ext cx="603504" cy="5501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15924" y="3102864"/>
            <a:ext cx="2609088" cy="5836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46176" y="3648455"/>
            <a:ext cx="603504" cy="5501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15924" y="3614928"/>
            <a:ext cx="1897380" cy="5836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46176" y="4160520"/>
            <a:ext cx="603504" cy="5501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15924" y="4126991"/>
            <a:ext cx="1897380" cy="5836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6176" y="4672584"/>
            <a:ext cx="603504" cy="5501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15924" y="4639055"/>
            <a:ext cx="1897380" cy="5836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461260" y="4898135"/>
            <a:ext cx="1283208" cy="3108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380491" y="1629917"/>
            <a:ext cx="8089900" cy="3550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550" spc="5" dirty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sz="3200" spc="5" dirty="0">
                <a:solidFill>
                  <a:srgbClr val="FFFFFF"/>
                </a:solidFill>
                <a:latin typeface="PMingLiU"/>
                <a:cs typeface="PMingLiU"/>
              </a:rPr>
              <a:t>聯合國教科文組織就終身學習的觀點，提出</a:t>
            </a:r>
            <a:endParaRPr sz="3200">
              <a:latin typeface="PMingLiU"/>
              <a:cs typeface="PMingLiU"/>
            </a:endParaRPr>
          </a:p>
          <a:p>
            <a:pPr marR="53340" algn="ctr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五項重要的學習內涵與教育的重要基礎：</a:t>
            </a:r>
            <a:endParaRPr sz="32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685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學會與人相處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學會追求知識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8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學會做事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8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學會發展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27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PMingLiU"/>
                <a:cs typeface="PMingLiU"/>
              </a:rPr>
              <a:t>學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會改</a:t>
            </a:r>
            <a:r>
              <a:rPr sz="2800" dirty="0">
                <a:solidFill>
                  <a:srgbClr val="FFFFFF"/>
                </a:solidFill>
                <a:latin typeface="PMingLiU"/>
                <a:cs typeface="PMingLiU"/>
              </a:rPr>
              <a:t>變</a:t>
            </a:r>
            <a:r>
              <a:rPr sz="1200" dirty="0">
                <a:solidFill>
                  <a:srgbClr val="FFFFFF"/>
                </a:solidFill>
                <a:latin typeface="PMingLiU"/>
                <a:cs typeface="PMingLiU"/>
              </a:rPr>
              <a:t>（引自吳明烈）</a:t>
            </a:r>
            <a:endParaRPr sz="12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6651" y="4965700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0" y="0"/>
                </a:moveTo>
                <a:lnTo>
                  <a:pt x="128587" y="0"/>
                </a:lnTo>
              </a:path>
            </a:pathLst>
          </a:custGeom>
          <a:ln w="1905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000" y="500532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0" y="0"/>
                </a:moveTo>
                <a:lnTo>
                  <a:pt x="128587" y="0"/>
                </a:lnTo>
              </a:path>
            </a:pathLst>
          </a:custGeom>
          <a:ln w="1905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87092" y="5033136"/>
            <a:ext cx="129539" cy="27305"/>
          </a:xfrm>
          <a:custGeom>
            <a:avLst/>
            <a:gdLst/>
            <a:ahLst/>
            <a:cxnLst/>
            <a:rect l="l" t="t" r="r" b="b"/>
            <a:pathLst>
              <a:path w="129539" h="27304">
                <a:moveTo>
                  <a:pt x="1143" y="0"/>
                </a:moveTo>
                <a:lnTo>
                  <a:pt x="0" y="19050"/>
                </a:lnTo>
                <a:lnTo>
                  <a:pt x="128269" y="27050"/>
                </a:lnTo>
                <a:lnTo>
                  <a:pt x="129539" y="8000"/>
                </a:lnTo>
                <a:lnTo>
                  <a:pt x="114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34591" y="4693665"/>
            <a:ext cx="137795" cy="45720"/>
          </a:xfrm>
          <a:custGeom>
            <a:avLst/>
            <a:gdLst/>
            <a:ahLst/>
            <a:cxnLst/>
            <a:rect l="l" t="t" r="r" b="b"/>
            <a:pathLst>
              <a:path w="137794" h="45720">
                <a:moveTo>
                  <a:pt x="133857" y="0"/>
                </a:moveTo>
                <a:lnTo>
                  <a:pt x="0" y="26923"/>
                </a:lnTo>
                <a:lnTo>
                  <a:pt x="3809" y="45592"/>
                </a:lnTo>
                <a:lnTo>
                  <a:pt x="137667" y="18668"/>
                </a:lnTo>
                <a:lnTo>
                  <a:pt x="13385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6114" y="4738751"/>
            <a:ext cx="137795" cy="38100"/>
          </a:xfrm>
          <a:custGeom>
            <a:avLst/>
            <a:gdLst/>
            <a:ahLst/>
            <a:cxnLst/>
            <a:rect l="l" t="t" r="r" b="b"/>
            <a:pathLst>
              <a:path w="137794" h="38100">
                <a:moveTo>
                  <a:pt x="135128" y="0"/>
                </a:moveTo>
                <a:lnTo>
                  <a:pt x="0" y="19050"/>
                </a:lnTo>
                <a:lnTo>
                  <a:pt x="2667" y="37973"/>
                </a:lnTo>
                <a:lnTo>
                  <a:pt x="137795" y="18923"/>
                </a:lnTo>
                <a:lnTo>
                  <a:pt x="135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6114" y="4776851"/>
            <a:ext cx="137795" cy="38100"/>
          </a:xfrm>
          <a:custGeom>
            <a:avLst/>
            <a:gdLst/>
            <a:ahLst/>
            <a:cxnLst/>
            <a:rect l="l" t="t" r="r" b="b"/>
            <a:pathLst>
              <a:path w="137794" h="38100">
                <a:moveTo>
                  <a:pt x="135128" y="0"/>
                </a:moveTo>
                <a:lnTo>
                  <a:pt x="0" y="19050"/>
                </a:lnTo>
                <a:lnTo>
                  <a:pt x="2667" y="37973"/>
                </a:lnTo>
                <a:lnTo>
                  <a:pt x="137795" y="18923"/>
                </a:lnTo>
                <a:lnTo>
                  <a:pt x="135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34591" y="4822571"/>
            <a:ext cx="130175" cy="29209"/>
          </a:xfrm>
          <a:custGeom>
            <a:avLst/>
            <a:gdLst/>
            <a:ahLst/>
            <a:cxnLst/>
            <a:rect l="l" t="t" r="r" b="b"/>
            <a:pathLst>
              <a:path w="130175" h="29210">
                <a:moveTo>
                  <a:pt x="128269" y="0"/>
                </a:moveTo>
                <a:lnTo>
                  <a:pt x="0" y="10159"/>
                </a:lnTo>
                <a:lnTo>
                  <a:pt x="1523" y="29082"/>
                </a:lnTo>
                <a:lnTo>
                  <a:pt x="129666" y="18922"/>
                </a:lnTo>
                <a:lnTo>
                  <a:pt x="1282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16683" y="4491735"/>
            <a:ext cx="135890" cy="62230"/>
          </a:xfrm>
          <a:custGeom>
            <a:avLst/>
            <a:gdLst/>
            <a:ahLst/>
            <a:cxnLst/>
            <a:rect l="l" t="t" r="r" b="b"/>
            <a:pathLst>
              <a:path w="135889" h="62229">
                <a:moveTo>
                  <a:pt x="129159" y="0"/>
                </a:moveTo>
                <a:lnTo>
                  <a:pt x="0" y="44068"/>
                </a:lnTo>
                <a:lnTo>
                  <a:pt x="6223" y="62102"/>
                </a:lnTo>
                <a:lnTo>
                  <a:pt x="135382" y="18033"/>
                </a:lnTo>
                <a:lnTo>
                  <a:pt x="12915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25701" y="4527930"/>
            <a:ext cx="136525" cy="56515"/>
          </a:xfrm>
          <a:custGeom>
            <a:avLst/>
            <a:gdLst/>
            <a:ahLst/>
            <a:cxnLst/>
            <a:rect l="l" t="t" r="r" b="b"/>
            <a:pathLst>
              <a:path w="136525" h="56514">
                <a:moveTo>
                  <a:pt x="131063" y="0"/>
                </a:moveTo>
                <a:lnTo>
                  <a:pt x="0" y="38100"/>
                </a:lnTo>
                <a:lnTo>
                  <a:pt x="5334" y="56388"/>
                </a:lnTo>
                <a:lnTo>
                  <a:pt x="136398" y="18288"/>
                </a:lnTo>
                <a:lnTo>
                  <a:pt x="13106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30400" y="4566030"/>
            <a:ext cx="136525" cy="56515"/>
          </a:xfrm>
          <a:custGeom>
            <a:avLst/>
            <a:gdLst/>
            <a:ahLst/>
            <a:cxnLst/>
            <a:rect l="l" t="t" r="r" b="b"/>
            <a:pathLst>
              <a:path w="136525" h="56514">
                <a:moveTo>
                  <a:pt x="131191" y="0"/>
                </a:moveTo>
                <a:lnTo>
                  <a:pt x="0" y="38100"/>
                </a:lnTo>
                <a:lnTo>
                  <a:pt x="5333" y="56388"/>
                </a:lnTo>
                <a:lnTo>
                  <a:pt x="136525" y="18288"/>
                </a:lnTo>
                <a:lnTo>
                  <a:pt x="13119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34845" y="4612004"/>
            <a:ext cx="137160" cy="50165"/>
          </a:xfrm>
          <a:custGeom>
            <a:avLst/>
            <a:gdLst/>
            <a:ahLst/>
            <a:cxnLst/>
            <a:rect l="l" t="t" r="r" b="b"/>
            <a:pathLst>
              <a:path w="137160" h="50164">
                <a:moveTo>
                  <a:pt x="132715" y="0"/>
                </a:moveTo>
                <a:lnTo>
                  <a:pt x="0" y="31623"/>
                </a:lnTo>
                <a:lnTo>
                  <a:pt x="4444" y="50165"/>
                </a:lnTo>
                <a:lnTo>
                  <a:pt x="137160" y="18542"/>
                </a:lnTo>
                <a:lnTo>
                  <a:pt x="13271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52041" y="4300473"/>
            <a:ext cx="131445" cy="76835"/>
          </a:xfrm>
          <a:custGeom>
            <a:avLst/>
            <a:gdLst/>
            <a:ahLst/>
            <a:cxnLst/>
            <a:rect l="l" t="t" r="r" b="b"/>
            <a:pathLst>
              <a:path w="131444" h="76835">
                <a:moveTo>
                  <a:pt x="123062" y="0"/>
                </a:moveTo>
                <a:lnTo>
                  <a:pt x="0" y="59181"/>
                </a:lnTo>
                <a:lnTo>
                  <a:pt x="8254" y="76326"/>
                </a:lnTo>
                <a:lnTo>
                  <a:pt x="131317" y="17144"/>
                </a:lnTo>
                <a:lnTo>
                  <a:pt x="1230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68423" y="4343527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596"/>
                </a:lnTo>
                <a:lnTo>
                  <a:pt x="133476" y="17653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81123" y="4380103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469"/>
                </a:lnTo>
                <a:lnTo>
                  <a:pt x="133476" y="17526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96998" y="4411853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469"/>
                </a:lnTo>
                <a:lnTo>
                  <a:pt x="133476" y="17526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3235" y="4137152"/>
            <a:ext cx="125730" cy="88900"/>
          </a:xfrm>
          <a:custGeom>
            <a:avLst/>
            <a:gdLst/>
            <a:ahLst/>
            <a:cxnLst/>
            <a:rect l="l" t="t" r="r" b="b"/>
            <a:pathLst>
              <a:path w="125730" h="88900">
                <a:moveTo>
                  <a:pt x="115569" y="0"/>
                </a:moveTo>
                <a:lnTo>
                  <a:pt x="0" y="72517"/>
                </a:lnTo>
                <a:lnTo>
                  <a:pt x="10159" y="88646"/>
                </a:lnTo>
                <a:lnTo>
                  <a:pt x="125729" y="16129"/>
                </a:lnTo>
                <a:lnTo>
                  <a:pt x="1155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73173" y="4165346"/>
            <a:ext cx="127635" cy="86360"/>
          </a:xfrm>
          <a:custGeom>
            <a:avLst/>
            <a:gdLst/>
            <a:ahLst/>
            <a:cxnLst/>
            <a:rect l="l" t="t" r="r" b="b"/>
            <a:pathLst>
              <a:path w="127635" h="86360">
                <a:moveTo>
                  <a:pt x="117348" y="0"/>
                </a:moveTo>
                <a:lnTo>
                  <a:pt x="0" y="69849"/>
                </a:lnTo>
                <a:lnTo>
                  <a:pt x="9778" y="86232"/>
                </a:lnTo>
                <a:lnTo>
                  <a:pt x="127126" y="16382"/>
                </a:lnTo>
                <a:lnTo>
                  <a:pt x="11734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96288" y="4201795"/>
            <a:ext cx="128905" cy="83185"/>
          </a:xfrm>
          <a:custGeom>
            <a:avLst/>
            <a:gdLst/>
            <a:ahLst/>
            <a:cxnLst/>
            <a:rect l="l" t="t" r="r" b="b"/>
            <a:pathLst>
              <a:path w="128905" h="83185">
                <a:moveTo>
                  <a:pt x="119253" y="0"/>
                </a:moveTo>
                <a:lnTo>
                  <a:pt x="0" y="66547"/>
                </a:lnTo>
                <a:lnTo>
                  <a:pt x="9270" y="83184"/>
                </a:lnTo>
                <a:lnTo>
                  <a:pt x="128524" y="16636"/>
                </a:lnTo>
                <a:lnTo>
                  <a:pt x="11925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16989" y="4228719"/>
            <a:ext cx="128905" cy="83820"/>
          </a:xfrm>
          <a:custGeom>
            <a:avLst/>
            <a:gdLst/>
            <a:ahLst/>
            <a:cxnLst/>
            <a:rect l="l" t="t" r="r" b="b"/>
            <a:pathLst>
              <a:path w="128905" h="83820">
                <a:moveTo>
                  <a:pt x="119125" y="0"/>
                </a:moveTo>
                <a:lnTo>
                  <a:pt x="0" y="66674"/>
                </a:lnTo>
                <a:lnTo>
                  <a:pt x="9271" y="83311"/>
                </a:lnTo>
                <a:lnTo>
                  <a:pt x="128397" y="16636"/>
                </a:lnTo>
                <a:lnTo>
                  <a:pt x="1191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0266" y="3986529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70" y="0"/>
                </a:moveTo>
                <a:lnTo>
                  <a:pt x="0" y="89789"/>
                </a:lnTo>
                <a:lnTo>
                  <a:pt x="12572" y="104140"/>
                </a:lnTo>
                <a:lnTo>
                  <a:pt x="115442" y="14351"/>
                </a:lnTo>
                <a:lnTo>
                  <a:pt x="10287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53667" y="4016755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69" y="0"/>
                </a:moveTo>
                <a:lnTo>
                  <a:pt x="0" y="89662"/>
                </a:lnTo>
                <a:lnTo>
                  <a:pt x="12445" y="104013"/>
                </a:lnTo>
                <a:lnTo>
                  <a:pt x="115315" y="14351"/>
                </a:lnTo>
                <a:lnTo>
                  <a:pt x="102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77416" y="4043679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69" y="0"/>
                </a:moveTo>
                <a:lnTo>
                  <a:pt x="0" y="89789"/>
                </a:lnTo>
                <a:lnTo>
                  <a:pt x="12572" y="104140"/>
                </a:lnTo>
                <a:lnTo>
                  <a:pt x="115442" y="14351"/>
                </a:lnTo>
                <a:lnTo>
                  <a:pt x="102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04720" y="4070730"/>
            <a:ext cx="118110" cy="100965"/>
          </a:xfrm>
          <a:custGeom>
            <a:avLst/>
            <a:gdLst/>
            <a:ahLst/>
            <a:cxnLst/>
            <a:rect l="l" t="t" r="r" b="b"/>
            <a:pathLst>
              <a:path w="118110" h="100964">
                <a:moveTo>
                  <a:pt x="106045" y="0"/>
                </a:moveTo>
                <a:lnTo>
                  <a:pt x="0" y="85979"/>
                </a:lnTo>
                <a:lnTo>
                  <a:pt x="11937" y="100838"/>
                </a:lnTo>
                <a:lnTo>
                  <a:pt x="117983" y="14859"/>
                </a:lnTo>
                <a:lnTo>
                  <a:pt x="10604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1525" y="4068698"/>
            <a:ext cx="285750" cy="240029"/>
          </a:xfrm>
          <a:custGeom>
            <a:avLst/>
            <a:gdLst/>
            <a:ahLst/>
            <a:cxnLst/>
            <a:rect l="l" t="t" r="r" b="b"/>
            <a:pathLst>
              <a:path w="285750" h="240029">
                <a:moveTo>
                  <a:pt x="146950" y="73151"/>
                </a:moveTo>
                <a:lnTo>
                  <a:pt x="101600" y="73151"/>
                </a:lnTo>
                <a:lnTo>
                  <a:pt x="149225" y="239775"/>
                </a:lnTo>
                <a:lnTo>
                  <a:pt x="204787" y="239775"/>
                </a:lnTo>
                <a:lnTo>
                  <a:pt x="227000" y="177926"/>
                </a:lnTo>
                <a:lnTo>
                  <a:pt x="177800" y="177926"/>
                </a:lnTo>
                <a:lnTo>
                  <a:pt x="146950" y="73151"/>
                </a:lnTo>
                <a:close/>
              </a:path>
              <a:path w="285750" h="240029">
                <a:moveTo>
                  <a:pt x="125412" y="0"/>
                </a:moveTo>
                <a:lnTo>
                  <a:pt x="76200" y="0"/>
                </a:lnTo>
                <a:lnTo>
                  <a:pt x="0" y="228726"/>
                </a:lnTo>
                <a:lnTo>
                  <a:pt x="44450" y="233425"/>
                </a:lnTo>
                <a:lnTo>
                  <a:pt x="101600" y="73151"/>
                </a:lnTo>
                <a:lnTo>
                  <a:pt x="146950" y="73151"/>
                </a:lnTo>
                <a:lnTo>
                  <a:pt x="125412" y="0"/>
                </a:lnTo>
                <a:close/>
              </a:path>
              <a:path w="285750" h="240029">
                <a:moveTo>
                  <a:pt x="285750" y="14350"/>
                </a:moveTo>
                <a:lnTo>
                  <a:pt x="234950" y="15875"/>
                </a:lnTo>
                <a:lnTo>
                  <a:pt x="177800" y="177926"/>
                </a:lnTo>
                <a:lnTo>
                  <a:pt x="227000" y="177926"/>
                </a:lnTo>
                <a:lnTo>
                  <a:pt x="285750" y="143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3331" y="4071111"/>
            <a:ext cx="671195" cy="1840230"/>
          </a:xfrm>
          <a:custGeom>
            <a:avLst/>
            <a:gdLst/>
            <a:ahLst/>
            <a:cxnLst/>
            <a:rect l="l" t="t" r="r" b="b"/>
            <a:pathLst>
              <a:path w="671194" h="1840229">
                <a:moveTo>
                  <a:pt x="652691" y="0"/>
                </a:moveTo>
                <a:lnTo>
                  <a:pt x="0" y="1833575"/>
                </a:lnTo>
                <a:lnTo>
                  <a:pt x="17945" y="1839963"/>
                </a:lnTo>
                <a:lnTo>
                  <a:pt x="670636" y="6350"/>
                </a:lnTo>
                <a:lnTo>
                  <a:pt x="65269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62" y="4937505"/>
            <a:ext cx="1634489" cy="132715"/>
          </a:xfrm>
          <a:custGeom>
            <a:avLst/>
            <a:gdLst/>
            <a:ahLst/>
            <a:cxnLst/>
            <a:rect l="l" t="t" r="r" b="b"/>
            <a:pathLst>
              <a:path w="1634489" h="132714">
                <a:moveTo>
                  <a:pt x="1322" y="0"/>
                </a:moveTo>
                <a:lnTo>
                  <a:pt x="0" y="19050"/>
                </a:lnTo>
                <a:lnTo>
                  <a:pt x="1632796" y="132588"/>
                </a:lnTo>
                <a:lnTo>
                  <a:pt x="1634066" y="113538"/>
                </a:lnTo>
                <a:lnTo>
                  <a:pt x="132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55038" y="3878834"/>
            <a:ext cx="98425" cy="110489"/>
          </a:xfrm>
          <a:custGeom>
            <a:avLst/>
            <a:gdLst/>
            <a:ahLst/>
            <a:cxnLst/>
            <a:rect l="l" t="t" r="r" b="b"/>
            <a:pathLst>
              <a:path w="98425" h="110489">
                <a:moveTo>
                  <a:pt x="83820" y="0"/>
                </a:moveTo>
                <a:lnTo>
                  <a:pt x="0" y="97536"/>
                </a:lnTo>
                <a:lnTo>
                  <a:pt x="14351" y="109982"/>
                </a:lnTo>
                <a:lnTo>
                  <a:pt x="98298" y="12446"/>
                </a:lnTo>
                <a:lnTo>
                  <a:pt x="8382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91488" y="3901059"/>
            <a:ext cx="98425" cy="110489"/>
          </a:xfrm>
          <a:custGeom>
            <a:avLst/>
            <a:gdLst/>
            <a:ahLst/>
            <a:cxnLst/>
            <a:rect l="l" t="t" r="r" b="b"/>
            <a:pathLst>
              <a:path w="98425" h="110489">
                <a:moveTo>
                  <a:pt x="83947" y="0"/>
                </a:moveTo>
                <a:lnTo>
                  <a:pt x="0" y="97536"/>
                </a:lnTo>
                <a:lnTo>
                  <a:pt x="14478" y="109982"/>
                </a:lnTo>
                <a:lnTo>
                  <a:pt x="98298" y="12446"/>
                </a:lnTo>
                <a:lnTo>
                  <a:pt x="8394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30985" y="3915536"/>
            <a:ext cx="103505" cy="116205"/>
          </a:xfrm>
          <a:custGeom>
            <a:avLst/>
            <a:gdLst/>
            <a:ahLst/>
            <a:cxnLst/>
            <a:rect l="l" t="t" r="r" b="b"/>
            <a:pathLst>
              <a:path w="103505" h="116204">
                <a:moveTo>
                  <a:pt x="89027" y="0"/>
                </a:moveTo>
                <a:lnTo>
                  <a:pt x="0" y="103505"/>
                </a:lnTo>
                <a:lnTo>
                  <a:pt x="14478" y="115950"/>
                </a:lnTo>
                <a:lnTo>
                  <a:pt x="103504" y="12445"/>
                </a:lnTo>
                <a:lnTo>
                  <a:pt x="8902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59052" y="3938015"/>
            <a:ext cx="111125" cy="109220"/>
          </a:xfrm>
          <a:custGeom>
            <a:avLst/>
            <a:gdLst/>
            <a:ahLst/>
            <a:cxnLst/>
            <a:rect l="l" t="t" r="r" b="b"/>
            <a:pathLst>
              <a:path w="111125" h="109220">
                <a:moveTo>
                  <a:pt x="97535" y="0"/>
                </a:moveTo>
                <a:lnTo>
                  <a:pt x="0" y="95503"/>
                </a:lnTo>
                <a:lnTo>
                  <a:pt x="13334" y="109092"/>
                </a:lnTo>
                <a:lnTo>
                  <a:pt x="110871" y="13588"/>
                </a:lnTo>
                <a:lnTo>
                  <a:pt x="9753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3047" y="3804284"/>
            <a:ext cx="74930" cy="113030"/>
          </a:xfrm>
          <a:custGeom>
            <a:avLst/>
            <a:gdLst/>
            <a:ahLst/>
            <a:cxnLst/>
            <a:rect l="l" t="t" r="r" b="b"/>
            <a:pathLst>
              <a:path w="74930" h="113029">
                <a:moveTo>
                  <a:pt x="58293" y="0"/>
                </a:moveTo>
                <a:lnTo>
                  <a:pt x="0" y="103758"/>
                </a:lnTo>
                <a:lnTo>
                  <a:pt x="16510" y="113029"/>
                </a:lnTo>
                <a:lnTo>
                  <a:pt x="74930" y="9270"/>
                </a:lnTo>
                <a:lnTo>
                  <a:pt x="5829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15847" y="3816984"/>
            <a:ext cx="74930" cy="113030"/>
          </a:xfrm>
          <a:custGeom>
            <a:avLst/>
            <a:gdLst/>
            <a:ahLst/>
            <a:cxnLst/>
            <a:rect l="l" t="t" r="r" b="b"/>
            <a:pathLst>
              <a:path w="74930" h="113029">
                <a:moveTo>
                  <a:pt x="58419" y="0"/>
                </a:moveTo>
                <a:lnTo>
                  <a:pt x="0" y="103758"/>
                </a:lnTo>
                <a:lnTo>
                  <a:pt x="16637" y="113029"/>
                </a:lnTo>
                <a:lnTo>
                  <a:pt x="74930" y="9270"/>
                </a:lnTo>
                <a:lnTo>
                  <a:pt x="5841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51407" y="3823208"/>
            <a:ext cx="83820" cy="120014"/>
          </a:xfrm>
          <a:custGeom>
            <a:avLst/>
            <a:gdLst/>
            <a:ahLst/>
            <a:cxnLst/>
            <a:rect l="l" t="t" r="r" b="b"/>
            <a:pathLst>
              <a:path w="83819" h="120014">
                <a:moveTo>
                  <a:pt x="67056" y="0"/>
                </a:moveTo>
                <a:lnTo>
                  <a:pt x="0" y="109728"/>
                </a:lnTo>
                <a:lnTo>
                  <a:pt x="16256" y="119634"/>
                </a:lnTo>
                <a:lnTo>
                  <a:pt x="83312" y="9906"/>
                </a:lnTo>
                <a:lnTo>
                  <a:pt x="6705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86966" y="3844671"/>
            <a:ext cx="92075" cy="114935"/>
          </a:xfrm>
          <a:custGeom>
            <a:avLst/>
            <a:gdLst/>
            <a:ahLst/>
            <a:cxnLst/>
            <a:rect l="l" t="t" r="r" b="b"/>
            <a:pathLst>
              <a:path w="92075" h="114935">
                <a:moveTo>
                  <a:pt x="76200" y="0"/>
                </a:moveTo>
                <a:lnTo>
                  <a:pt x="0" y="103504"/>
                </a:lnTo>
                <a:lnTo>
                  <a:pt x="15367" y="114807"/>
                </a:lnTo>
                <a:lnTo>
                  <a:pt x="91567" y="11302"/>
                </a:lnTo>
                <a:lnTo>
                  <a:pt x="7620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62647" y="3753611"/>
            <a:ext cx="54610" cy="119380"/>
          </a:xfrm>
          <a:custGeom>
            <a:avLst/>
            <a:gdLst/>
            <a:ahLst/>
            <a:cxnLst/>
            <a:rect l="l" t="t" r="r" b="b"/>
            <a:pathLst>
              <a:path w="54609" h="119379">
                <a:moveTo>
                  <a:pt x="36194" y="0"/>
                </a:moveTo>
                <a:lnTo>
                  <a:pt x="0" y="113411"/>
                </a:lnTo>
                <a:lnTo>
                  <a:pt x="18148" y="119125"/>
                </a:lnTo>
                <a:lnTo>
                  <a:pt x="54343" y="5714"/>
                </a:lnTo>
                <a:lnTo>
                  <a:pt x="3619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05738" y="3763390"/>
            <a:ext cx="57150" cy="118745"/>
          </a:xfrm>
          <a:custGeom>
            <a:avLst/>
            <a:gdLst/>
            <a:ahLst/>
            <a:cxnLst/>
            <a:rect l="l" t="t" r="r" b="b"/>
            <a:pathLst>
              <a:path w="57150" h="118745">
                <a:moveTo>
                  <a:pt x="39077" y="0"/>
                </a:moveTo>
                <a:lnTo>
                  <a:pt x="0" y="112394"/>
                </a:lnTo>
                <a:lnTo>
                  <a:pt x="17983" y="118617"/>
                </a:lnTo>
                <a:lnTo>
                  <a:pt x="57073" y="6222"/>
                </a:lnTo>
                <a:lnTo>
                  <a:pt x="3907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54950" y="3769740"/>
            <a:ext cx="57150" cy="118745"/>
          </a:xfrm>
          <a:custGeom>
            <a:avLst/>
            <a:gdLst/>
            <a:ahLst/>
            <a:cxnLst/>
            <a:rect l="l" t="t" r="r" b="b"/>
            <a:pathLst>
              <a:path w="57150" h="118745">
                <a:moveTo>
                  <a:pt x="39077" y="0"/>
                </a:moveTo>
                <a:lnTo>
                  <a:pt x="0" y="112394"/>
                </a:lnTo>
                <a:lnTo>
                  <a:pt x="17983" y="118617"/>
                </a:lnTo>
                <a:lnTo>
                  <a:pt x="57073" y="6222"/>
                </a:lnTo>
                <a:lnTo>
                  <a:pt x="3907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98625" y="3776979"/>
            <a:ext cx="65405" cy="116839"/>
          </a:xfrm>
          <a:custGeom>
            <a:avLst/>
            <a:gdLst/>
            <a:ahLst/>
            <a:cxnLst/>
            <a:rect l="l" t="t" r="r" b="b"/>
            <a:pathLst>
              <a:path w="65405" h="116839">
                <a:moveTo>
                  <a:pt x="47498" y="0"/>
                </a:moveTo>
                <a:lnTo>
                  <a:pt x="0" y="109220"/>
                </a:lnTo>
                <a:lnTo>
                  <a:pt x="17462" y="116840"/>
                </a:lnTo>
                <a:lnTo>
                  <a:pt x="64960" y="7620"/>
                </a:lnTo>
                <a:lnTo>
                  <a:pt x="4749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5342" y="3754373"/>
            <a:ext cx="36195" cy="111760"/>
          </a:xfrm>
          <a:custGeom>
            <a:avLst/>
            <a:gdLst/>
            <a:ahLst/>
            <a:cxnLst/>
            <a:rect l="l" t="t" r="r" b="b"/>
            <a:pathLst>
              <a:path w="36194" h="111760">
                <a:moveTo>
                  <a:pt x="17068" y="0"/>
                </a:moveTo>
                <a:lnTo>
                  <a:pt x="0" y="108203"/>
                </a:lnTo>
                <a:lnTo>
                  <a:pt x="18821" y="111251"/>
                </a:lnTo>
                <a:lnTo>
                  <a:pt x="35877" y="3048"/>
                </a:lnTo>
                <a:lnTo>
                  <a:pt x="1706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85456" y="3746627"/>
            <a:ext cx="43815" cy="120650"/>
          </a:xfrm>
          <a:custGeom>
            <a:avLst/>
            <a:gdLst/>
            <a:ahLst/>
            <a:cxnLst/>
            <a:rect l="l" t="t" r="r" b="b"/>
            <a:pathLst>
              <a:path w="43815" h="120650">
                <a:moveTo>
                  <a:pt x="24980" y="0"/>
                </a:moveTo>
                <a:lnTo>
                  <a:pt x="0" y="116459"/>
                </a:lnTo>
                <a:lnTo>
                  <a:pt x="18618" y="120396"/>
                </a:lnTo>
                <a:lnTo>
                  <a:pt x="43599" y="3937"/>
                </a:lnTo>
                <a:lnTo>
                  <a:pt x="2498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31062" y="3743452"/>
            <a:ext cx="45085" cy="120650"/>
          </a:xfrm>
          <a:custGeom>
            <a:avLst/>
            <a:gdLst/>
            <a:ahLst/>
            <a:cxnLst/>
            <a:rect l="l" t="t" r="r" b="b"/>
            <a:pathLst>
              <a:path w="45084" h="120650">
                <a:moveTo>
                  <a:pt x="25869" y="0"/>
                </a:moveTo>
                <a:lnTo>
                  <a:pt x="0" y="116205"/>
                </a:lnTo>
                <a:lnTo>
                  <a:pt x="18592" y="120396"/>
                </a:lnTo>
                <a:lnTo>
                  <a:pt x="44475" y="4191"/>
                </a:lnTo>
                <a:lnTo>
                  <a:pt x="25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80782" y="3743578"/>
            <a:ext cx="46990" cy="120650"/>
          </a:xfrm>
          <a:custGeom>
            <a:avLst/>
            <a:gdLst/>
            <a:ahLst/>
            <a:cxnLst/>
            <a:rect l="l" t="t" r="r" b="b"/>
            <a:pathLst>
              <a:path w="46990" h="120650">
                <a:moveTo>
                  <a:pt x="28105" y="0"/>
                </a:moveTo>
                <a:lnTo>
                  <a:pt x="0" y="115697"/>
                </a:lnTo>
                <a:lnTo>
                  <a:pt x="18516" y="120142"/>
                </a:lnTo>
                <a:lnTo>
                  <a:pt x="46621" y="4445"/>
                </a:lnTo>
                <a:lnTo>
                  <a:pt x="2810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5561" y="3786504"/>
            <a:ext cx="26034" cy="110489"/>
          </a:xfrm>
          <a:custGeom>
            <a:avLst/>
            <a:gdLst/>
            <a:ahLst/>
            <a:cxnLst/>
            <a:rect l="l" t="t" r="r" b="b"/>
            <a:pathLst>
              <a:path w="26034" h="110489">
                <a:moveTo>
                  <a:pt x="6527" y="0"/>
                </a:moveTo>
                <a:lnTo>
                  <a:pt x="0" y="109347"/>
                </a:lnTo>
                <a:lnTo>
                  <a:pt x="19011" y="110490"/>
                </a:lnTo>
                <a:lnTo>
                  <a:pt x="25539" y="1143"/>
                </a:lnTo>
                <a:lnTo>
                  <a:pt x="652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5956" y="3777360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727"/>
                </a:lnTo>
              </a:path>
            </a:pathLst>
          </a:custGeom>
          <a:ln w="20307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8647" y="3770884"/>
            <a:ext cx="22860" cy="110489"/>
          </a:xfrm>
          <a:custGeom>
            <a:avLst/>
            <a:gdLst/>
            <a:ahLst/>
            <a:cxnLst/>
            <a:rect l="l" t="t" r="r" b="b"/>
            <a:pathLst>
              <a:path w="22859" h="110489">
                <a:moveTo>
                  <a:pt x="3530" y="0"/>
                </a:moveTo>
                <a:lnTo>
                  <a:pt x="0" y="109474"/>
                </a:lnTo>
                <a:lnTo>
                  <a:pt x="19037" y="109982"/>
                </a:lnTo>
                <a:lnTo>
                  <a:pt x="22567" y="508"/>
                </a:lnTo>
                <a:lnTo>
                  <a:pt x="353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4316" y="3764279"/>
            <a:ext cx="26670" cy="110489"/>
          </a:xfrm>
          <a:custGeom>
            <a:avLst/>
            <a:gdLst/>
            <a:ahLst/>
            <a:cxnLst/>
            <a:rect l="l" t="t" r="r" b="b"/>
            <a:pathLst>
              <a:path w="26670" h="110489">
                <a:moveTo>
                  <a:pt x="7480" y="0"/>
                </a:moveTo>
                <a:lnTo>
                  <a:pt x="0" y="109220"/>
                </a:lnTo>
                <a:lnTo>
                  <a:pt x="18999" y="110490"/>
                </a:lnTo>
                <a:lnTo>
                  <a:pt x="26492" y="1270"/>
                </a:lnTo>
                <a:lnTo>
                  <a:pt x="748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7149" y="3860672"/>
            <a:ext cx="40005" cy="102235"/>
          </a:xfrm>
          <a:custGeom>
            <a:avLst/>
            <a:gdLst/>
            <a:ahLst/>
            <a:cxnLst/>
            <a:rect l="l" t="t" r="r" b="b"/>
            <a:pathLst>
              <a:path w="40004" h="102235">
                <a:moveTo>
                  <a:pt x="18618" y="0"/>
                </a:moveTo>
                <a:lnTo>
                  <a:pt x="0" y="4063"/>
                </a:lnTo>
                <a:lnTo>
                  <a:pt x="21145" y="101853"/>
                </a:lnTo>
                <a:lnTo>
                  <a:pt x="39763" y="97789"/>
                </a:lnTo>
                <a:lnTo>
                  <a:pt x="1861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5168" y="3844925"/>
            <a:ext cx="42545" cy="101600"/>
          </a:xfrm>
          <a:custGeom>
            <a:avLst/>
            <a:gdLst/>
            <a:ahLst/>
            <a:cxnLst/>
            <a:rect l="l" t="t" r="r" b="b"/>
            <a:pathLst>
              <a:path w="42545" h="101600">
                <a:moveTo>
                  <a:pt x="18503" y="0"/>
                </a:moveTo>
                <a:lnTo>
                  <a:pt x="0" y="4444"/>
                </a:lnTo>
                <a:lnTo>
                  <a:pt x="23647" y="101600"/>
                </a:lnTo>
                <a:lnTo>
                  <a:pt x="42151" y="97155"/>
                </a:lnTo>
                <a:lnTo>
                  <a:pt x="1850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2691" y="3828922"/>
            <a:ext cx="39370" cy="102235"/>
          </a:xfrm>
          <a:custGeom>
            <a:avLst/>
            <a:gdLst/>
            <a:ahLst/>
            <a:cxnLst/>
            <a:rect l="l" t="t" r="r" b="b"/>
            <a:pathLst>
              <a:path w="39370" h="102235">
                <a:moveTo>
                  <a:pt x="18643" y="0"/>
                </a:moveTo>
                <a:lnTo>
                  <a:pt x="0" y="3937"/>
                </a:lnTo>
                <a:lnTo>
                  <a:pt x="20535" y="101853"/>
                </a:lnTo>
                <a:lnTo>
                  <a:pt x="39179" y="97916"/>
                </a:lnTo>
                <a:lnTo>
                  <a:pt x="1864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2246" y="3805173"/>
            <a:ext cx="35560" cy="111760"/>
          </a:xfrm>
          <a:custGeom>
            <a:avLst/>
            <a:gdLst/>
            <a:ahLst/>
            <a:cxnLst/>
            <a:rect l="l" t="t" r="r" b="b"/>
            <a:pathLst>
              <a:path w="35559" h="111760">
                <a:moveTo>
                  <a:pt x="18834" y="0"/>
                </a:moveTo>
                <a:lnTo>
                  <a:pt x="0" y="2920"/>
                </a:lnTo>
                <a:lnTo>
                  <a:pt x="16484" y="111251"/>
                </a:lnTo>
                <a:lnTo>
                  <a:pt x="35318" y="108331"/>
                </a:lnTo>
                <a:lnTo>
                  <a:pt x="1883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347" y="4007358"/>
            <a:ext cx="70485" cy="94615"/>
          </a:xfrm>
          <a:custGeom>
            <a:avLst/>
            <a:gdLst/>
            <a:ahLst/>
            <a:cxnLst/>
            <a:rect l="l" t="t" r="r" b="b"/>
            <a:pathLst>
              <a:path w="70485" h="94614">
                <a:moveTo>
                  <a:pt x="15988" y="0"/>
                </a:moveTo>
                <a:lnTo>
                  <a:pt x="0" y="10287"/>
                </a:lnTo>
                <a:lnTo>
                  <a:pt x="54380" y="94234"/>
                </a:lnTo>
                <a:lnTo>
                  <a:pt x="70368" y="83947"/>
                </a:lnTo>
                <a:lnTo>
                  <a:pt x="1598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0298" y="3955415"/>
            <a:ext cx="66040" cy="96520"/>
          </a:xfrm>
          <a:custGeom>
            <a:avLst/>
            <a:gdLst/>
            <a:ahLst/>
            <a:cxnLst/>
            <a:rect l="l" t="t" r="r" b="b"/>
            <a:pathLst>
              <a:path w="66039" h="96520">
                <a:moveTo>
                  <a:pt x="16582" y="0"/>
                </a:moveTo>
                <a:lnTo>
                  <a:pt x="0" y="9398"/>
                </a:lnTo>
                <a:lnTo>
                  <a:pt x="49208" y="96520"/>
                </a:lnTo>
                <a:lnTo>
                  <a:pt x="65794" y="87122"/>
                </a:lnTo>
                <a:lnTo>
                  <a:pt x="1658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7474" y="3931792"/>
            <a:ext cx="57150" cy="99695"/>
          </a:xfrm>
          <a:custGeom>
            <a:avLst/>
            <a:gdLst/>
            <a:ahLst/>
            <a:cxnLst/>
            <a:rect l="l" t="t" r="r" b="b"/>
            <a:pathLst>
              <a:path w="57150" h="99695">
                <a:moveTo>
                  <a:pt x="17487" y="0"/>
                </a:moveTo>
                <a:lnTo>
                  <a:pt x="0" y="7492"/>
                </a:lnTo>
                <a:lnTo>
                  <a:pt x="39674" y="99313"/>
                </a:lnTo>
                <a:lnTo>
                  <a:pt x="57162" y="91820"/>
                </a:lnTo>
                <a:lnTo>
                  <a:pt x="1748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0337" y="3915917"/>
            <a:ext cx="57150" cy="99695"/>
          </a:xfrm>
          <a:custGeom>
            <a:avLst/>
            <a:gdLst/>
            <a:ahLst/>
            <a:cxnLst/>
            <a:rect l="l" t="t" r="r" b="b"/>
            <a:pathLst>
              <a:path w="57150" h="99695">
                <a:moveTo>
                  <a:pt x="17487" y="0"/>
                </a:moveTo>
                <a:lnTo>
                  <a:pt x="0" y="7492"/>
                </a:lnTo>
                <a:lnTo>
                  <a:pt x="39674" y="99313"/>
                </a:lnTo>
                <a:lnTo>
                  <a:pt x="57162" y="91820"/>
                </a:lnTo>
                <a:lnTo>
                  <a:pt x="1748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3906" y="3892803"/>
            <a:ext cx="48895" cy="101600"/>
          </a:xfrm>
          <a:custGeom>
            <a:avLst/>
            <a:gdLst/>
            <a:ahLst/>
            <a:cxnLst/>
            <a:rect l="l" t="t" r="r" b="b"/>
            <a:pathLst>
              <a:path w="48895" h="101600">
                <a:moveTo>
                  <a:pt x="18160" y="0"/>
                </a:moveTo>
                <a:lnTo>
                  <a:pt x="0" y="5715"/>
                </a:lnTo>
                <a:lnTo>
                  <a:pt x="30289" y="101092"/>
                </a:lnTo>
                <a:lnTo>
                  <a:pt x="48450" y="95377"/>
                </a:lnTo>
                <a:lnTo>
                  <a:pt x="1816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07" y="5309234"/>
            <a:ext cx="111760" cy="78105"/>
          </a:xfrm>
          <a:custGeom>
            <a:avLst/>
            <a:gdLst/>
            <a:ahLst/>
            <a:cxnLst/>
            <a:rect l="l" t="t" r="r" b="b"/>
            <a:pathLst>
              <a:path w="111760" h="78104">
                <a:moveTo>
                  <a:pt x="101756" y="0"/>
                </a:moveTo>
                <a:lnTo>
                  <a:pt x="0" y="61848"/>
                </a:lnTo>
                <a:lnTo>
                  <a:pt x="9891" y="78104"/>
                </a:lnTo>
                <a:lnTo>
                  <a:pt x="111647" y="16255"/>
                </a:lnTo>
                <a:lnTo>
                  <a:pt x="10175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84618" y="5368544"/>
            <a:ext cx="237490" cy="325120"/>
          </a:xfrm>
          <a:custGeom>
            <a:avLst/>
            <a:gdLst/>
            <a:ahLst/>
            <a:cxnLst/>
            <a:rect l="l" t="t" r="r" b="b"/>
            <a:pathLst>
              <a:path w="237490" h="325120">
                <a:moveTo>
                  <a:pt x="15544" y="0"/>
                </a:moveTo>
                <a:lnTo>
                  <a:pt x="0" y="10921"/>
                </a:lnTo>
                <a:lnTo>
                  <a:pt x="221818" y="324637"/>
                </a:lnTo>
                <a:lnTo>
                  <a:pt x="237362" y="313639"/>
                </a:lnTo>
                <a:lnTo>
                  <a:pt x="1554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8968" y="4289044"/>
            <a:ext cx="237490" cy="325120"/>
          </a:xfrm>
          <a:custGeom>
            <a:avLst/>
            <a:gdLst/>
            <a:ahLst/>
            <a:cxnLst/>
            <a:rect l="l" t="t" r="r" b="b"/>
            <a:pathLst>
              <a:path w="237490" h="325120">
                <a:moveTo>
                  <a:pt x="15544" y="0"/>
                </a:moveTo>
                <a:lnTo>
                  <a:pt x="0" y="10921"/>
                </a:lnTo>
                <a:lnTo>
                  <a:pt x="221818" y="324611"/>
                </a:lnTo>
                <a:lnTo>
                  <a:pt x="237362" y="313689"/>
                </a:lnTo>
                <a:lnTo>
                  <a:pt x="1554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42872" y="4396740"/>
            <a:ext cx="440055" cy="277495"/>
          </a:xfrm>
          <a:custGeom>
            <a:avLst/>
            <a:gdLst/>
            <a:ahLst/>
            <a:cxnLst/>
            <a:rect l="l" t="t" r="r" b="b"/>
            <a:pathLst>
              <a:path w="440055" h="277495">
                <a:moveTo>
                  <a:pt x="430149" y="0"/>
                </a:moveTo>
                <a:lnTo>
                  <a:pt x="0" y="261239"/>
                </a:lnTo>
                <a:lnTo>
                  <a:pt x="9893" y="277495"/>
                </a:lnTo>
                <a:lnTo>
                  <a:pt x="439928" y="16256"/>
                </a:lnTo>
                <a:lnTo>
                  <a:pt x="4301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1472" y="6114846"/>
            <a:ext cx="51435" cy="219710"/>
          </a:xfrm>
          <a:custGeom>
            <a:avLst/>
            <a:gdLst/>
            <a:ahLst/>
            <a:cxnLst/>
            <a:rect l="l" t="t" r="r" b="b"/>
            <a:pathLst>
              <a:path w="51434" h="219710">
                <a:moveTo>
                  <a:pt x="32283" y="0"/>
                </a:moveTo>
                <a:lnTo>
                  <a:pt x="0" y="216674"/>
                </a:lnTo>
                <a:lnTo>
                  <a:pt x="18846" y="219481"/>
                </a:lnTo>
                <a:lnTo>
                  <a:pt x="51130" y="2806"/>
                </a:lnTo>
                <a:lnTo>
                  <a:pt x="3228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5166" y="6114694"/>
            <a:ext cx="101600" cy="220345"/>
          </a:xfrm>
          <a:custGeom>
            <a:avLst/>
            <a:gdLst/>
            <a:ahLst/>
            <a:cxnLst/>
            <a:rect l="l" t="t" r="r" b="b"/>
            <a:pathLst>
              <a:path w="101600" h="220345">
                <a:moveTo>
                  <a:pt x="83413" y="0"/>
                </a:moveTo>
                <a:lnTo>
                  <a:pt x="0" y="212839"/>
                </a:lnTo>
                <a:lnTo>
                  <a:pt x="17741" y="219786"/>
                </a:lnTo>
                <a:lnTo>
                  <a:pt x="101142" y="6946"/>
                </a:lnTo>
                <a:lnTo>
                  <a:pt x="8341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3638" y="6084570"/>
            <a:ext cx="28575" cy="210185"/>
          </a:xfrm>
          <a:custGeom>
            <a:avLst/>
            <a:gdLst/>
            <a:ahLst/>
            <a:cxnLst/>
            <a:rect l="l" t="t" r="r" b="b"/>
            <a:pathLst>
              <a:path w="28575" h="210185">
                <a:moveTo>
                  <a:pt x="19037" y="0"/>
                </a:moveTo>
                <a:lnTo>
                  <a:pt x="0" y="850"/>
                </a:lnTo>
                <a:lnTo>
                  <a:pt x="9410" y="210184"/>
                </a:lnTo>
                <a:lnTo>
                  <a:pt x="28447" y="209334"/>
                </a:lnTo>
                <a:lnTo>
                  <a:pt x="190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97140" y="6012967"/>
            <a:ext cx="73025" cy="207645"/>
          </a:xfrm>
          <a:custGeom>
            <a:avLst/>
            <a:gdLst/>
            <a:ahLst/>
            <a:cxnLst/>
            <a:rect l="l" t="t" r="r" b="b"/>
            <a:pathLst>
              <a:path w="73025" h="207645">
                <a:moveTo>
                  <a:pt x="18402" y="0"/>
                </a:moveTo>
                <a:lnTo>
                  <a:pt x="0" y="4927"/>
                </a:lnTo>
                <a:lnTo>
                  <a:pt x="54216" y="207340"/>
                </a:lnTo>
                <a:lnTo>
                  <a:pt x="72618" y="202412"/>
                </a:lnTo>
                <a:lnTo>
                  <a:pt x="1840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13002" y="5909132"/>
            <a:ext cx="111125" cy="196215"/>
          </a:xfrm>
          <a:custGeom>
            <a:avLst/>
            <a:gdLst/>
            <a:ahLst/>
            <a:cxnLst/>
            <a:rect l="l" t="t" r="r" b="b"/>
            <a:pathLst>
              <a:path w="111125" h="196214">
                <a:moveTo>
                  <a:pt x="17030" y="0"/>
                </a:moveTo>
                <a:lnTo>
                  <a:pt x="0" y="8521"/>
                </a:lnTo>
                <a:lnTo>
                  <a:pt x="93764" y="195935"/>
                </a:lnTo>
                <a:lnTo>
                  <a:pt x="110794" y="187401"/>
                </a:lnTo>
                <a:lnTo>
                  <a:pt x="1703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22069" y="5776798"/>
            <a:ext cx="146685" cy="175260"/>
          </a:xfrm>
          <a:custGeom>
            <a:avLst/>
            <a:gdLst/>
            <a:ahLst/>
            <a:cxnLst/>
            <a:rect l="l" t="t" r="r" b="b"/>
            <a:pathLst>
              <a:path w="146684" h="175260">
                <a:moveTo>
                  <a:pt x="14859" y="0"/>
                </a:moveTo>
                <a:lnTo>
                  <a:pt x="0" y="11988"/>
                </a:lnTo>
                <a:lnTo>
                  <a:pt x="131826" y="174853"/>
                </a:lnTo>
                <a:lnTo>
                  <a:pt x="146685" y="162864"/>
                </a:lnTo>
                <a:lnTo>
                  <a:pt x="1485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02410" y="5628284"/>
            <a:ext cx="182880" cy="135890"/>
          </a:xfrm>
          <a:custGeom>
            <a:avLst/>
            <a:gdLst/>
            <a:ahLst/>
            <a:cxnLst/>
            <a:rect l="l" t="t" r="r" b="b"/>
            <a:pathLst>
              <a:path w="182880" h="135889">
                <a:moveTo>
                  <a:pt x="10921" y="0"/>
                </a:moveTo>
                <a:lnTo>
                  <a:pt x="0" y="15633"/>
                </a:lnTo>
                <a:lnTo>
                  <a:pt x="171958" y="135343"/>
                </a:lnTo>
                <a:lnTo>
                  <a:pt x="182879" y="119697"/>
                </a:lnTo>
                <a:lnTo>
                  <a:pt x="1092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357" y="3891915"/>
            <a:ext cx="120014" cy="191770"/>
          </a:xfrm>
          <a:custGeom>
            <a:avLst/>
            <a:gdLst/>
            <a:ahLst/>
            <a:cxnLst/>
            <a:rect l="l" t="t" r="r" b="b"/>
            <a:pathLst>
              <a:path w="120014" h="191770">
                <a:moveTo>
                  <a:pt x="16584" y="0"/>
                </a:moveTo>
                <a:lnTo>
                  <a:pt x="0" y="9398"/>
                </a:lnTo>
                <a:lnTo>
                  <a:pt x="103099" y="191770"/>
                </a:lnTo>
                <a:lnTo>
                  <a:pt x="119684" y="182372"/>
                </a:lnTo>
                <a:lnTo>
                  <a:pt x="1658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1317" y="3768852"/>
            <a:ext cx="78740" cy="206375"/>
          </a:xfrm>
          <a:custGeom>
            <a:avLst/>
            <a:gdLst/>
            <a:ahLst/>
            <a:cxnLst/>
            <a:rect l="l" t="t" r="r" b="b"/>
            <a:pathLst>
              <a:path w="78739" h="206375">
                <a:moveTo>
                  <a:pt x="18237" y="0"/>
                </a:moveTo>
                <a:lnTo>
                  <a:pt x="0" y="5461"/>
                </a:lnTo>
                <a:lnTo>
                  <a:pt x="60477" y="206121"/>
                </a:lnTo>
                <a:lnTo>
                  <a:pt x="78714" y="200660"/>
                </a:lnTo>
                <a:lnTo>
                  <a:pt x="18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6048" y="3652520"/>
            <a:ext cx="46355" cy="219710"/>
          </a:xfrm>
          <a:custGeom>
            <a:avLst/>
            <a:gdLst/>
            <a:ahLst/>
            <a:cxnLst/>
            <a:rect l="l" t="t" r="r" b="b"/>
            <a:pathLst>
              <a:path w="46355" h="219710">
                <a:moveTo>
                  <a:pt x="27292" y="0"/>
                </a:moveTo>
                <a:lnTo>
                  <a:pt x="0" y="217296"/>
                </a:lnTo>
                <a:lnTo>
                  <a:pt x="18910" y="219709"/>
                </a:lnTo>
                <a:lnTo>
                  <a:pt x="46202" y="2412"/>
                </a:lnTo>
                <a:lnTo>
                  <a:pt x="2729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20254" y="3640073"/>
            <a:ext cx="93345" cy="232410"/>
          </a:xfrm>
          <a:custGeom>
            <a:avLst/>
            <a:gdLst/>
            <a:ahLst/>
            <a:cxnLst/>
            <a:rect l="l" t="t" r="r" b="b"/>
            <a:pathLst>
              <a:path w="93344" h="232410">
                <a:moveTo>
                  <a:pt x="75006" y="0"/>
                </a:moveTo>
                <a:lnTo>
                  <a:pt x="0" y="225932"/>
                </a:lnTo>
                <a:lnTo>
                  <a:pt x="18084" y="231901"/>
                </a:lnTo>
                <a:lnTo>
                  <a:pt x="93091" y="5968"/>
                </a:lnTo>
                <a:lnTo>
                  <a:pt x="7500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28712" y="3684778"/>
            <a:ext cx="135255" cy="225425"/>
          </a:xfrm>
          <a:custGeom>
            <a:avLst/>
            <a:gdLst/>
            <a:ahLst/>
            <a:cxnLst/>
            <a:rect l="l" t="t" r="r" b="b"/>
            <a:pathLst>
              <a:path w="135255" h="225425">
                <a:moveTo>
                  <a:pt x="118249" y="0"/>
                </a:moveTo>
                <a:lnTo>
                  <a:pt x="0" y="215773"/>
                </a:lnTo>
                <a:lnTo>
                  <a:pt x="16700" y="225044"/>
                </a:lnTo>
                <a:lnTo>
                  <a:pt x="135013" y="9271"/>
                </a:lnTo>
                <a:lnTo>
                  <a:pt x="1182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424939" y="3755390"/>
            <a:ext cx="174625" cy="223520"/>
          </a:xfrm>
          <a:custGeom>
            <a:avLst/>
            <a:gdLst/>
            <a:ahLst/>
            <a:cxnLst/>
            <a:rect l="l" t="t" r="r" b="b"/>
            <a:pathLst>
              <a:path w="174625" h="223520">
                <a:moveTo>
                  <a:pt x="159003" y="0"/>
                </a:moveTo>
                <a:lnTo>
                  <a:pt x="0" y="212090"/>
                </a:lnTo>
                <a:lnTo>
                  <a:pt x="15240" y="223520"/>
                </a:lnTo>
                <a:lnTo>
                  <a:pt x="174244" y="11430"/>
                </a:lnTo>
                <a:lnTo>
                  <a:pt x="15900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591944" y="3875404"/>
            <a:ext cx="205740" cy="196215"/>
          </a:xfrm>
          <a:custGeom>
            <a:avLst/>
            <a:gdLst/>
            <a:ahLst/>
            <a:cxnLst/>
            <a:rect l="l" t="t" r="r" b="b"/>
            <a:pathLst>
              <a:path w="205739" h="196214">
                <a:moveTo>
                  <a:pt x="192278" y="0"/>
                </a:moveTo>
                <a:lnTo>
                  <a:pt x="0" y="182499"/>
                </a:lnTo>
                <a:lnTo>
                  <a:pt x="13081" y="196215"/>
                </a:lnTo>
                <a:lnTo>
                  <a:pt x="205359" y="13716"/>
                </a:lnTo>
                <a:lnTo>
                  <a:pt x="19227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727835" y="4023867"/>
            <a:ext cx="232410" cy="179070"/>
          </a:xfrm>
          <a:custGeom>
            <a:avLst/>
            <a:gdLst/>
            <a:ahLst/>
            <a:cxnLst/>
            <a:rect l="l" t="t" r="r" b="b"/>
            <a:pathLst>
              <a:path w="232410" h="179070">
                <a:moveTo>
                  <a:pt x="220725" y="0"/>
                </a:moveTo>
                <a:lnTo>
                  <a:pt x="0" y="163321"/>
                </a:lnTo>
                <a:lnTo>
                  <a:pt x="11302" y="178688"/>
                </a:lnTo>
                <a:lnTo>
                  <a:pt x="232156" y="15366"/>
                </a:lnTo>
                <a:lnTo>
                  <a:pt x="220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832736" y="4204461"/>
            <a:ext cx="241935" cy="144780"/>
          </a:xfrm>
          <a:custGeom>
            <a:avLst/>
            <a:gdLst/>
            <a:ahLst/>
            <a:cxnLst/>
            <a:rect l="l" t="t" r="r" b="b"/>
            <a:pathLst>
              <a:path w="241935" h="144779">
                <a:moveTo>
                  <a:pt x="232282" y="0"/>
                </a:moveTo>
                <a:lnTo>
                  <a:pt x="0" y="127762"/>
                </a:lnTo>
                <a:lnTo>
                  <a:pt x="9143" y="144525"/>
                </a:lnTo>
                <a:lnTo>
                  <a:pt x="241426" y="16763"/>
                </a:lnTo>
                <a:lnTo>
                  <a:pt x="23228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06270" y="4409185"/>
            <a:ext cx="256540" cy="106680"/>
          </a:xfrm>
          <a:custGeom>
            <a:avLst/>
            <a:gdLst/>
            <a:ahLst/>
            <a:cxnLst/>
            <a:rect l="l" t="t" r="r" b="b"/>
            <a:pathLst>
              <a:path w="256539" h="106679">
                <a:moveTo>
                  <a:pt x="249809" y="0"/>
                </a:moveTo>
                <a:lnTo>
                  <a:pt x="0" y="88645"/>
                </a:lnTo>
                <a:lnTo>
                  <a:pt x="6350" y="106552"/>
                </a:lnTo>
                <a:lnTo>
                  <a:pt x="256159" y="17906"/>
                </a:lnTo>
                <a:lnTo>
                  <a:pt x="24980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34717" y="4622800"/>
            <a:ext cx="262890" cy="76200"/>
          </a:xfrm>
          <a:custGeom>
            <a:avLst/>
            <a:gdLst/>
            <a:ahLst/>
            <a:cxnLst/>
            <a:rect l="l" t="t" r="r" b="b"/>
            <a:pathLst>
              <a:path w="262889" h="76200">
                <a:moveTo>
                  <a:pt x="258699" y="0"/>
                </a:moveTo>
                <a:lnTo>
                  <a:pt x="0" y="57657"/>
                </a:lnTo>
                <a:lnTo>
                  <a:pt x="4063" y="76200"/>
                </a:lnTo>
                <a:lnTo>
                  <a:pt x="262889" y="18542"/>
                </a:lnTo>
                <a:lnTo>
                  <a:pt x="25869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25320" y="4856226"/>
            <a:ext cx="266065" cy="41275"/>
          </a:xfrm>
          <a:custGeom>
            <a:avLst/>
            <a:gdLst/>
            <a:ahLst/>
            <a:cxnLst/>
            <a:rect l="l" t="t" r="r" b="b"/>
            <a:pathLst>
              <a:path w="266064" h="41275">
                <a:moveTo>
                  <a:pt x="264160" y="0"/>
                </a:moveTo>
                <a:lnTo>
                  <a:pt x="0" y="22225"/>
                </a:lnTo>
                <a:lnTo>
                  <a:pt x="1524" y="41148"/>
                </a:lnTo>
                <a:lnTo>
                  <a:pt x="265811" y="18923"/>
                </a:lnTo>
                <a:lnTo>
                  <a:pt x="26416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88032" y="5273675"/>
            <a:ext cx="237490" cy="66675"/>
          </a:xfrm>
          <a:custGeom>
            <a:avLst/>
            <a:gdLst/>
            <a:ahLst/>
            <a:cxnLst/>
            <a:rect l="l" t="t" r="r" b="b"/>
            <a:pathLst>
              <a:path w="237489" h="66675">
                <a:moveTo>
                  <a:pt x="3810" y="0"/>
                </a:moveTo>
                <a:lnTo>
                  <a:pt x="0" y="18668"/>
                </a:lnTo>
                <a:lnTo>
                  <a:pt x="233299" y="66675"/>
                </a:lnTo>
                <a:lnTo>
                  <a:pt x="237109" y="48006"/>
                </a:lnTo>
                <a:lnTo>
                  <a:pt x="381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59254" y="5453760"/>
            <a:ext cx="208915" cy="113030"/>
          </a:xfrm>
          <a:custGeom>
            <a:avLst/>
            <a:gdLst/>
            <a:ahLst/>
            <a:cxnLst/>
            <a:rect l="l" t="t" r="r" b="b"/>
            <a:pathLst>
              <a:path w="208914" h="113029">
                <a:moveTo>
                  <a:pt x="8255" y="0"/>
                </a:moveTo>
                <a:lnTo>
                  <a:pt x="0" y="17271"/>
                </a:lnTo>
                <a:lnTo>
                  <a:pt x="200659" y="112902"/>
                </a:lnTo>
                <a:lnTo>
                  <a:pt x="208914" y="95630"/>
                </a:lnTo>
                <a:lnTo>
                  <a:pt x="825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49375" y="4978400"/>
            <a:ext cx="323850" cy="190500"/>
          </a:xfrm>
          <a:custGeom>
            <a:avLst/>
            <a:gdLst/>
            <a:ahLst/>
            <a:cxnLst/>
            <a:rect l="l" t="t" r="r" b="b"/>
            <a:pathLst>
              <a:path w="323850" h="190500">
                <a:moveTo>
                  <a:pt x="311150" y="57150"/>
                </a:moveTo>
                <a:lnTo>
                  <a:pt x="257175" y="57150"/>
                </a:lnTo>
                <a:lnTo>
                  <a:pt x="219075" y="180975"/>
                </a:lnTo>
                <a:lnTo>
                  <a:pt x="266700" y="190500"/>
                </a:lnTo>
                <a:lnTo>
                  <a:pt x="311150" y="57150"/>
                </a:lnTo>
                <a:close/>
              </a:path>
              <a:path w="323850" h="190500">
                <a:moveTo>
                  <a:pt x="66675" y="0"/>
                </a:moveTo>
                <a:lnTo>
                  <a:pt x="0" y="171450"/>
                </a:lnTo>
                <a:lnTo>
                  <a:pt x="47625" y="180975"/>
                </a:lnTo>
                <a:lnTo>
                  <a:pt x="95250" y="47625"/>
                </a:lnTo>
                <a:lnTo>
                  <a:pt x="314325" y="47625"/>
                </a:lnTo>
                <a:lnTo>
                  <a:pt x="323850" y="19050"/>
                </a:lnTo>
                <a:lnTo>
                  <a:pt x="66675" y="0"/>
                </a:lnTo>
                <a:close/>
              </a:path>
              <a:path w="323850" h="190500">
                <a:moveTo>
                  <a:pt x="314325" y="47625"/>
                </a:moveTo>
                <a:lnTo>
                  <a:pt x="95250" y="47625"/>
                </a:lnTo>
                <a:lnTo>
                  <a:pt x="161925" y="57150"/>
                </a:lnTo>
                <a:lnTo>
                  <a:pt x="123825" y="171450"/>
                </a:lnTo>
                <a:lnTo>
                  <a:pt x="161925" y="171450"/>
                </a:lnTo>
                <a:lnTo>
                  <a:pt x="209550" y="57150"/>
                </a:lnTo>
                <a:lnTo>
                  <a:pt x="311150" y="57150"/>
                </a:lnTo>
                <a:lnTo>
                  <a:pt x="314325" y="47625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162" y="4321175"/>
            <a:ext cx="142875" cy="123825"/>
          </a:xfrm>
          <a:custGeom>
            <a:avLst/>
            <a:gdLst/>
            <a:ahLst/>
            <a:cxnLst/>
            <a:rect l="l" t="t" r="r" b="b"/>
            <a:pathLst>
              <a:path w="142875" h="123825">
                <a:moveTo>
                  <a:pt x="28575" y="38100"/>
                </a:moveTo>
                <a:lnTo>
                  <a:pt x="0" y="47625"/>
                </a:lnTo>
                <a:lnTo>
                  <a:pt x="57150" y="123825"/>
                </a:lnTo>
                <a:lnTo>
                  <a:pt x="76200" y="114300"/>
                </a:lnTo>
                <a:lnTo>
                  <a:pt x="38100" y="57150"/>
                </a:lnTo>
                <a:lnTo>
                  <a:pt x="104775" y="57150"/>
                </a:lnTo>
                <a:lnTo>
                  <a:pt x="28575" y="38100"/>
                </a:lnTo>
                <a:close/>
              </a:path>
              <a:path w="142875" h="123825">
                <a:moveTo>
                  <a:pt x="85725" y="0"/>
                </a:moveTo>
                <a:lnTo>
                  <a:pt x="66675" y="9525"/>
                </a:lnTo>
                <a:lnTo>
                  <a:pt x="104775" y="57150"/>
                </a:lnTo>
                <a:lnTo>
                  <a:pt x="38100" y="57150"/>
                </a:lnTo>
                <a:lnTo>
                  <a:pt x="114300" y="85725"/>
                </a:lnTo>
                <a:lnTo>
                  <a:pt x="142875" y="66675"/>
                </a:lnTo>
                <a:lnTo>
                  <a:pt x="85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3987" y="4208398"/>
            <a:ext cx="160655" cy="141605"/>
          </a:xfrm>
          <a:custGeom>
            <a:avLst/>
            <a:gdLst/>
            <a:ahLst/>
            <a:cxnLst/>
            <a:rect l="l" t="t" r="r" b="b"/>
            <a:pathLst>
              <a:path w="160654" h="141604">
                <a:moveTo>
                  <a:pt x="28575" y="65150"/>
                </a:moveTo>
                <a:lnTo>
                  <a:pt x="0" y="84200"/>
                </a:lnTo>
                <a:lnTo>
                  <a:pt x="85725" y="141350"/>
                </a:lnTo>
                <a:lnTo>
                  <a:pt x="103187" y="131825"/>
                </a:lnTo>
                <a:lnTo>
                  <a:pt x="94776" y="108076"/>
                </a:lnTo>
                <a:lnTo>
                  <a:pt x="71437" y="108076"/>
                </a:lnTo>
                <a:lnTo>
                  <a:pt x="28575" y="65150"/>
                </a:lnTo>
                <a:close/>
              </a:path>
              <a:path w="160654" h="141604">
                <a:moveTo>
                  <a:pt x="76200" y="36575"/>
                </a:moveTo>
                <a:lnTo>
                  <a:pt x="57150" y="46100"/>
                </a:lnTo>
                <a:lnTo>
                  <a:pt x="71437" y="108076"/>
                </a:lnTo>
                <a:lnTo>
                  <a:pt x="94776" y="108076"/>
                </a:lnTo>
                <a:lnTo>
                  <a:pt x="76200" y="55625"/>
                </a:lnTo>
                <a:lnTo>
                  <a:pt x="113241" y="55625"/>
                </a:lnTo>
                <a:lnTo>
                  <a:pt x="76200" y="36575"/>
                </a:lnTo>
                <a:close/>
              </a:path>
              <a:path w="160654" h="141604">
                <a:moveTo>
                  <a:pt x="113241" y="55625"/>
                </a:moveTo>
                <a:lnTo>
                  <a:pt x="76200" y="55625"/>
                </a:lnTo>
                <a:lnTo>
                  <a:pt x="141287" y="103250"/>
                </a:lnTo>
                <a:lnTo>
                  <a:pt x="160337" y="93725"/>
                </a:lnTo>
                <a:lnTo>
                  <a:pt x="151625" y="65150"/>
                </a:lnTo>
                <a:lnTo>
                  <a:pt x="131762" y="65150"/>
                </a:lnTo>
                <a:lnTo>
                  <a:pt x="113241" y="55625"/>
                </a:lnTo>
                <a:close/>
              </a:path>
              <a:path w="160654" h="141604">
                <a:moveTo>
                  <a:pt x="131762" y="0"/>
                </a:moveTo>
                <a:lnTo>
                  <a:pt x="112712" y="19050"/>
                </a:lnTo>
                <a:lnTo>
                  <a:pt x="131762" y="65150"/>
                </a:lnTo>
                <a:lnTo>
                  <a:pt x="151625" y="65150"/>
                </a:lnTo>
                <a:lnTo>
                  <a:pt x="1317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74737" y="5559425"/>
            <a:ext cx="132080" cy="123825"/>
          </a:xfrm>
          <a:custGeom>
            <a:avLst/>
            <a:gdLst/>
            <a:ahLst/>
            <a:cxnLst/>
            <a:rect l="l" t="t" r="r" b="b"/>
            <a:pathLst>
              <a:path w="132080" h="123825">
                <a:moveTo>
                  <a:pt x="120253" y="57150"/>
                </a:moveTo>
                <a:lnTo>
                  <a:pt x="95250" y="57150"/>
                </a:lnTo>
                <a:lnTo>
                  <a:pt x="104775" y="76200"/>
                </a:lnTo>
                <a:lnTo>
                  <a:pt x="47625" y="104775"/>
                </a:lnTo>
                <a:lnTo>
                  <a:pt x="57150" y="123825"/>
                </a:lnTo>
                <a:lnTo>
                  <a:pt x="131762" y="76200"/>
                </a:lnTo>
                <a:lnTo>
                  <a:pt x="120253" y="57150"/>
                </a:lnTo>
                <a:close/>
              </a:path>
              <a:path w="132080" h="123825">
                <a:moveTo>
                  <a:pt x="102989" y="28575"/>
                </a:moveTo>
                <a:lnTo>
                  <a:pt x="66675" y="28575"/>
                </a:lnTo>
                <a:lnTo>
                  <a:pt x="85725" y="47625"/>
                </a:lnTo>
                <a:lnTo>
                  <a:pt x="38100" y="76200"/>
                </a:lnTo>
                <a:lnTo>
                  <a:pt x="47625" y="85725"/>
                </a:lnTo>
                <a:lnTo>
                  <a:pt x="95250" y="57150"/>
                </a:lnTo>
                <a:lnTo>
                  <a:pt x="120253" y="57150"/>
                </a:lnTo>
                <a:lnTo>
                  <a:pt x="102989" y="28575"/>
                </a:lnTo>
                <a:close/>
              </a:path>
              <a:path w="132080" h="123825">
                <a:moveTo>
                  <a:pt x="85725" y="0"/>
                </a:moveTo>
                <a:lnTo>
                  <a:pt x="0" y="47625"/>
                </a:lnTo>
                <a:lnTo>
                  <a:pt x="9525" y="57150"/>
                </a:lnTo>
                <a:lnTo>
                  <a:pt x="66675" y="28575"/>
                </a:lnTo>
                <a:lnTo>
                  <a:pt x="102989" y="28575"/>
                </a:lnTo>
                <a:lnTo>
                  <a:pt x="85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492250" y="4416425"/>
            <a:ext cx="142875" cy="114300"/>
          </a:xfrm>
          <a:custGeom>
            <a:avLst/>
            <a:gdLst/>
            <a:ahLst/>
            <a:cxnLst/>
            <a:rect l="l" t="t" r="r" b="b"/>
            <a:pathLst>
              <a:path w="142875" h="114300">
                <a:moveTo>
                  <a:pt x="104775" y="0"/>
                </a:moveTo>
                <a:lnTo>
                  <a:pt x="0" y="57150"/>
                </a:lnTo>
                <a:lnTo>
                  <a:pt x="38100" y="114300"/>
                </a:lnTo>
                <a:lnTo>
                  <a:pt x="57150" y="104775"/>
                </a:lnTo>
                <a:lnTo>
                  <a:pt x="28575" y="66675"/>
                </a:lnTo>
                <a:lnTo>
                  <a:pt x="57150" y="47625"/>
                </a:lnTo>
                <a:lnTo>
                  <a:pt x="80962" y="47625"/>
                </a:lnTo>
                <a:lnTo>
                  <a:pt x="76200" y="38100"/>
                </a:lnTo>
                <a:lnTo>
                  <a:pt x="95250" y="19050"/>
                </a:lnTo>
                <a:lnTo>
                  <a:pt x="120015" y="19050"/>
                </a:lnTo>
                <a:lnTo>
                  <a:pt x="104775" y="0"/>
                </a:lnTo>
                <a:close/>
              </a:path>
              <a:path w="142875" h="114300">
                <a:moveTo>
                  <a:pt x="80962" y="47625"/>
                </a:moveTo>
                <a:lnTo>
                  <a:pt x="57150" y="47625"/>
                </a:lnTo>
                <a:lnTo>
                  <a:pt x="85725" y="85725"/>
                </a:lnTo>
                <a:lnTo>
                  <a:pt x="95250" y="76200"/>
                </a:lnTo>
                <a:lnTo>
                  <a:pt x="80962" y="47625"/>
                </a:lnTo>
                <a:close/>
              </a:path>
              <a:path w="142875" h="114300">
                <a:moveTo>
                  <a:pt x="120015" y="19050"/>
                </a:moveTo>
                <a:lnTo>
                  <a:pt x="95250" y="19050"/>
                </a:lnTo>
                <a:lnTo>
                  <a:pt x="123825" y="66675"/>
                </a:lnTo>
                <a:lnTo>
                  <a:pt x="142875" y="47625"/>
                </a:lnTo>
                <a:lnTo>
                  <a:pt x="120015" y="190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25575" y="4311650"/>
            <a:ext cx="142875" cy="133350"/>
          </a:xfrm>
          <a:custGeom>
            <a:avLst/>
            <a:gdLst/>
            <a:ahLst/>
            <a:cxnLst/>
            <a:rect l="l" t="t" r="r" b="b"/>
            <a:pathLst>
              <a:path w="142875" h="133350">
                <a:moveTo>
                  <a:pt x="102393" y="38100"/>
                </a:moveTo>
                <a:lnTo>
                  <a:pt x="85725" y="38100"/>
                </a:lnTo>
                <a:lnTo>
                  <a:pt x="28575" y="114300"/>
                </a:lnTo>
                <a:lnTo>
                  <a:pt x="38100" y="133350"/>
                </a:lnTo>
                <a:lnTo>
                  <a:pt x="97971" y="95250"/>
                </a:lnTo>
                <a:lnTo>
                  <a:pt x="66675" y="95250"/>
                </a:lnTo>
                <a:lnTo>
                  <a:pt x="102393" y="38100"/>
                </a:lnTo>
                <a:close/>
              </a:path>
              <a:path w="142875" h="133350">
                <a:moveTo>
                  <a:pt x="133350" y="47625"/>
                </a:moveTo>
                <a:lnTo>
                  <a:pt x="66675" y="95250"/>
                </a:lnTo>
                <a:lnTo>
                  <a:pt x="97971" y="95250"/>
                </a:lnTo>
                <a:lnTo>
                  <a:pt x="142875" y="66675"/>
                </a:lnTo>
                <a:lnTo>
                  <a:pt x="133350" y="47625"/>
                </a:lnTo>
                <a:close/>
              </a:path>
              <a:path w="142875" h="133350">
                <a:moveTo>
                  <a:pt x="104775" y="0"/>
                </a:moveTo>
                <a:lnTo>
                  <a:pt x="0" y="66675"/>
                </a:lnTo>
                <a:lnTo>
                  <a:pt x="9525" y="85725"/>
                </a:lnTo>
                <a:lnTo>
                  <a:pt x="85725" y="38100"/>
                </a:lnTo>
                <a:lnTo>
                  <a:pt x="102393" y="38100"/>
                </a:lnTo>
                <a:lnTo>
                  <a:pt x="114300" y="19050"/>
                </a:lnTo>
                <a:lnTo>
                  <a:pt x="10477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113" y="6091237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9524" y="0"/>
                </a:moveTo>
                <a:lnTo>
                  <a:pt x="0" y="0"/>
                </a:lnTo>
                <a:lnTo>
                  <a:pt x="0" y="19050"/>
                </a:lnTo>
                <a:lnTo>
                  <a:pt x="95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113" y="4055998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0"/>
                </a:moveTo>
                <a:lnTo>
                  <a:pt x="0" y="38100"/>
                </a:lnTo>
                <a:lnTo>
                  <a:pt x="28574" y="76200"/>
                </a:lnTo>
                <a:lnTo>
                  <a:pt x="47624" y="66675"/>
                </a:lnTo>
                <a:lnTo>
                  <a:pt x="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113" y="6100762"/>
            <a:ext cx="57150" cy="104775"/>
          </a:xfrm>
          <a:custGeom>
            <a:avLst/>
            <a:gdLst/>
            <a:ahLst/>
            <a:cxnLst/>
            <a:rect l="l" t="t" r="r" b="b"/>
            <a:pathLst>
              <a:path w="57150" h="104775">
                <a:moveTo>
                  <a:pt x="57149" y="0"/>
                </a:moveTo>
                <a:lnTo>
                  <a:pt x="38099" y="0"/>
                </a:lnTo>
                <a:lnTo>
                  <a:pt x="0" y="57150"/>
                </a:lnTo>
                <a:lnTo>
                  <a:pt x="0" y="104775"/>
                </a:lnTo>
                <a:lnTo>
                  <a:pt x="571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868170" y="5072507"/>
            <a:ext cx="256540" cy="37465"/>
          </a:xfrm>
          <a:custGeom>
            <a:avLst/>
            <a:gdLst/>
            <a:ahLst/>
            <a:cxnLst/>
            <a:rect l="l" t="t" r="r" b="b"/>
            <a:pathLst>
              <a:path w="256539" h="37464">
                <a:moveTo>
                  <a:pt x="1269" y="0"/>
                </a:moveTo>
                <a:lnTo>
                  <a:pt x="0" y="19050"/>
                </a:lnTo>
                <a:lnTo>
                  <a:pt x="254888" y="37211"/>
                </a:lnTo>
                <a:lnTo>
                  <a:pt x="256286" y="18161"/>
                </a:lnTo>
                <a:lnTo>
                  <a:pt x="12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54075" y="3687445"/>
            <a:ext cx="31750" cy="219710"/>
          </a:xfrm>
          <a:custGeom>
            <a:avLst/>
            <a:gdLst/>
            <a:ahLst/>
            <a:cxnLst/>
            <a:rect l="l" t="t" r="r" b="b"/>
            <a:pathLst>
              <a:path w="31750" h="219710">
                <a:moveTo>
                  <a:pt x="19024" y="0"/>
                </a:moveTo>
                <a:lnTo>
                  <a:pt x="0" y="1015"/>
                </a:lnTo>
                <a:lnTo>
                  <a:pt x="12649" y="219709"/>
                </a:lnTo>
                <a:lnTo>
                  <a:pt x="31673" y="218693"/>
                </a:lnTo>
                <a:lnTo>
                  <a:pt x="190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20662" y="5674295"/>
            <a:ext cx="224154" cy="242570"/>
          </a:xfrm>
          <a:custGeom>
            <a:avLst/>
            <a:gdLst/>
            <a:ahLst/>
            <a:cxnLst/>
            <a:rect l="l" t="t" r="r" b="b"/>
            <a:pathLst>
              <a:path w="224154" h="242570">
                <a:moveTo>
                  <a:pt x="13419" y="157509"/>
                </a:moveTo>
                <a:lnTo>
                  <a:pt x="0" y="159766"/>
                </a:lnTo>
                <a:lnTo>
                  <a:pt x="11062" y="198115"/>
                </a:lnTo>
                <a:lnTo>
                  <a:pt x="30162" y="223663"/>
                </a:lnTo>
                <a:lnTo>
                  <a:pt x="57596" y="237901"/>
                </a:lnTo>
                <a:lnTo>
                  <a:pt x="93662" y="242316"/>
                </a:lnTo>
                <a:lnTo>
                  <a:pt x="140419" y="234776"/>
                </a:lnTo>
                <a:lnTo>
                  <a:pt x="164107" y="220091"/>
                </a:lnTo>
                <a:lnTo>
                  <a:pt x="174924" y="204018"/>
                </a:lnTo>
                <a:lnTo>
                  <a:pt x="100806" y="204018"/>
                </a:lnTo>
                <a:lnTo>
                  <a:pt x="65186" y="195609"/>
                </a:lnTo>
                <a:lnTo>
                  <a:pt x="45205" y="159543"/>
                </a:lnTo>
                <a:lnTo>
                  <a:pt x="30137" y="159543"/>
                </a:lnTo>
                <a:lnTo>
                  <a:pt x="21629" y="158377"/>
                </a:lnTo>
                <a:lnTo>
                  <a:pt x="13419" y="157509"/>
                </a:lnTo>
                <a:close/>
              </a:path>
              <a:path w="224154" h="242570">
                <a:moveTo>
                  <a:pt x="128141" y="0"/>
                </a:moveTo>
                <a:lnTo>
                  <a:pt x="100806" y="4787"/>
                </a:lnTo>
                <a:lnTo>
                  <a:pt x="75852" y="19992"/>
                </a:lnTo>
                <a:lnTo>
                  <a:pt x="57150" y="50229"/>
                </a:lnTo>
                <a:lnTo>
                  <a:pt x="52196" y="92317"/>
                </a:lnTo>
                <a:lnTo>
                  <a:pt x="69722" y="117183"/>
                </a:lnTo>
                <a:lnTo>
                  <a:pt x="98297" y="132754"/>
                </a:lnTo>
                <a:lnTo>
                  <a:pt x="126491" y="146952"/>
                </a:lnTo>
                <a:lnTo>
                  <a:pt x="142875" y="167704"/>
                </a:lnTo>
                <a:lnTo>
                  <a:pt x="132853" y="191889"/>
                </a:lnTo>
                <a:lnTo>
                  <a:pt x="100806" y="204018"/>
                </a:lnTo>
                <a:lnTo>
                  <a:pt x="174924" y="204018"/>
                </a:lnTo>
                <a:lnTo>
                  <a:pt x="175592" y="203026"/>
                </a:lnTo>
                <a:lnTo>
                  <a:pt x="185737" y="188341"/>
                </a:lnTo>
                <a:lnTo>
                  <a:pt x="178345" y="139179"/>
                </a:lnTo>
                <a:lnTo>
                  <a:pt x="156368" y="118888"/>
                </a:lnTo>
                <a:lnTo>
                  <a:pt x="127248" y="107528"/>
                </a:lnTo>
                <a:lnTo>
                  <a:pt x="98425" y="85154"/>
                </a:lnTo>
                <a:lnTo>
                  <a:pt x="101029" y="66104"/>
                </a:lnTo>
                <a:lnTo>
                  <a:pt x="114498" y="47054"/>
                </a:lnTo>
                <a:lnTo>
                  <a:pt x="136599" y="38720"/>
                </a:lnTo>
                <a:lnTo>
                  <a:pt x="207213" y="38720"/>
                </a:lnTo>
                <a:lnTo>
                  <a:pt x="204390" y="33759"/>
                </a:lnTo>
                <a:lnTo>
                  <a:pt x="183653" y="12402"/>
                </a:lnTo>
                <a:lnTo>
                  <a:pt x="153987" y="1016"/>
                </a:lnTo>
                <a:lnTo>
                  <a:pt x="128141" y="0"/>
                </a:lnTo>
                <a:close/>
              </a:path>
              <a:path w="224154" h="242570">
                <a:moveTo>
                  <a:pt x="44450" y="158179"/>
                </a:moveTo>
                <a:lnTo>
                  <a:pt x="30137" y="159543"/>
                </a:lnTo>
                <a:lnTo>
                  <a:pt x="45205" y="159543"/>
                </a:lnTo>
                <a:lnTo>
                  <a:pt x="44450" y="158179"/>
                </a:lnTo>
                <a:close/>
              </a:path>
              <a:path w="224154" h="242570">
                <a:moveTo>
                  <a:pt x="207213" y="38720"/>
                </a:moveTo>
                <a:lnTo>
                  <a:pt x="136599" y="38720"/>
                </a:lnTo>
                <a:lnTo>
                  <a:pt x="165100" y="51816"/>
                </a:lnTo>
                <a:lnTo>
                  <a:pt x="169664" y="60771"/>
                </a:lnTo>
                <a:lnTo>
                  <a:pt x="174228" y="69874"/>
                </a:lnTo>
                <a:lnTo>
                  <a:pt x="179387" y="77489"/>
                </a:lnTo>
                <a:lnTo>
                  <a:pt x="185737" y="81979"/>
                </a:lnTo>
                <a:lnTo>
                  <a:pt x="196378" y="83616"/>
                </a:lnTo>
                <a:lnTo>
                  <a:pt x="210145" y="83170"/>
                </a:lnTo>
                <a:lnTo>
                  <a:pt x="221233" y="79747"/>
                </a:lnTo>
                <a:lnTo>
                  <a:pt x="223837" y="72454"/>
                </a:lnTo>
                <a:lnTo>
                  <a:pt x="217388" y="56604"/>
                </a:lnTo>
                <a:lnTo>
                  <a:pt x="207213" y="3872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91274" y="5632897"/>
            <a:ext cx="94615" cy="118745"/>
          </a:xfrm>
          <a:custGeom>
            <a:avLst/>
            <a:gdLst/>
            <a:ahLst/>
            <a:cxnLst/>
            <a:rect l="l" t="t" r="r" b="b"/>
            <a:pathLst>
              <a:path w="94615" h="118745">
                <a:moveTo>
                  <a:pt x="35736" y="93367"/>
                </a:moveTo>
                <a:lnTo>
                  <a:pt x="31635" y="98773"/>
                </a:lnTo>
                <a:lnTo>
                  <a:pt x="28542" y="101390"/>
                </a:lnTo>
                <a:lnTo>
                  <a:pt x="25638" y="103993"/>
                </a:lnTo>
                <a:lnTo>
                  <a:pt x="22109" y="109356"/>
                </a:lnTo>
                <a:lnTo>
                  <a:pt x="38323" y="117079"/>
                </a:lnTo>
                <a:lnTo>
                  <a:pt x="52859" y="118132"/>
                </a:lnTo>
                <a:lnTo>
                  <a:pt x="66304" y="112860"/>
                </a:lnTo>
                <a:lnTo>
                  <a:pt x="79246" y="101609"/>
                </a:lnTo>
                <a:lnTo>
                  <a:pt x="82028" y="97438"/>
                </a:lnTo>
                <a:lnTo>
                  <a:pt x="54727" y="97438"/>
                </a:lnTo>
                <a:lnTo>
                  <a:pt x="35736" y="93367"/>
                </a:lnTo>
                <a:close/>
              </a:path>
              <a:path w="94615" h="118745">
                <a:moveTo>
                  <a:pt x="92482" y="61909"/>
                </a:moveTo>
                <a:lnTo>
                  <a:pt x="70217" y="61909"/>
                </a:lnTo>
                <a:lnTo>
                  <a:pt x="75036" y="72711"/>
                </a:lnTo>
                <a:lnTo>
                  <a:pt x="68850" y="87553"/>
                </a:lnTo>
                <a:lnTo>
                  <a:pt x="54727" y="97438"/>
                </a:lnTo>
                <a:lnTo>
                  <a:pt x="82028" y="97438"/>
                </a:lnTo>
                <a:lnTo>
                  <a:pt x="91637" y="83027"/>
                </a:lnTo>
                <a:lnTo>
                  <a:pt x="94316" y="70331"/>
                </a:lnTo>
                <a:lnTo>
                  <a:pt x="92482" y="61909"/>
                </a:lnTo>
                <a:close/>
              </a:path>
              <a:path w="94615" h="118745">
                <a:moveTo>
                  <a:pt x="45471" y="0"/>
                </a:moveTo>
                <a:lnTo>
                  <a:pt x="10025" y="16398"/>
                </a:lnTo>
                <a:lnTo>
                  <a:pt x="0" y="40677"/>
                </a:lnTo>
                <a:lnTo>
                  <a:pt x="4050" y="56334"/>
                </a:lnTo>
                <a:lnTo>
                  <a:pt x="19757" y="72096"/>
                </a:lnTo>
                <a:lnTo>
                  <a:pt x="37343" y="69970"/>
                </a:lnTo>
                <a:lnTo>
                  <a:pt x="54824" y="62420"/>
                </a:lnTo>
                <a:lnTo>
                  <a:pt x="70217" y="61909"/>
                </a:lnTo>
                <a:lnTo>
                  <a:pt x="92482" y="61909"/>
                </a:lnTo>
                <a:lnTo>
                  <a:pt x="90689" y="53197"/>
                </a:lnTo>
                <a:lnTo>
                  <a:pt x="89495" y="52485"/>
                </a:lnTo>
                <a:lnTo>
                  <a:pt x="28751" y="52485"/>
                </a:lnTo>
                <a:lnTo>
                  <a:pt x="23276" y="45823"/>
                </a:lnTo>
                <a:lnTo>
                  <a:pt x="21257" y="35371"/>
                </a:lnTo>
                <a:lnTo>
                  <a:pt x="25531" y="25145"/>
                </a:lnTo>
                <a:lnTo>
                  <a:pt x="38937" y="19161"/>
                </a:lnTo>
                <a:lnTo>
                  <a:pt x="57823" y="19161"/>
                </a:lnTo>
                <a:lnTo>
                  <a:pt x="59424" y="17850"/>
                </a:lnTo>
                <a:lnTo>
                  <a:pt x="63657" y="12915"/>
                </a:lnTo>
                <a:lnTo>
                  <a:pt x="66052" y="8014"/>
                </a:lnTo>
                <a:lnTo>
                  <a:pt x="64464" y="4899"/>
                </a:lnTo>
                <a:lnTo>
                  <a:pt x="57167" y="2363"/>
                </a:lnTo>
                <a:lnTo>
                  <a:pt x="45471" y="0"/>
                </a:lnTo>
                <a:close/>
              </a:path>
              <a:path w="94615" h="118745">
                <a:moveTo>
                  <a:pt x="67685" y="39495"/>
                </a:moveTo>
                <a:lnTo>
                  <a:pt x="54462" y="41192"/>
                </a:lnTo>
                <a:lnTo>
                  <a:pt x="43869" y="48714"/>
                </a:lnTo>
                <a:lnTo>
                  <a:pt x="28751" y="52485"/>
                </a:lnTo>
                <a:lnTo>
                  <a:pt x="89495" y="52485"/>
                </a:lnTo>
                <a:lnTo>
                  <a:pt x="67685" y="39495"/>
                </a:lnTo>
                <a:close/>
              </a:path>
              <a:path w="94615" h="118745">
                <a:moveTo>
                  <a:pt x="57823" y="19161"/>
                </a:moveTo>
                <a:lnTo>
                  <a:pt x="38937" y="19161"/>
                </a:lnTo>
                <a:lnTo>
                  <a:pt x="44639" y="20304"/>
                </a:lnTo>
                <a:lnTo>
                  <a:pt x="51408" y="23428"/>
                </a:lnTo>
                <a:lnTo>
                  <a:pt x="55497" y="21066"/>
                </a:lnTo>
                <a:lnTo>
                  <a:pt x="57823" y="19161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73062" y="3973448"/>
            <a:ext cx="552450" cy="2019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7887" y="4828081"/>
            <a:ext cx="334862" cy="294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108960" y="286511"/>
            <a:ext cx="296570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0970">
              <a:lnSpc>
                <a:spcPct val="100000"/>
              </a:lnSpc>
            </a:pPr>
            <a:r>
              <a:rPr spc="5" dirty="0"/>
              <a:t>學</a:t>
            </a:r>
            <a:r>
              <a:rPr spc="-15" dirty="0"/>
              <a:t>會</a:t>
            </a:r>
            <a:r>
              <a:rPr spc="5" dirty="0"/>
              <a:t>改變</a:t>
            </a:r>
          </a:p>
        </p:txBody>
      </p:sp>
      <p:sp>
        <p:nvSpPr>
          <p:cNvPr id="99" name="object 99"/>
          <p:cNvSpPr/>
          <p:nvPr/>
        </p:nvSpPr>
        <p:spPr>
          <a:xfrm>
            <a:off x="204215" y="1644395"/>
            <a:ext cx="729996" cy="527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83108" y="1514855"/>
            <a:ext cx="8261604" cy="661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83108" y="2002535"/>
            <a:ext cx="3384804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04215" y="2717292"/>
            <a:ext cx="729996" cy="527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3108" y="2587751"/>
            <a:ext cx="7447788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50" spc="5" dirty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spc="5" dirty="0"/>
              <a:t>學會改變：促進個人、組織與社會順應與引</a:t>
            </a:r>
            <a:endParaRPr sz="255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/>
              <a:t>導變遷的能力。</a:t>
            </a: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550" spc="5" dirty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spc="5" dirty="0"/>
              <a:t>社區學習改變：不變則退、不變則亡。</a:t>
            </a:r>
            <a:endParaRPr sz="2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6651" y="4965700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0" y="0"/>
                </a:moveTo>
                <a:lnTo>
                  <a:pt x="128587" y="0"/>
                </a:lnTo>
              </a:path>
            </a:pathLst>
          </a:custGeom>
          <a:ln w="1905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000" y="500532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0" y="0"/>
                </a:moveTo>
                <a:lnTo>
                  <a:pt x="128587" y="0"/>
                </a:lnTo>
              </a:path>
            </a:pathLst>
          </a:custGeom>
          <a:ln w="1905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87092" y="5033136"/>
            <a:ext cx="129539" cy="27305"/>
          </a:xfrm>
          <a:custGeom>
            <a:avLst/>
            <a:gdLst/>
            <a:ahLst/>
            <a:cxnLst/>
            <a:rect l="l" t="t" r="r" b="b"/>
            <a:pathLst>
              <a:path w="129539" h="27304">
                <a:moveTo>
                  <a:pt x="1143" y="0"/>
                </a:moveTo>
                <a:lnTo>
                  <a:pt x="0" y="19050"/>
                </a:lnTo>
                <a:lnTo>
                  <a:pt x="128269" y="27050"/>
                </a:lnTo>
                <a:lnTo>
                  <a:pt x="129539" y="8000"/>
                </a:lnTo>
                <a:lnTo>
                  <a:pt x="114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34591" y="4693665"/>
            <a:ext cx="137795" cy="45720"/>
          </a:xfrm>
          <a:custGeom>
            <a:avLst/>
            <a:gdLst/>
            <a:ahLst/>
            <a:cxnLst/>
            <a:rect l="l" t="t" r="r" b="b"/>
            <a:pathLst>
              <a:path w="137794" h="45720">
                <a:moveTo>
                  <a:pt x="133857" y="0"/>
                </a:moveTo>
                <a:lnTo>
                  <a:pt x="0" y="26923"/>
                </a:lnTo>
                <a:lnTo>
                  <a:pt x="3809" y="45592"/>
                </a:lnTo>
                <a:lnTo>
                  <a:pt x="137667" y="18668"/>
                </a:lnTo>
                <a:lnTo>
                  <a:pt x="13385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6114" y="4738751"/>
            <a:ext cx="137795" cy="38100"/>
          </a:xfrm>
          <a:custGeom>
            <a:avLst/>
            <a:gdLst/>
            <a:ahLst/>
            <a:cxnLst/>
            <a:rect l="l" t="t" r="r" b="b"/>
            <a:pathLst>
              <a:path w="137794" h="38100">
                <a:moveTo>
                  <a:pt x="135128" y="0"/>
                </a:moveTo>
                <a:lnTo>
                  <a:pt x="0" y="19050"/>
                </a:lnTo>
                <a:lnTo>
                  <a:pt x="2667" y="37973"/>
                </a:lnTo>
                <a:lnTo>
                  <a:pt x="137795" y="18923"/>
                </a:lnTo>
                <a:lnTo>
                  <a:pt x="135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6114" y="4776851"/>
            <a:ext cx="137795" cy="38100"/>
          </a:xfrm>
          <a:custGeom>
            <a:avLst/>
            <a:gdLst/>
            <a:ahLst/>
            <a:cxnLst/>
            <a:rect l="l" t="t" r="r" b="b"/>
            <a:pathLst>
              <a:path w="137794" h="38100">
                <a:moveTo>
                  <a:pt x="135128" y="0"/>
                </a:moveTo>
                <a:lnTo>
                  <a:pt x="0" y="19050"/>
                </a:lnTo>
                <a:lnTo>
                  <a:pt x="2667" y="37973"/>
                </a:lnTo>
                <a:lnTo>
                  <a:pt x="137795" y="18923"/>
                </a:lnTo>
                <a:lnTo>
                  <a:pt x="135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34591" y="4822571"/>
            <a:ext cx="130175" cy="29209"/>
          </a:xfrm>
          <a:custGeom>
            <a:avLst/>
            <a:gdLst/>
            <a:ahLst/>
            <a:cxnLst/>
            <a:rect l="l" t="t" r="r" b="b"/>
            <a:pathLst>
              <a:path w="130175" h="29210">
                <a:moveTo>
                  <a:pt x="128269" y="0"/>
                </a:moveTo>
                <a:lnTo>
                  <a:pt x="0" y="10159"/>
                </a:lnTo>
                <a:lnTo>
                  <a:pt x="1523" y="29082"/>
                </a:lnTo>
                <a:lnTo>
                  <a:pt x="129666" y="18922"/>
                </a:lnTo>
                <a:lnTo>
                  <a:pt x="1282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16683" y="4491735"/>
            <a:ext cx="135890" cy="62230"/>
          </a:xfrm>
          <a:custGeom>
            <a:avLst/>
            <a:gdLst/>
            <a:ahLst/>
            <a:cxnLst/>
            <a:rect l="l" t="t" r="r" b="b"/>
            <a:pathLst>
              <a:path w="135889" h="62229">
                <a:moveTo>
                  <a:pt x="129159" y="0"/>
                </a:moveTo>
                <a:lnTo>
                  <a:pt x="0" y="44068"/>
                </a:lnTo>
                <a:lnTo>
                  <a:pt x="6223" y="62102"/>
                </a:lnTo>
                <a:lnTo>
                  <a:pt x="135382" y="18033"/>
                </a:lnTo>
                <a:lnTo>
                  <a:pt x="12915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25701" y="4527930"/>
            <a:ext cx="136525" cy="56515"/>
          </a:xfrm>
          <a:custGeom>
            <a:avLst/>
            <a:gdLst/>
            <a:ahLst/>
            <a:cxnLst/>
            <a:rect l="l" t="t" r="r" b="b"/>
            <a:pathLst>
              <a:path w="136525" h="56514">
                <a:moveTo>
                  <a:pt x="131063" y="0"/>
                </a:moveTo>
                <a:lnTo>
                  <a:pt x="0" y="38100"/>
                </a:lnTo>
                <a:lnTo>
                  <a:pt x="5334" y="56388"/>
                </a:lnTo>
                <a:lnTo>
                  <a:pt x="136398" y="18288"/>
                </a:lnTo>
                <a:lnTo>
                  <a:pt x="13106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30400" y="4566030"/>
            <a:ext cx="136525" cy="56515"/>
          </a:xfrm>
          <a:custGeom>
            <a:avLst/>
            <a:gdLst/>
            <a:ahLst/>
            <a:cxnLst/>
            <a:rect l="l" t="t" r="r" b="b"/>
            <a:pathLst>
              <a:path w="136525" h="56514">
                <a:moveTo>
                  <a:pt x="131191" y="0"/>
                </a:moveTo>
                <a:lnTo>
                  <a:pt x="0" y="38100"/>
                </a:lnTo>
                <a:lnTo>
                  <a:pt x="5333" y="56388"/>
                </a:lnTo>
                <a:lnTo>
                  <a:pt x="136525" y="18288"/>
                </a:lnTo>
                <a:lnTo>
                  <a:pt x="13119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34845" y="4612004"/>
            <a:ext cx="137160" cy="50165"/>
          </a:xfrm>
          <a:custGeom>
            <a:avLst/>
            <a:gdLst/>
            <a:ahLst/>
            <a:cxnLst/>
            <a:rect l="l" t="t" r="r" b="b"/>
            <a:pathLst>
              <a:path w="137160" h="50164">
                <a:moveTo>
                  <a:pt x="132715" y="0"/>
                </a:moveTo>
                <a:lnTo>
                  <a:pt x="0" y="31623"/>
                </a:lnTo>
                <a:lnTo>
                  <a:pt x="4444" y="50165"/>
                </a:lnTo>
                <a:lnTo>
                  <a:pt x="137160" y="18542"/>
                </a:lnTo>
                <a:lnTo>
                  <a:pt x="13271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52041" y="4300473"/>
            <a:ext cx="131445" cy="76835"/>
          </a:xfrm>
          <a:custGeom>
            <a:avLst/>
            <a:gdLst/>
            <a:ahLst/>
            <a:cxnLst/>
            <a:rect l="l" t="t" r="r" b="b"/>
            <a:pathLst>
              <a:path w="131444" h="76835">
                <a:moveTo>
                  <a:pt x="123062" y="0"/>
                </a:moveTo>
                <a:lnTo>
                  <a:pt x="0" y="59181"/>
                </a:lnTo>
                <a:lnTo>
                  <a:pt x="8254" y="76326"/>
                </a:lnTo>
                <a:lnTo>
                  <a:pt x="131317" y="17144"/>
                </a:lnTo>
                <a:lnTo>
                  <a:pt x="1230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68423" y="4343527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596"/>
                </a:lnTo>
                <a:lnTo>
                  <a:pt x="133476" y="17653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81123" y="4380103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469"/>
                </a:lnTo>
                <a:lnTo>
                  <a:pt x="133476" y="17526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96998" y="4411853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469"/>
                </a:lnTo>
                <a:lnTo>
                  <a:pt x="133476" y="17526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3235" y="4137152"/>
            <a:ext cx="125730" cy="88900"/>
          </a:xfrm>
          <a:custGeom>
            <a:avLst/>
            <a:gdLst/>
            <a:ahLst/>
            <a:cxnLst/>
            <a:rect l="l" t="t" r="r" b="b"/>
            <a:pathLst>
              <a:path w="125730" h="88900">
                <a:moveTo>
                  <a:pt x="115569" y="0"/>
                </a:moveTo>
                <a:lnTo>
                  <a:pt x="0" y="72517"/>
                </a:lnTo>
                <a:lnTo>
                  <a:pt x="10159" y="88646"/>
                </a:lnTo>
                <a:lnTo>
                  <a:pt x="125729" y="16129"/>
                </a:lnTo>
                <a:lnTo>
                  <a:pt x="1155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73173" y="4165346"/>
            <a:ext cx="127635" cy="86360"/>
          </a:xfrm>
          <a:custGeom>
            <a:avLst/>
            <a:gdLst/>
            <a:ahLst/>
            <a:cxnLst/>
            <a:rect l="l" t="t" r="r" b="b"/>
            <a:pathLst>
              <a:path w="127635" h="86360">
                <a:moveTo>
                  <a:pt x="117348" y="0"/>
                </a:moveTo>
                <a:lnTo>
                  <a:pt x="0" y="69849"/>
                </a:lnTo>
                <a:lnTo>
                  <a:pt x="9778" y="86232"/>
                </a:lnTo>
                <a:lnTo>
                  <a:pt x="127126" y="16382"/>
                </a:lnTo>
                <a:lnTo>
                  <a:pt x="11734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96288" y="4201795"/>
            <a:ext cx="128905" cy="83185"/>
          </a:xfrm>
          <a:custGeom>
            <a:avLst/>
            <a:gdLst/>
            <a:ahLst/>
            <a:cxnLst/>
            <a:rect l="l" t="t" r="r" b="b"/>
            <a:pathLst>
              <a:path w="128905" h="83185">
                <a:moveTo>
                  <a:pt x="119253" y="0"/>
                </a:moveTo>
                <a:lnTo>
                  <a:pt x="0" y="66547"/>
                </a:lnTo>
                <a:lnTo>
                  <a:pt x="9270" y="83184"/>
                </a:lnTo>
                <a:lnTo>
                  <a:pt x="128524" y="16636"/>
                </a:lnTo>
                <a:lnTo>
                  <a:pt x="11925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16989" y="4228719"/>
            <a:ext cx="128905" cy="83820"/>
          </a:xfrm>
          <a:custGeom>
            <a:avLst/>
            <a:gdLst/>
            <a:ahLst/>
            <a:cxnLst/>
            <a:rect l="l" t="t" r="r" b="b"/>
            <a:pathLst>
              <a:path w="128905" h="83820">
                <a:moveTo>
                  <a:pt x="119125" y="0"/>
                </a:moveTo>
                <a:lnTo>
                  <a:pt x="0" y="66674"/>
                </a:lnTo>
                <a:lnTo>
                  <a:pt x="9271" y="83311"/>
                </a:lnTo>
                <a:lnTo>
                  <a:pt x="128397" y="16636"/>
                </a:lnTo>
                <a:lnTo>
                  <a:pt x="1191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0266" y="3986529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70" y="0"/>
                </a:moveTo>
                <a:lnTo>
                  <a:pt x="0" y="89789"/>
                </a:lnTo>
                <a:lnTo>
                  <a:pt x="12572" y="104140"/>
                </a:lnTo>
                <a:lnTo>
                  <a:pt x="115442" y="14351"/>
                </a:lnTo>
                <a:lnTo>
                  <a:pt x="10287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53667" y="4016755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69" y="0"/>
                </a:moveTo>
                <a:lnTo>
                  <a:pt x="0" y="89662"/>
                </a:lnTo>
                <a:lnTo>
                  <a:pt x="12445" y="104013"/>
                </a:lnTo>
                <a:lnTo>
                  <a:pt x="115315" y="14351"/>
                </a:lnTo>
                <a:lnTo>
                  <a:pt x="102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77416" y="4043679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69" y="0"/>
                </a:moveTo>
                <a:lnTo>
                  <a:pt x="0" y="89789"/>
                </a:lnTo>
                <a:lnTo>
                  <a:pt x="12572" y="104140"/>
                </a:lnTo>
                <a:lnTo>
                  <a:pt x="115442" y="14351"/>
                </a:lnTo>
                <a:lnTo>
                  <a:pt x="102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04720" y="4070730"/>
            <a:ext cx="118110" cy="100965"/>
          </a:xfrm>
          <a:custGeom>
            <a:avLst/>
            <a:gdLst/>
            <a:ahLst/>
            <a:cxnLst/>
            <a:rect l="l" t="t" r="r" b="b"/>
            <a:pathLst>
              <a:path w="118110" h="100964">
                <a:moveTo>
                  <a:pt x="106045" y="0"/>
                </a:moveTo>
                <a:lnTo>
                  <a:pt x="0" y="85979"/>
                </a:lnTo>
                <a:lnTo>
                  <a:pt x="11937" y="100838"/>
                </a:lnTo>
                <a:lnTo>
                  <a:pt x="117983" y="14859"/>
                </a:lnTo>
                <a:lnTo>
                  <a:pt x="10604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1525" y="4068698"/>
            <a:ext cx="285750" cy="240029"/>
          </a:xfrm>
          <a:custGeom>
            <a:avLst/>
            <a:gdLst/>
            <a:ahLst/>
            <a:cxnLst/>
            <a:rect l="l" t="t" r="r" b="b"/>
            <a:pathLst>
              <a:path w="285750" h="240029">
                <a:moveTo>
                  <a:pt x="146950" y="73151"/>
                </a:moveTo>
                <a:lnTo>
                  <a:pt x="101600" y="73151"/>
                </a:lnTo>
                <a:lnTo>
                  <a:pt x="149225" y="239775"/>
                </a:lnTo>
                <a:lnTo>
                  <a:pt x="204787" y="239775"/>
                </a:lnTo>
                <a:lnTo>
                  <a:pt x="227000" y="177926"/>
                </a:lnTo>
                <a:lnTo>
                  <a:pt x="177800" y="177926"/>
                </a:lnTo>
                <a:lnTo>
                  <a:pt x="146950" y="73151"/>
                </a:lnTo>
                <a:close/>
              </a:path>
              <a:path w="285750" h="240029">
                <a:moveTo>
                  <a:pt x="125412" y="0"/>
                </a:moveTo>
                <a:lnTo>
                  <a:pt x="76200" y="0"/>
                </a:lnTo>
                <a:lnTo>
                  <a:pt x="0" y="228726"/>
                </a:lnTo>
                <a:lnTo>
                  <a:pt x="44450" y="233425"/>
                </a:lnTo>
                <a:lnTo>
                  <a:pt x="101600" y="73151"/>
                </a:lnTo>
                <a:lnTo>
                  <a:pt x="146950" y="73151"/>
                </a:lnTo>
                <a:lnTo>
                  <a:pt x="125412" y="0"/>
                </a:lnTo>
                <a:close/>
              </a:path>
              <a:path w="285750" h="240029">
                <a:moveTo>
                  <a:pt x="285750" y="14350"/>
                </a:moveTo>
                <a:lnTo>
                  <a:pt x="234950" y="15875"/>
                </a:lnTo>
                <a:lnTo>
                  <a:pt x="177800" y="177926"/>
                </a:lnTo>
                <a:lnTo>
                  <a:pt x="227000" y="177926"/>
                </a:lnTo>
                <a:lnTo>
                  <a:pt x="285750" y="143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3331" y="4071111"/>
            <a:ext cx="671195" cy="1840230"/>
          </a:xfrm>
          <a:custGeom>
            <a:avLst/>
            <a:gdLst/>
            <a:ahLst/>
            <a:cxnLst/>
            <a:rect l="l" t="t" r="r" b="b"/>
            <a:pathLst>
              <a:path w="671194" h="1840229">
                <a:moveTo>
                  <a:pt x="652691" y="0"/>
                </a:moveTo>
                <a:lnTo>
                  <a:pt x="0" y="1833575"/>
                </a:lnTo>
                <a:lnTo>
                  <a:pt x="17945" y="1839963"/>
                </a:lnTo>
                <a:lnTo>
                  <a:pt x="670636" y="6350"/>
                </a:lnTo>
                <a:lnTo>
                  <a:pt x="65269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62" y="4937505"/>
            <a:ext cx="1634489" cy="132715"/>
          </a:xfrm>
          <a:custGeom>
            <a:avLst/>
            <a:gdLst/>
            <a:ahLst/>
            <a:cxnLst/>
            <a:rect l="l" t="t" r="r" b="b"/>
            <a:pathLst>
              <a:path w="1634489" h="132714">
                <a:moveTo>
                  <a:pt x="1322" y="0"/>
                </a:moveTo>
                <a:lnTo>
                  <a:pt x="0" y="19050"/>
                </a:lnTo>
                <a:lnTo>
                  <a:pt x="1632796" y="132588"/>
                </a:lnTo>
                <a:lnTo>
                  <a:pt x="1634066" y="113538"/>
                </a:lnTo>
                <a:lnTo>
                  <a:pt x="132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55038" y="3878834"/>
            <a:ext cx="98425" cy="110489"/>
          </a:xfrm>
          <a:custGeom>
            <a:avLst/>
            <a:gdLst/>
            <a:ahLst/>
            <a:cxnLst/>
            <a:rect l="l" t="t" r="r" b="b"/>
            <a:pathLst>
              <a:path w="98425" h="110489">
                <a:moveTo>
                  <a:pt x="83820" y="0"/>
                </a:moveTo>
                <a:lnTo>
                  <a:pt x="0" y="97536"/>
                </a:lnTo>
                <a:lnTo>
                  <a:pt x="14351" y="109982"/>
                </a:lnTo>
                <a:lnTo>
                  <a:pt x="98298" y="12446"/>
                </a:lnTo>
                <a:lnTo>
                  <a:pt x="8382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91488" y="3901059"/>
            <a:ext cx="98425" cy="110489"/>
          </a:xfrm>
          <a:custGeom>
            <a:avLst/>
            <a:gdLst/>
            <a:ahLst/>
            <a:cxnLst/>
            <a:rect l="l" t="t" r="r" b="b"/>
            <a:pathLst>
              <a:path w="98425" h="110489">
                <a:moveTo>
                  <a:pt x="83947" y="0"/>
                </a:moveTo>
                <a:lnTo>
                  <a:pt x="0" y="97536"/>
                </a:lnTo>
                <a:lnTo>
                  <a:pt x="14478" y="109982"/>
                </a:lnTo>
                <a:lnTo>
                  <a:pt x="98298" y="12446"/>
                </a:lnTo>
                <a:lnTo>
                  <a:pt x="8394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30985" y="3915536"/>
            <a:ext cx="103505" cy="116205"/>
          </a:xfrm>
          <a:custGeom>
            <a:avLst/>
            <a:gdLst/>
            <a:ahLst/>
            <a:cxnLst/>
            <a:rect l="l" t="t" r="r" b="b"/>
            <a:pathLst>
              <a:path w="103505" h="116204">
                <a:moveTo>
                  <a:pt x="89027" y="0"/>
                </a:moveTo>
                <a:lnTo>
                  <a:pt x="0" y="103505"/>
                </a:lnTo>
                <a:lnTo>
                  <a:pt x="14478" y="115950"/>
                </a:lnTo>
                <a:lnTo>
                  <a:pt x="103504" y="12445"/>
                </a:lnTo>
                <a:lnTo>
                  <a:pt x="8902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59052" y="3938015"/>
            <a:ext cx="111125" cy="109220"/>
          </a:xfrm>
          <a:custGeom>
            <a:avLst/>
            <a:gdLst/>
            <a:ahLst/>
            <a:cxnLst/>
            <a:rect l="l" t="t" r="r" b="b"/>
            <a:pathLst>
              <a:path w="111125" h="109220">
                <a:moveTo>
                  <a:pt x="97535" y="0"/>
                </a:moveTo>
                <a:lnTo>
                  <a:pt x="0" y="95503"/>
                </a:lnTo>
                <a:lnTo>
                  <a:pt x="13334" y="109092"/>
                </a:lnTo>
                <a:lnTo>
                  <a:pt x="110871" y="13588"/>
                </a:lnTo>
                <a:lnTo>
                  <a:pt x="9753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3047" y="3804284"/>
            <a:ext cx="74930" cy="113030"/>
          </a:xfrm>
          <a:custGeom>
            <a:avLst/>
            <a:gdLst/>
            <a:ahLst/>
            <a:cxnLst/>
            <a:rect l="l" t="t" r="r" b="b"/>
            <a:pathLst>
              <a:path w="74930" h="113029">
                <a:moveTo>
                  <a:pt x="58293" y="0"/>
                </a:moveTo>
                <a:lnTo>
                  <a:pt x="0" y="103758"/>
                </a:lnTo>
                <a:lnTo>
                  <a:pt x="16510" y="113029"/>
                </a:lnTo>
                <a:lnTo>
                  <a:pt x="74930" y="9270"/>
                </a:lnTo>
                <a:lnTo>
                  <a:pt x="5829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15847" y="3816984"/>
            <a:ext cx="74930" cy="113030"/>
          </a:xfrm>
          <a:custGeom>
            <a:avLst/>
            <a:gdLst/>
            <a:ahLst/>
            <a:cxnLst/>
            <a:rect l="l" t="t" r="r" b="b"/>
            <a:pathLst>
              <a:path w="74930" h="113029">
                <a:moveTo>
                  <a:pt x="58419" y="0"/>
                </a:moveTo>
                <a:lnTo>
                  <a:pt x="0" y="103758"/>
                </a:lnTo>
                <a:lnTo>
                  <a:pt x="16637" y="113029"/>
                </a:lnTo>
                <a:lnTo>
                  <a:pt x="74930" y="9270"/>
                </a:lnTo>
                <a:lnTo>
                  <a:pt x="5841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51407" y="3823208"/>
            <a:ext cx="83820" cy="120014"/>
          </a:xfrm>
          <a:custGeom>
            <a:avLst/>
            <a:gdLst/>
            <a:ahLst/>
            <a:cxnLst/>
            <a:rect l="l" t="t" r="r" b="b"/>
            <a:pathLst>
              <a:path w="83819" h="120014">
                <a:moveTo>
                  <a:pt x="67056" y="0"/>
                </a:moveTo>
                <a:lnTo>
                  <a:pt x="0" y="109728"/>
                </a:lnTo>
                <a:lnTo>
                  <a:pt x="16256" y="119634"/>
                </a:lnTo>
                <a:lnTo>
                  <a:pt x="83312" y="9906"/>
                </a:lnTo>
                <a:lnTo>
                  <a:pt x="6705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86966" y="3844671"/>
            <a:ext cx="92075" cy="114935"/>
          </a:xfrm>
          <a:custGeom>
            <a:avLst/>
            <a:gdLst/>
            <a:ahLst/>
            <a:cxnLst/>
            <a:rect l="l" t="t" r="r" b="b"/>
            <a:pathLst>
              <a:path w="92075" h="114935">
                <a:moveTo>
                  <a:pt x="76200" y="0"/>
                </a:moveTo>
                <a:lnTo>
                  <a:pt x="0" y="103504"/>
                </a:lnTo>
                <a:lnTo>
                  <a:pt x="15367" y="114807"/>
                </a:lnTo>
                <a:lnTo>
                  <a:pt x="91567" y="11302"/>
                </a:lnTo>
                <a:lnTo>
                  <a:pt x="7620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62647" y="3753611"/>
            <a:ext cx="54610" cy="119380"/>
          </a:xfrm>
          <a:custGeom>
            <a:avLst/>
            <a:gdLst/>
            <a:ahLst/>
            <a:cxnLst/>
            <a:rect l="l" t="t" r="r" b="b"/>
            <a:pathLst>
              <a:path w="54609" h="119379">
                <a:moveTo>
                  <a:pt x="36194" y="0"/>
                </a:moveTo>
                <a:lnTo>
                  <a:pt x="0" y="113411"/>
                </a:lnTo>
                <a:lnTo>
                  <a:pt x="18148" y="119125"/>
                </a:lnTo>
                <a:lnTo>
                  <a:pt x="54343" y="5714"/>
                </a:lnTo>
                <a:lnTo>
                  <a:pt x="3619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05738" y="3763390"/>
            <a:ext cx="57150" cy="118745"/>
          </a:xfrm>
          <a:custGeom>
            <a:avLst/>
            <a:gdLst/>
            <a:ahLst/>
            <a:cxnLst/>
            <a:rect l="l" t="t" r="r" b="b"/>
            <a:pathLst>
              <a:path w="57150" h="118745">
                <a:moveTo>
                  <a:pt x="39077" y="0"/>
                </a:moveTo>
                <a:lnTo>
                  <a:pt x="0" y="112394"/>
                </a:lnTo>
                <a:lnTo>
                  <a:pt x="17983" y="118617"/>
                </a:lnTo>
                <a:lnTo>
                  <a:pt x="57073" y="6222"/>
                </a:lnTo>
                <a:lnTo>
                  <a:pt x="3907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54950" y="3769740"/>
            <a:ext cx="57150" cy="118745"/>
          </a:xfrm>
          <a:custGeom>
            <a:avLst/>
            <a:gdLst/>
            <a:ahLst/>
            <a:cxnLst/>
            <a:rect l="l" t="t" r="r" b="b"/>
            <a:pathLst>
              <a:path w="57150" h="118745">
                <a:moveTo>
                  <a:pt x="39077" y="0"/>
                </a:moveTo>
                <a:lnTo>
                  <a:pt x="0" y="112394"/>
                </a:lnTo>
                <a:lnTo>
                  <a:pt x="17983" y="118617"/>
                </a:lnTo>
                <a:lnTo>
                  <a:pt x="57073" y="6222"/>
                </a:lnTo>
                <a:lnTo>
                  <a:pt x="3907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98625" y="3776979"/>
            <a:ext cx="65405" cy="116839"/>
          </a:xfrm>
          <a:custGeom>
            <a:avLst/>
            <a:gdLst/>
            <a:ahLst/>
            <a:cxnLst/>
            <a:rect l="l" t="t" r="r" b="b"/>
            <a:pathLst>
              <a:path w="65405" h="116839">
                <a:moveTo>
                  <a:pt x="47498" y="0"/>
                </a:moveTo>
                <a:lnTo>
                  <a:pt x="0" y="109220"/>
                </a:lnTo>
                <a:lnTo>
                  <a:pt x="17462" y="116840"/>
                </a:lnTo>
                <a:lnTo>
                  <a:pt x="64960" y="7620"/>
                </a:lnTo>
                <a:lnTo>
                  <a:pt x="4749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5342" y="3754373"/>
            <a:ext cx="36195" cy="111760"/>
          </a:xfrm>
          <a:custGeom>
            <a:avLst/>
            <a:gdLst/>
            <a:ahLst/>
            <a:cxnLst/>
            <a:rect l="l" t="t" r="r" b="b"/>
            <a:pathLst>
              <a:path w="36194" h="111760">
                <a:moveTo>
                  <a:pt x="17068" y="0"/>
                </a:moveTo>
                <a:lnTo>
                  <a:pt x="0" y="108203"/>
                </a:lnTo>
                <a:lnTo>
                  <a:pt x="18821" y="111251"/>
                </a:lnTo>
                <a:lnTo>
                  <a:pt x="35877" y="3048"/>
                </a:lnTo>
                <a:lnTo>
                  <a:pt x="1706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85456" y="3746627"/>
            <a:ext cx="43815" cy="120650"/>
          </a:xfrm>
          <a:custGeom>
            <a:avLst/>
            <a:gdLst/>
            <a:ahLst/>
            <a:cxnLst/>
            <a:rect l="l" t="t" r="r" b="b"/>
            <a:pathLst>
              <a:path w="43815" h="120650">
                <a:moveTo>
                  <a:pt x="24980" y="0"/>
                </a:moveTo>
                <a:lnTo>
                  <a:pt x="0" y="116459"/>
                </a:lnTo>
                <a:lnTo>
                  <a:pt x="18618" y="120396"/>
                </a:lnTo>
                <a:lnTo>
                  <a:pt x="43599" y="3937"/>
                </a:lnTo>
                <a:lnTo>
                  <a:pt x="2498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31062" y="3743452"/>
            <a:ext cx="45085" cy="120650"/>
          </a:xfrm>
          <a:custGeom>
            <a:avLst/>
            <a:gdLst/>
            <a:ahLst/>
            <a:cxnLst/>
            <a:rect l="l" t="t" r="r" b="b"/>
            <a:pathLst>
              <a:path w="45084" h="120650">
                <a:moveTo>
                  <a:pt x="25869" y="0"/>
                </a:moveTo>
                <a:lnTo>
                  <a:pt x="0" y="116205"/>
                </a:lnTo>
                <a:lnTo>
                  <a:pt x="18592" y="120396"/>
                </a:lnTo>
                <a:lnTo>
                  <a:pt x="44475" y="4191"/>
                </a:lnTo>
                <a:lnTo>
                  <a:pt x="25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80782" y="3743578"/>
            <a:ext cx="46990" cy="120650"/>
          </a:xfrm>
          <a:custGeom>
            <a:avLst/>
            <a:gdLst/>
            <a:ahLst/>
            <a:cxnLst/>
            <a:rect l="l" t="t" r="r" b="b"/>
            <a:pathLst>
              <a:path w="46990" h="120650">
                <a:moveTo>
                  <a:pt x="28105" y="0"/>
                </a:moveTo>
                <a:lnTo>
                  <a:pt x="0" y="115697"/>
                </a:lnTo>
                <a:lnTo>
                  <a:pt x="18516" y="120142"/>
                </a:lnTo>
                <a:lnTo>
                  <a:pt x="46621" y="4445"/>
                </a:lnTo>
                <a:lnTo>
                  <a:pt x="2810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5561" y="3786504"/>
            <a:ext cx="26034" cy="110489"/>
          </a:xfrm>
          <a:custGeom>
            <a:avLst/>
            <a:gdLst/>
            <a:ahLst/>
            <a:cxnLst/>
            <a:rect l="l" t="t" r="r" b="b"/>
            <a:pathLst>
              <a:path w="26034" h="110489">
                <a:moveTo>
                  <a:pt x="6527" y="0"/>
                </a:moveTo>
                <a:lnTo>
                  <a:pt x="0" y="109347"/>
                </a:lnTo>
                <a:lnTo>
                  <a:pt x="19011" y="110490"/>
                </a:lnTo>
                <a:lnTo>
                  <a:pt x="25539" y="1143"/>
                </a:lnTo>
                <a:lnTo>
                  <a:pt x="652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5956" y="3777360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727"/>
                </a:lnTo>
              </a:path>
            </a:pathLst>
          </a:custGeom>
          <a:ln w="20307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8647" y="3770884"/>
            <a:ext cx="22860" cy="110489"/>
          </a:xfrm>
          <a:custGeom>
            <a:avLst/>
            <a:gdLst/>
            <a:ahLst/>
            <a:cxnLst/>
            <a:rect l="l" t="t" r="r" b="b"/>
            <a:pathLst>
              <a:path w="22859" h="110489">
                <a:moveTo>
                  <a:pt x="3530" y="0"/>
                </a:moveTo>
                <a:lnTo>
                  <a:pt x="0" y="109474"/>
                </a:lnTo>
                <a:lnTo>
                  <a:pt x="19037" y="109982"/>
                </a:lnTo>
                <a:lnTo>
                  <a:pt x="22567" y="508"/>
                </a:lnTo>
                <a:lnTo>
                  <a:pt x="353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4316" y="3764279"/>
            <a:ext cx="26670" cy="110489"/>
          </a:xfrm>
          <a:custGeom>
            <a:avLst/>
            <a:gdLst/>
            <a:ahLst/>
            <a:cxnLst/>
            <a:rect l="l" t="t" r="r" b="b"/>
            <a:pathLst>
              <a:path w="26670" h="110489">
                <a:moveTo>
                  <a:pt x="7480" y="0"/>
                </a:moveTo>
                <a:lnTo>
                  <a:pt x="0" y="109220"/>
                </a:lnTo>
                <a:lnTo>
                  <a:pt x="18999" y="110490"/>
                </a:lnTo>
                <a:lnTo>
                  <a:pt x="26492" y="1270"/>
                </a:lnTo>
                <a:lnTo>
                  <a:pt x="748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7149" y="3860672"/>
            <a:ext cx="40005" cy="102235"/>
          </a:xfrm>
          <a:custGeom>
            <a:avLst/>
            <a:gdLst/>
            <a:ahLst/>
            <a:cxnLst/>
            <a:rect l="l" t="t" r="r" b="b"/>
            <a:pathLst>
              <a:path w="40004" h="102235">
                <a:moveTo>
                  <a:pt x="18618" y="0"/>
                </a:moveTo>
                <a:lnTo>
                  <a:pt x="0" y="4063"/>
                </a:lnTo>
                <a:lnTo>
                  <a:pt x="21145" y="101853"/>
                </a:lnTo>
                <a:lnTo>
                  <a:pt x="39763" y="97789"/>
                </a:lnTo>
                <a:lnTo>
                  <a:pt x="1861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5168" y="3844925"/>
            <a:ext cx="42545" cy="101600"/>
          </a:xfrm>
          <a:custGeom>
            <a:avLst/>
            <a:gdLst/>
            <a:ahLst/>
            <a:cxnLst/>
            <a:rect l="l" t="t" r="r" b="b"/>
            <a:pathLst>
              <a:path w="42545" h="101600">
                <a:moveTo>
                  <a:pt x="18503" y="0"/>
                </a:moveTo>
                <a:lnTo>
                  <a:pt x="0" y="4444"/>
                </a:lnTo>
                <a:lnTo>
                  <a:pt x="23647" y="101600"/>
                </a:lnTo>
                <a:lnTo>
                  <a:pt x="42151" y="97155"/>
                </a:lnTo>
                <a:lnTo>
                  <a:pt x="1850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2691" y="3828922"/>
            <a:ext cx="39370" cy="102235"/>
          </a:xfrm>
          <a:custGeom>
            <a:avLst/>
            <a:gdLst/>
            <a:ahLst/>
            <a:cxnLst/>
            <a:rect l="l" t="t" r="r" b="b"/>
            <a:pathLst>
              <a:path w="39370" h="102235">
                <a:moveTo>
                  <a:pt x="18643" y="0"/>
                </a:moveTo>
                <a:lnTo>
                  <a:pt x="0" y="3937"/>
                </a:lnTo>
                <a:lnTo>
                  <a:pt x="20535" y="101853"/>
                </a:lnTo>
                <a:lnTo>
                  <a:pt x="39179" y="97916"/>
                </a:lnTo>
                <a:lnTo>
                  <a:pt x="1864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2246" y="3805173"/>
            <a:ext cx="35560" cy="111760"/>
          </a:xfrm>
          <a:custGeom>
            <a:avLst/>
            <a:gdLst/>
            <a:ahLst/>
            <a:cxnLst/>
            <a:rect l="l" t="t" r="r" b="b"/>
            <a:pathLst>
              <a:path w="35559" h="111760">
                <a:moveTo>
                  <a:pt x="18834" y="0"/>
                </a:moveTo>
                <a:lnTo>
                  <a:pt x="0" y="2920"/>
                </a:lnTo>
                <a:lnTo>
                  <a:pt x="16484" y="111251"/>
                </a:lnTo>
                <a:lnTo>
                  <a:pt x="35318" y="108331"/>
                </a:lnTo>
                <a:lnTo>
                  <a:pt x="1883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347" y="4007358"/>
            <a:ext cx="70485" cy="94615"/>
          </a:xfrm>
          <a:custGeom>
            <a:avLst/>
            <a:gdLst/>
            <a:ahLst/>
            <a:cxnLst/>
            <a:rect l="l" t="t" r="r" b="b"/>
            <a:pathLst>
              <a:path w="70485" h="94614">
                <a:moveTo>
                  <a:pt x="15988" y="0"/>
                </a:moveTo>
                <a:lnTo>
                  <a:pt x="0" y="10287"/>
                </a:lnTo>
                <a:lnTo>
                  <a:pt x="54380" y="94234"/>
                </a:lnTo>
                <a:lnTo>
                  <a:pt x="70368" y="83947"/>
                </a:lnTo>
                <a:lnTo>
                  <a:pt x="1598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0298" y="3955415"/>
            <a:ext cx="66040" cy="96520"/>
          </a:xfrm>
          <a:custGeom>
            <a:avLst/>
            <a:gdLst/>
            <a:ahLst/>
            <a:cxnLst/>
            <a:rect l="l" t="t" r="r" b="b"/>
            <a:pathLst>
              <a:path w="66039" h="96520">
                <a:moveTo>
                  <a:pt x="16582" y="0"/>
                </a:moveTo>
                <a:lnTo>
                  <a:pt x="0" y="9398"/>
                </a:lnTo>
                <a:lnTo>
                  <a:pt x="49208" y="96520"/>
                </a:lnTo>
                <a:lnTo>
                  <a:pt x="65794" y="87122"/>
                </a:lnTo>
                <a:lnTo>
                  <a:pt x="1658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7474" y="3931792"/>
            <a:ext cx="57150" cy="99695"/>
          </a:xfrm>
          <a:custGeom>
            <a:avLst/>
            <a:gdLst/>
            <a:ahLst/>
            <a:cxnLst/>
            <a:rect l="l" t="t" r="r" b="b"/>
            <a:pathLst>
              <a:path w="57150" h="99695">
                <a:moveTo>
                  <a:pt x="17487" y="0"/>
                </a:moveTo>
                <a:lnTo>
                  <a:pt x="0" y="7492"/>
                </a:lnTo>
                <a:lnTo>
                  <a:pt x="39674" y="99313"/>
                </a:lnTo>
                <a:lnTo>
                  <a:pt x="57162" y="91820"/>
                </a:lnTo>
                <a:lnTo>
                  <a:pt x="1748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0337" y="3915917"/>
            <a:ext cx="57150" cy="99695"/>
          </a:xfrm>
          <a:custGeom>
            <a:avLst/>
            <a:gdLst/>
            <a:ahLst/>
            <a:cxnLst/>
            <a:rect l="l" t="t" r="r" b="b"/>
            <a:pathLst>
              <a:path w="57150" h="99695">
                <a:moveTo>
                  <a:pt x="17487" y="0"/>
                </a:moveTo>
                <a:lnTo>
                  <a:pt x="0" y="7492"/>
                </a:lnTo>
                <a:lnTo>
                  <a:pt x="39674" y="99313"/>
                </a:lnTo>
                <a:lnTo>
                  <a:pt x="57162" y="91820"/>
                </a:lnTo>
                <a:lnTo>
                  <a:pt x="1748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3906" y="3892803"/>
            <a:ext cx="48895" cy="101600"/>
          </a:xfrm>
          <a:custGeom>
            <a:avLst/>
            <a:gdLst/>
            <a:ahLst/>
            <a:cxnLst/>
            <a:rect l="l" t="t" r="r" b="b"/>
            <a:pathLst>
              <a:path w="48895" h="101600">
                <a:moveTo>
                  <a:pt x="18160" y="0"/>
                </a:moveTo>
                <a:lnTo>
                  <a:pt x="0" y="5715"/>
                </a:lnTo>
                <a:lnTo>
                  <a:pt x="30289" y="101092"/>
                </a:lnTo>
                <a:lnTo>
                  <a:pt x="48450" y="95377"/>
                </a:lnTo>
                <a:lnTo>
                  <a:pt x="1816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07" y="5309234"/>
            <a:ext cx="111760" cy="78105"/>
          </a:xfrm>
          <a:custGeom>
            <a:avLst/>
            <a:gdLst/>
            <a:ahLst/>
            <a:cxnLst/>
            <a:rect l="l" t="t" r="r" b="b"/>
            <a:pathLst>
              <a:path w="111760" h="78104">
                <a:moveTo>
                  <a:pt x="101756" y="0"/>
                </a:moveTo>
                <a:lnTo>
                  <a:pt x="0" y="61848"/>
                </a:lnTo>
                <a:lnTo>
                  <a:pt x="9891" y="78104"/>
                </a:lnTo>
                <a:lnTo>
                  <a:pt x="111647" y="16255"/>
                </a:lnTo>
                <a:lnTo>
                  <a:pt x="10175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84618" y="5368544"/>
            <a:ext cx="237490" cy="325120"/>
          </a:xfrm>
          <a:custGeom>
            <a:avLst/>
            <a:gdLst/>
            <a:ahLst/>
            <a:cxnLst/>
            <a:rect l="l" t="t" r="r" b="b"/>
            <a:pathLst>
              <a:path w="237490" h="325120">
                <a:moveTo>
                  <a:pt x="15544" y="0"/>
                </a:moveTo>
                <a:lnTo>
                  <a:pt x="0" y="10921"/>
                </a:lnTo>
                <a:lnTo>
                  <a:pt x="221818" y="324637"/>
                </a:lnTo>
                <a:lnTo>
                  <a:pt x="237362" y="313639"/>
                </a:lnTo>
                <a:lnTo>
                  <a:pt x="1554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8968" y="4289044"/>
            <a:ext cx="237490" cy="325120"/>
          </a:xfrm>
          <a:custGeom>
            <a:avLst/>
            <a:gdLst/>
            <a:ahLst/>
            <a:cxnLst/>
            <a:rect l="l" t="t" r="r" b="b"/>
            <a:pathLst>
              <a:path w="237490" h="325120">
                <a:moveTo>
                  <a:pt x="15544" y="0"/>
                </a:moveTo>
                <a:lnTo>
                  <a:pt x="0" y="10921"/>
                </a:lnTo>
                <a:lnTo>
                  <a:pt x="221818" y="324611"/>
                </a:lnTo>
                <a:lnTo>
                  <a:pt x="237362" y="313689"/>
                </a:lnTo>
                <a:lnTo>
                  <a:pt x="1554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42872" y="4396740"/>
            <a:ext cx="440055" cy="277495"/>
          </a:xfrm>
          <a:custGeom>
            <a:avLst/>
            <a:gdLst/>
            <a:ahLst/>
            <a:cxnLst/>
            <a:rect l="l" t="t" r="r" b="b"/>
            <a:pathLst>
              <a:path w="440055" h="277495">
                <a:moveTo>
                  <a:pt x="430149" y="0"/>
                </a:moveTo>
                <a:lnTo>
                  <a:pt x="0" y="261239"/>
                </a:lnTo>
                <a:lnTo>
                  <a:pt x="9893" y="277495"/>
                </a:lnTo>
                <a:lnTo>
                  <a:pt x="439928" y="16256"/>
                </a:lnTo>
                <a:lnTo>
                  <a:pt x="4301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1472" y="6114846"/>
            <a:ext cx="51435" cy="219710"/>
          </a:xfrm>
          <a:custGeom>
            <a:avLst/>
            <a:gdLst/>
            <a:ahLst/>
            <a:cxnLst/>
            <a:rect l="l" t="t" r="r" b="b"/>
            <a:pathLst>
              <a:path w="51434" h="219710">
                <a:moveTo>
                  <a:pt x="32283" y="0"/>
                </a:moveTo>
                <a:lnTo>
                  <a:pt x="0" y="216674"/>
                </a:lnTo>
                <a:lnTo>
                  <a:pt x="18846" y="219481"/>
                </a:lnTo>
                <a:lnTo>
                  <a:pt x="51130" y="2806"/>
                </a:lnTo>
                <a:lnTo>
                  <a:pt x="3228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5166" y="6114694"/>
            <a:ext cx="101600" cy="220345"/>
          </a:xfrm>
          <a:custGeom>
            <a:avLst/>
            <a:gdLst/>
            <a:ahLst/>
            <a:cxnLst/>
            <a:rect l="l" t="t" r="r" b="b"/>
            <a:pathLst>
              <a:path w="101600" h="220345">
                <a:moveTo>
                  <a:pt x="83413" y="0"/>
                </a:moveTo>
                <a:lnTo>
                  <a:pt x="0" y="212839"/>
                </a:lnTo>
                <a:lnTo>
                  <a:pt x="17741" y="219786"/>
                </a:lnTo>
                <a:lnTo>
                  <a:pt x="101142" y="6946"/>
                </a:lnTo>
                <a:lnTo>
                  <a:pt x="8341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3638" y="6084570"/>
            <a:ext cx="28575" cy="210185"/>
          </a:xfrm>
          <a:custGeom>
            <a:avLst/>
            <a:gdLst/>
            <a:ahLst/>
            <a:cxnLst/>
            <a:rect l="l" t="t" r="r" b="b"/>
            <a:pathLst>
              <a:path w="28575" h="210185">
                <a:moveTo>
                  <a:pt x="19037" y="0"/>
                </a:moveTo>
                <a:lnTo>
                  <a:pt x="0" y="850"/>
                </a:lnTo>
                <a:lnTo>
                  <a:pt x="9410" y="210184"/>
                </a:lnTo>
                <a:lnTo>
                  <a:pt x="28447" y="209334"/>
                </a:lnTo>
                <a:lnTo>
                  <a:pt x="190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97140" y="6012967"/>
            <a:ext cx="73025" cy="207645"/>
          </a:xfrm>
          <a:custGeom>
            <a:avLst/>
            <a:gdLst/>
            <a:ahLst/>
            <a:cxnLst/>
            <a:rect l="l" t="t" r="r" b="b"/>
            <a:pathLst>
              <a:path w="73025" h="207645">
                <a:moveTo>
                  <a:pt x="18402" y="0"/>
                </a:moveTo>
                <a:lnTo>
                  <a:pt x="0" y="4927"/>
                </a:lnTo>
                <a:lnTo>
                  <a:pt x="54216" y="207340"/>
                </a:lnTo>
                <a:lnTo>
                  <a:pt x="72618" y="202412"/>
                </a:lnTo>
                <a:lnTo>
                  <a:pt x="1840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13002" y="5909132"/>
            <a:ext cx="111125" cy="196215"/>
          </a:xfrm>
          <a:custGeom>
            <a:avLst/>
            <a:gdLst/>
            <a:ahLst/>
            <a:cxnLst/>
            <a:rect l="l" t="t" r="r" b="b"/>
            <a:pathLst>
              <a:path w="111125" h="196214">
                <a:moveTo>
                  <a:pt x="17030" y="0"/>
                </a:moveTo>
                <a:lnTo>
                  <a:pt x="0" y="8521"/>
                </a:lnTo>
                <a:lnTo>
                  <a:pt x="93764" y="195935"/>
                </a:lnTo>
                <a:lnTo>
                  <a:pt x="110794" y="187401"/>
                </a:lnTo>
                <a:lnTo>
                  <a:pt x="1703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22069" y="5776798"/>
            <a:ext cx="146685" cy="175260"/>
          </a:xfrm>
          <a:custGeom>
            <a:avLst/>
            <a:gdLst/>
            <a:ahLst/>
            <a:cxnLst/>
            <a:rect l="l" t="t" r="r" b="b"/>
            <a:pathLst>
              <a:path w="146684" h="175260">
                <a:moveTo>
                  <a:pt x="14859" y="0"/>
                </a:moveTo>
                <a:lnTo>
                  <a:pt x="0" y="11988"/>
                </a:lnTo>
                <a:lnTo>
                  <a:pt x="131826" y="174853"/>
                </a:lnTo>
                <a:lnTo>
                  <a:pt x="146685" y="162864"/>
                </a:lnTo>
                <a:lnTo>
                  <a:pt x="1485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02410" y="5628284"/>
            <a:ext cx="182880" cy="135890"/>
          </a:xfrm>
          <a:custGeom>
            <a:avLst/>
            <a:gdLst/>
            <a:ahLst/>
            <a:cxnLst/>
            <a:rect l="l" t="t" r="r" b="b"/>
            <a:pathLst>
              <a:path w="182880" h="135889">
                <a:moveTo>
                  <a:pt x="10921" y="0"/>
                </a:moveTo>
                <a:lnTo>
                  <a:pt x="0" y="15633"/>
                </a:lnTo>
                <a:lnTo>
                  <a:pt x="171958" y="135343"/>
                </a:lnTo>
                <a:lnTo>
                  <a:pt x="182879" y="119697"/>
                </a:lnTo>
                <a:lnTo>
                  <a:pt x="1092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357" y="3891915"/>
            <a:ext cx="120014" cy="191770"/>
          </a:xfrm>
          <a:custGeom>
            <a:avLst/>
            <a:gdLst/>
            <a:ahLst/>
            <a:cxnLst/>
            <a:rect l="l" t="t" r="r" b="b"/>
            <a:pathLst>
              <a:path w="120014" h="191770">
                <a:moveTo>
                  <a:pt x="16584" y="0"/>
                </a:moveTo>
                <a:lnTo>
                  <a:pt x="0" y="9398"/>
                </a:lnTo>
                <a:lnTo>
                  <a:pt x="103099" y="191770"/>
                </a:lnTo>
                <a:lnTo>
                  <a:pt x="119684" y="182372"/>
                </a:lnTo>
                <a:lnTo>
                  <a:pt x="1658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1317" y="3768852"/>
            <a:ext cx="78740" cy="206375"/>
          </a:xfrm>
          <a:custGeom>
            <a:avLst/>
            <a:gdLst/>
            <a:ahLst/>
            <a:cxnLst/>
            <a:rect l="l" t="t" r="r" b="b"/>
            <a:pathLst>
              <a:path w="78739" h="206375">
                <a:moveTo>
                  <a:pt x="18237" y="0"/>
                </a:moveTo>
                <a:lnTo>
                  <a:pt x="0" y="5461"/>
                </a:lnTo>
                <a:lnTo>
                  <a:pt x="60477" y="206121"/>
                </a:lnTo>
                <a:lnTo>
                  <a:pt x="78714" y="200660"/>
                </a:lnTo>
                <a:lnTo>
                  <a:pt x="18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6048" y="3652520"/>
            <a:ext cx="46355" cy="219710"/>
          </a:xfrm>
          <a:custGeom>
            <a:avLst/>
            <a:gdLst/>
            <a:ahLst/>
            <a:cxnLst/>
            <a:rect l="l" t="t" r="r" b="b"/>
            <a:pathLst>
              <a:path w="46355" h="219710">
                <a:moveTo>
                  <a:pt x="27292" y="0"/>
                </a:moveTo>
                <a:lnTo>
                  <a:pt x="0" y="217296"/>
                </a:lnTo>
                <a:lnTo>
                  <a:pt x="18910" y="219709"/>
                </a:lnTo>
                <a:lnTo>
                  <a:pt x="46202" y="2412"/>
                </a:lnTo>
                <a:lnTo>
                  <a:pt x="2729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20254" y="3640073"/>
            <a:ext cx="93345" cy="232410"/>
          </a:xfrm>
          <a:custGeom>
            <a:avLst/>
            <a:gdLst/>
            <a:ahLst/>
            <a:cxnLst/>
            <a:rect l="l" t="t" r="r" b="b"/>
            <a:pathLst>
              <a:path w="93344" h="232410">
                <a:moveTo>
                  <a:pt x="75006" y="0"/>
                </a:moveTo>
                <a:lnTo>
                  <a:pt x="0" y="225932"/>
                </a:lnTo>
                <a:lnTo>
                  <a:pt x="18084" y="231901"/>
                </a:lnTo>
                <a:lnTo>
                  <a:pt x="93091" y="5968"/>
                </a:lnTo>
                <a:lnTo>
                  <a:pt x="7500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28712" y="3684778"/>
            <a:ext cx="135255" cy="225425"/>
          </a:xfrm>
          <a:custGeom>
            <a:avLst/>
            <a:gdLst/>
            <a:ahLst/>
            <a:cxnLst/>
            <a:rect l="l" t="t" r="r" b="b"/>
            <a:pathLst>
              <a:path w="135255" h="225425">
                <a:moveTo>
                  <a:pt x="118249" y="0"/>
                </a:moveTo>
                <a:lnTo>
                  <a:pt x="0" y="215773"/>
                </a:lnTo>
                <a:lnTo>
                  <a:pt x="16700" y="225044"/>
                </a:lnTo>
                <a:lnTo>
                  <a:pt x="135013" y="9271"/>
                </a:lnTo>
                <a:lnTo>
                  <a:pt x="1182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424939" y="3755390"/>
            <a:ext cx="174625" cy="223520"/>
          </a:xfrm>
          <a:custGeom>
            <a:avLst/>
            <a:gdLst/>
            <a:ahLst/>
            <a:cxnLst/>
            <a:rect l="l" t="t" r="r" b="b"/>
            <a:pathLst>
              <a:path w="174625" h="223520">
                <a:moveTo>
                  <a:pt x="159003" y="0"/>
                </a:moveTo>
                <a:lnTo>
                  <a:pt x="0" y="212090"/>
                </a:lnTo>
                <a:lnTo>
                  <a:pt x="15240" y="223520"/>
                </a:lnTo>
                <a:lnTo>
                  <a:pt x="174244" y="11430"/>
                </a:lnTo>
                <a:lnTo>
                  <a:pt x="15900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591944" y="3875404"/>
            <a:ext cx="205740" cy="196215"/>
          </a:xfrm>
          <a:custGeom>
            <a:avLst/>
            <a:gdLst/>
            <a:ahLst/>
            <a:cxnLst/>
            <a:rect l="l" t="t" r="r" b="b"/>
            <a:pathLst>
              <a:path w="205739" h="196214">
                <a:moveTo>
                  <a:pt x="192278" y="0"/>
                </a:moveTo>
                <a:lnTo>
                  <a:pt x="0" y="182499"/>
                </a:lnTo>
                <a:lnTo>
                  <a:pt x="13081" y="196215"/>
                </a:lnTo>
                <a:lnTo>
                  <a:pt x="205359" y="13716"/>
                </a:lnTo>
                <a:lnTo>
                  <a:pt x="19227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727835" y="4023867"/>
            <a:ext cx="232410" cy="179070"/>
          </a:xfrm>
          <a:custGeom>
            <a:avLst/>
            <a:gdLst/>
            <a:ahLst/>
            <a:cxnLst/>
            <a:rect l="l" t="t" r="r" b="b"/>
            <a:pathLst>
              <a:path w="232410" h="179070">
                <a:moveTo>
                  <a:pt x="220725" y="0"/>
                </a:moveTo>
                <a:lnTo>
                  <a:pt x="0" y="163321"/>
                </a:lnTo>
                <a:lnTo>
                  <a:pt x="11302" y="178688"/>
                </a:lnTo>
                <a:lnTo>
                  <a:pt x="232156" y="15366"/>
                </a:lnTo>
                <a:lnTo>
                  <a:pt x="220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832736" y="4204461"/>
            <a:ext cx="241935" cy="144780"/>
          </a:xfrm>
          <a:custGeom>
            <a:avLst/>
            <a:gdLst/>
            <a:ahLst/>
            <a:cxnLst/>
            <a:rect l="l" t="t" r="r" b="b"/>
            <a:pathLst>
              <a:path w="241935" h="144779">
                <a:moveTo>
                  <a:pt x="232282" y="0"/>
                </a:moveTo>
                <a:lnTo>
                  <a:pt x="0" y="127762"/>
                </a:lnTo>
                <a:lnTo>
                  <a:pt x="9143" y="144525"/>
                </a:lnTo>
                <a:lnTo>
                  <a:pt x="241426" y="16763"/>
                </a:lnTo>
                <a:lnTo>
                  <a:pt x="23228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06270" y="4409185"/>
            <a:ext cx="256540" cy="106680"/>
          </a:xfrm>
          <a:custGeom>
            <a:avLst/>
            <a:gdLst/>
            <a:ahLst/>
            <a:cxnLst/>
            <a:rect l="l" t="t" r="r" b="b"/>
            <a:pathLst>
              <a:path w="256539" h="106679">
                <a:moveTo>
                  <a:pt x="249809" y="0"/>
                </a:moveTo>
                <a:lnTo>
                  <a:pt x="0" y="88645"/>
                </a:lnTo>
                <a:lnTo>
                  <a:pt x="6350" y="106552"/>
                </a:lnTo>
                <a:lnTo>
                  <a:pt x="256159" y="17906"/>
                </a:lnTo>
                <a:lnTo>
                  <a:pt x="24980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34717" y="4622800"/>
            <a:ext cx="262890" cy="76200"/>
          </a:xfrm>
          <a:custGeom>
            <a:avLst/>
            <a:gdLst/>
            <a:ahLst/>
            <a:cxnLst/>
            <a:rect l="l" t="t" r="r" b="b"/>
            <a:pathLst>
              <a:path w="262889" h="76200">
                <a:moveTo>
                  <a:pt x="258699" y="0"/>
                </a:moveTo>
                <a:lnTo>
                  <a:pt x="0" y="57657"/>
                </a:lnTo>
                <a:lnTo>
                  <a:pt x="4063" y="76200"/>
                </a:lnTo>
                <a:lnTo>
                  <a:pt x="262889" y="18542"/>
                </a:lnTo>
                <a:lnTo>
                  <a:pt x="25869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25320" y="4856226"/>
            <a:ext cx="266065" cy="41275"/>
          </a:xfrm>
          <a:custGeom>
            <a:avLst/>
            <a:gdLst/>
            <a:ahLst/>
            <a:cxnLst/>
            <a:rect l="l" t="t" r="r" b="b"/>
            <a:pathLst>
              <a:path w="266064" h="41275">
                <a:moveTo>
                  <a:pt x="264160" y="0"/>
                </a:moveTo>
                <a:lnTo>
                  <a:pt x="0" y="22225"/>
                </a:lnTo>
                <a:lnTo>
                  <a:pt x="1524" y="41148"/>
                </a:lnTo>
                <a:lnTo>
                  <a:pt x="265811" y="18923"/>
                </a:lnTo>
                <a:lnTo>
                  <a:pt x="26416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88032" y="5273675"/>
            <a:ext cx="237490" cy="66675"/>
          </a:xfrm>
          <a:custGeom>
            <a:avLst/>
            <a:gdLst/>
            <a:ahLst/>
            <a:cxnLst/>
            <a:rect l="l" t="t" r="r" b="b"/>
            <a:pathLst>
              <a:path w="237489" h="66675">
                <a:moveTo>
                  <a:pt x="3810" y="0"/>
                </a:moveTo>
                <a:lnTo>
                  <a:pt x="0" y="18668"/>
                </a:lnTo>
                <a:lnTo>
                  <a:pt x="233299" y="66675"/>
                </a:lnTo>
                <a:lnTo>
                  <a:pt x="237109" y="48006"/>
                </a:lnTo>
                <a:lnTo>
                  <a:pt x="381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59254" y="5453760"/>
            <a:ext cx="208915" cy="113030"/>
          </a:xfrm>
          <a:custGeom>
            <a:avLst/>
            <a:gdLst/>
            <a:ahLst/>
            <a:cxnLst/>
            <a:rect l="l" t="t" r="r" b="b"/>
            <a:pathLst>
              <a:path w="208914" h="113029">
                <a:moveTo>
                  <a:pt x="8255" y="0"/>
                </a:moveTo>
                <a:lnTo>
                  <a:pt x="0" y="17271"/>
                </a:lnTo>
                <a:lnTo>
                  <a:pt x="200659" y="112902"/>
                </a:lnTo>
                <a:lnTo>
                  <a:pt x="208914" y="95630"/>
                </a:lnTo>
                <a:lnTo>
                  <a:pt x="825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49375" y="4978400"/>
            <a:ext cx="323850" cy="190500"/>
          </a:xfrm>
          <a:custGeom>
            <a:avLst/>
            <a:gdLst/>
            <a:ahLst/>
            <a:cxnLst/>
            <a:rect l="l" t="t" r="r" b="b"/>
            <a:pathLst>
              <a:path w="323850" h="190500">
                <a:moveTo>
                  <a:pt x="311150" y="57150"/>
                </a:moveTo>
                <a:lnTo>
                  <a:pt x="257175" y="57150"/>
                </a:lnTo>
                <a:lnTo>
                  <a:pt x="219075" y="180975"/>
                </a:lnTo>
                <a:lnTo>
                  <a:pt x="266700" y="190500"/>
                </a:lnTo>
                <a:lnTo>
                  <a:pt x="311150" y="57150"/>
                </a:lnTo>
                <a:close/>
              </a:path>
              <a:path w="323850" h="190500">
                <a:moveTo>
                  <a:pt x="66675" y="0"/>
                </a:moveTo>
                <a:lnTo>
                  <a:pt x="0" y="171450"/>
                </a:lnTo>
                <a:lnTo>
                  <a:pt x="47625" y="180975"/>
                </a:lnTo>
                <a:lnTo>
                  <a:pt x="95250" y="47625"/>
                </a:lnTo>
                <a:lnTo>
                  <a:pt x="314325" y="47625"/>
                </a:lnTo>
                <a:lnTo>
                  <a:pt x="323850" y="19050"/>
                </a:lnTo>
                <a:lnTo>
                  <a:pt x="66675" y="0"/>
                </a:lnTo>
                <a:close/>
              </a:path>
              <a:path w="323850" h="190500">
                <a:moveTo>
                  <a:pt x="314325" y="47625"/>
                </a:moveTo>
                <a:lnTo>
                  <a:pt x="95250" y="47625"/>
                </a:lnTo>
                <a:lnTo>
                  <a:pt x="161925" y="57150"/>
                </a:lnTo>
                <a:lnTo>
                  <a:pt x="123825" y="171450"/>
                </a:lnTo>
                <a:lnTo>
                  <a:pt x="161925" y="171450"/>
                </a:lnTo>
                <a:lnTo>
                  <a:pt x="209550" y="57150"/>
                </a:lnTo>
                <a:lnTo>
                  <a:pt x="311150" y="57150"/>
                </a:lnTo>
                <a:lnTo>
                  <a:pt x="314325" y="47625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162" y="4321175"/>
            <a:ext cx="142875" cy="123825"/>
          </a:xfrm>
          <a:custGeom>
            <a:avLst/>
            <a:gdLst/>
            <a:ahLst/>
            <a:cxnLst/>
            <a:rect l="l" t="t" r="r" b="b"/>
            <a:pathLst>
              <a:path w="142875" h="123825">
                <a:moveTo>
                  <a:pt x="28575" y="38100"/>
                </a:moveTo>
                <a:lnTo>
                  <a:pt x="0" y="47625"/>
                </a:lnTo>
                <a:lnTo>
                  <a:pt x="57150" y="123825"/>
                </a:lnTo>
                <a:lnTo>
                  <a:pt x="76200" y="114300"/>
                </a:lnTo>
                <a:lnTo>
                  <a:pt x="38100" y="57150"/>
                </a:lnTo>
                <a:lnTo>
                  <a:pt x="104775" y="57150"/>
                </a:lnTo>
                <a:lnTo>
                  <a:pt x="28575" y="38100"/>
                </a:lnTo>
                <a:close/>
              </a:path>
              <a:path w="142875" h="123825">
                <a:moveTo>
                  <a:pt x="85725" y="0"/>
                </a:moveTo>
                <a:lnTo>
                  <a:pt x="66675" y="9525"/>
                </a:lnTo>
                <a:lnTo>
                  <a:pt x="104775" y="57150"/>
                </a:lnTo>
                <a:lnTo>
                  <a:pt x="38100" y="57150"/>
                </a:lnTo>
                <a:lnTo>
                  <a:pt x="114300" y="85725"/>
                </a:lnTo>
                <a:lnTo>
                  <a:pt x="142875" y="66675"/>
                </a:lnTo>
                <a:lnTo>
                  <a:pt x="85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3987" y="4208398"/>
            <a:ext cx="160655" cy="141605"/>
          </a:xfrm>
          <a:custGeom>
            <a:avLst/>
            <a:gdLst/>
            <a:ahLst/>
            <a:cxnLst/>
            <a:rect l="l" t="t" r="r" b="b"/>
            <a:pathLst>
              <a:path w="160654" h="141604">
                <a:moveTo>
                  <a:pt x="28575" y="65150"/>
                </a:moveTo>
                <a:lnTo>
                  <a:pt x="0" y="84200"/>
                </a:lnTo>
                <a:lnTo>
                  <a:pt x="85725" y="141350"/>
                </a:lnTo>
                <a:lnTo>
                  <a:pt x="103187" y="131825"/>
                </a:lnTo>
                <a:lnTo>
                  <a:pt x="94776" y="108076"/>
                </a:lnTo>
                <a:lnTo>
                  <a:pt x="71437" y="108076"/>
                </a:lnTo>
                <a:lnTo>
                  <a:pt x="28575" y="65150"/>
                </a:lnTo>
                <a:close/>
              </a:path>
              <a:path w="160654" h="141604">
                <a:moveTo>
                  <a:pt x="76200" y="36575"/>
                </a:moveTo>
                <a:lnTo>
                  <a:pt x="57150" y="46100"/>
                </a:lnTo>
                <a:lnTo>
                  <a:pt x="71437" y="108076"/>
                </a:lnTo>
                <a:lnTo>
                  <a:pt x="94776" y="108076"/>
                </a:lnTo>
                <a:lnTo>
                  <a:pt x="76200" y="55625"/>
                </a:lnTo>
                <a:lnTo>
                  <a:pt x="113241" y="55625"/>
                </a:lnTo>
                <a:lnTo>
                  <a:pt x="76200" y="36575"/>
                </a:lnTo>
                <a:close/>
              </a:path>
              <a:path w="160654" h="141604">
                <a:moveTo>
                  <a:pt x="113241" y="55625"/>
                </a:moveTo>
                <a:lnTo>
                  <a:pt x="76200" y="55625"/>
                </a:lnTo>
                <a:lnTo>
                  <a:pt x="141287" y="103250"/>
                </a:lnTo>
                <a:lnTo>
                  <a:pt x="160337" y="93725"/>
                </a:lnTo>
                <a:lnTo>
                  <a:pt x="151625" y="65150"/>
                </a:lnTo>
                <a:lnTo>
                  <a:pt x="131762" y="65150"/>
                </a:lnTo>
                <a:lnTo>
                  <a:pt x="113241" y="55625"/>
                </a:lnTo>
                <a:close/>
              </a:path>
              <a:path w="160654" h="141604">
                <a:moveTo>
                  <a:pt x="131762" y="0"/>
                </a:moveTo>
                <a:lnTo>
                  <a:pt x="112712" y="19050"/>
                </a:lnTo>
                <a:lnTo>
                  <a:pt x="131762" y="65150"/>
                </a:lnTo>
                <a:lnTo>
                  <a:pt x="151625" y="65150"/>
                </a:lnTo>
                <a:lnTo>
                  <a:pt x="1317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74737" y="5559425"/>
            <a:ext cx="132080" cy="123825"/>
          </a:xfrm>
          <a:custGeom>
            <a:avLst/>
            <a:gdLst/>
            <a:ahLst/>
            <a:cxnLst/>
            <a:rect l="l" t="t" r="r" b="b"/>
            <a:pathLst>
              <a:path w="132080" h="123825">
                <a:moveTo>
                  <a:pt x="120253" y="57150"/>
                </a:moveTo>
                <a:lnTo>
                  <a:pt x="95250" y="57150"/>
                </a:lnTo>
                <a:lnTo>
                  <a:pt x="104775" y="76200"/>
                </a:lnTo>
                <a:lnTo>
                  <a:pt x="47625" y="104775"/>
                </a:lnTo>
                <a:lnTo>
                  <a:pt x="57150" y="123825"/>
                </a:lnTo>
                <a:lnTo>
                  <a:pt x="131762" y="76200"/>
                </a:lnTo>
                <a:lnTo>
                  <a:pt x="120253" y="57150"/>
                </a:lnTo>
                <a:close/>
              </a:path>
              <a:path w="132080" h="123825">
                <a:moveTo>
                  <a:pt x="102989" y="28575"/>
                </a:moveTo>
                <a:lnTo>
                  <a:pt x="66675" y="28575"/>
                </a:lnTo>
                <a:lnTo>
                  <a:pt x="85725" y="47625"/>
                </a:lnTo>
                <a:lnTo>
                  <a:pt x="38100" y="76200"/>
                </a:lnTo>
                <a:lnTo>
                  <a:pt x="47625" y="85725"/>
                </a:lnTo>
                <a:lnTo>
                  <a:pt x="95250" y="57150"/>
                </a:lnTo>
                <a:lnTo>
                  <a:pt x="120253" y="57150"/>
                </a:lnTo>
                <a:lnTo>
                  <a:pt x="102989" y="28575"/>
                </a:lnTo>
                <a:close/>
              </a:path>
              <a:path w="132080" h="123825">
                <a:moveTo>
                  <a:pt x="85725" y="0"/>
                </a:moveTo>
                <a:lnTo>
                  <a:pt x="0" y="47625"/>
                </a:lnTo>
                <a:lnTo>
                  <a:pt x="9525" y="57150"/>
                </a:lnTo>
                <a:lnTo>
                  <a:pt x="66675" y="28575"/>
                </a:lnTo>
                <a:lnTo>
                  <a:pt x="102989" y="28575"/>
                </a:lnTo>
                <a:lnTo>
                  <a:pt x="85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492250" y="4416425"/>
            <a:ext cx="142875" cy="114300"/>
          </a:xfrm>
          <a:custGeom>
            <a:avLst/>
            <a:gdLst/>
            <a:ahLst/>
            <a:cxnLst/>
            <a:rect l="l" t="t" r="r" b="b"/>
            <a:pathLst>
              <a:path w="142875" h="114300">
                <a:moveTo>
                  <a:pt x="104775" y="0"/>
                </a:moveTo>
                <a:lnTo>
                  <a:pt x="0" y="57150"/>
                </a:lnTo>
                <a:lnTo>
                  <a:pt x="38100" y="114300"/>
                </a:lnTo>
                <a:lnTo>
                  <a:pt x="57150" y="104775"/>
                </a:lnTo>
                <a:lnTo>
                  <a:pt x="28575" y="66675"/>
                </a:lnTo>
                <a:lnTo>
                  <a:pt x="57150" y="47625"/>
                </a:lnTo>
                <a:lnTo>
                  <a:pt x="80962" y="47625"/>
                </a:lnTo>
                <a:lnTo>
                  <a:pt x="76200" y="38100"/>
                </a:lnTo>
                <a:lnTo>
                  <a:pt x="95250" y="19050"/>
                </a:lnTo>
                <a:lnTo>
                  <a:pt x="120015" y="19050"/>
                </a:lnTo>
                <a:lnTo>
                  <a:pt x="104775" y="0"/>
                </a:lnTo>
                <a:close/>
              </a:path>
              <a:path w="142875" h="114300">
                <a:moveTo>
                  <a:pt x="80962" y="47625"/>
                </a:moveTo>
                <a:lnTo>
                  <a:pt x="57150" y="47625"/>
                </a:lnTo>
                <a:lnTo>
                  <a:pt x="85725" y="85725"/>
                </a:lnTo>
                <a:lnTo>
                  <a:pt x="95250" y="76200"/>
                </a:lnTo>
                <a:lnTo>
                  <a:pt x="80962" y="47625"/>
                </a:lnTo>
                <a:close/>
              </a:path>
              <a:path w="142875" h="114300">
                <a:moveTo>
                  <a:pt x="120015" y="19050"/>
                </a:moveTo>
                <a:lnTo>
                  <a:pt x="95250" y="19050"/>
                </a:lnTo>
                <a:lnTo>
                  <a:pt x="123825" y="66675"/>
                </a:lnTo>
                <a:lnTo>
                  <a:pt x="142875" y="47625"/>
                </a:lnTo>
                <a:lnTo>
                  <a:pt x="120015" y="190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25575" y="4311650"/>
            <a:ext cx="142875" cy="133350"/>
          </a:xfrm>
          <a:custGeom>
            <a:avLst/>
            <a:gdLst/>
            <a:ahLst/>
            <a:cxnLst/>
            <a:rect l="l" t="t" r="r" b="b"/>
            <a:pathLst>
              <a:path w="142875" h="133350">
                <a:moveTo>
                  <a:pt x="102393" y="38100"/>
                </a:moveTo>
                <a:lnTo>
                  <a:pt x="85725" y="38100"/>
                </a:lnTo>
                <a:lnTo>
                  <a:pt x="28575" y="114300"/>
                </a:lnTo>
                <a:lnTo>
                  <a:pt x="38100" y="133350"/>
                </a:lnTo>
                <a:lnTo>
                  <a:pt x="97971" y="95250"/>
                </a:lnTo>
                <a:lnTo>
                  <a:pt x="66675" y="95250"/>
                </a:lnTo>
                <a:lnTo>
                  <a:pt x="102393" y="38100"/>
                </a:lnTo>
                <a:close/>
              </a:path>
              <a:path w="142875" h="133350">
                <a:moveTo>
                  <a:pt x="133350" y="47625"/>
                </a:moveTo>
                <a:lnTo>
                  <a:pt x="66675" y="95250"/>
                </a:lnTo>
                <a:lnTo>
                  <a:pt x="97971" y="95250"/>
                </a:lnTo>
                <a:lnTo>
                  <a:pt x="142875" y="66675"/>
                </a:lnTo>
                <a:lnTo>
                  <a:pt x="133350" y="47625"/>
                </a:lnTo>
                <a:close/>
              </a:path>
              <a:path w="142875" h="133350">
                <a:moveTo>
                  <a:pt x="104775" y="0"/>
                </a:moveTo>
                <a:lnTo>
                  <a:pt x="0" y="66675"/>
                </a:lnTo>
                <a:lnTo>
                  <a:pt x="9525" y="85725"/>
                </a:lnTo>
                <a:lnTo>
                  <a:pt x="85725" y="38100"/>
                </a:lnTo>
                <a:lnTo>
                  <a:pt x="102393" y="38100"/>
                </a:lnTo>
                <a:lnTo>
                  <a:pt x="114300" y="19050"/>
                </a:lnTo>
                <a:lnTo>
                  <a:pt x="10477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113" y="6091237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9524" y="0"/>
                </a:moveTo>
                <a:lnTo>
                  <a:pt x="0" y="0"/>
                </a:lnTo>
                <a:lnTo>
                  <a:pt x="0" y="19050"/>
                </a:lnTo>
                <a:lnTo>
                  <a:pt x="95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113" y="4055998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0"/>
                </a:moveTo>
                <a:lnTo>
                  <a:pt x="0" y="38100"/>
                </a:lnTo>
                <a:lnTo>
                  <a:pt x="28574" y="76200"/>
                </a:lnTo>
                <a:lnTo>
                  <a:pt x="47624" y="66675"/>
                </a:lnTo>
                <a:lnTo>
                  <a:pt x="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113" y="6100762"/>
            <a:ext cx="57150" cy="104775"/>
          </a:xfrm>
          <a:custGeom>
            <a:avLst/>
            <a:gdLst/>
            <a:ahLst/>
            <a:cxnLst/>
            <a:rect l="l" t="t" r="r" b="b"/>
            <a:pathLst>
              <a:path w="57150" h="104775">
                <a:moveTo>
                  <a:pt x="57149" y="0"/>
                </a:moveTo>
                <a:lnTo>
                  <a:pt x="38099" y="0"/>
                </a:lnTo>
                <a:lnTo>
                  <a:pt x="0" y="57150"/>
                </a:lnTo>
                <a:lnTo>
                  <a:pt x="0" y="104775"/>
                </a:lnTo>
                <a:lnTo>
                  <a:pt x="571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868170" y="5072507"/>
            <a:ext cx="256540" cy="37465"/>
          </a:xfrm>
          <a:custGeom>
            <a:avLst/>
            <a:gdLst/>
            <a:ahLst/>
            <a:cxnLst/>
            <a:rect l="l" t="t" r="r" b="b"/>
            <a:pathLst>
              <a:path w="256539" h="37464">
                <a:moveTo>
                  <a:pt x="1269" y="0"/>
                </a:moveTo>
                <a:lnTo>
                  <a:pt x="0" y="19050"/>
                </a:lnTo>
                <a:lnTo>
                  <a:pt x="254888" y="37211"/>
                </a:lnTo>
                <a:lnTo>
                  <a:pt x="256286" y="18161"/>
                </a:lnTo>
                <a:lnTo>
                  <a:pt x="12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54075" y="3687445"/>
            <a:ext cx="31750" cy="219710"/>
          </a:xfrm>
          <a:custGeom>
            <a:avLst/>
            <a:gdLst/>
            <a:ahLst/>
            <a:cxnLst/>
            <a:rect l="l" t="t" r="r" b="b"/>
            <a:pathLst>
              <a:path w="31750" h="219710">
                <a:moveTo>
                  <a:pt x="19024" y="0"/>
                </a:moveTo>
                <a:lnTo>
                  <a:pt x="0" y="1015"/>
                </a:lnTo>
                <a:lnTo>
                  <a:pt x="12649" y="219709"/>
                </a:lnTo>
                <a:lnTo>
                  <a:pt x="31673" y="218693"/>
                </a:lnTo>
                <a:lnTo>
                  <a:pt x="190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20662" y="5674295"/>
            <a:ext cx="224154" cy="242570"/>
          </a:xfrm>
          <a:custGeom>
            <a:avLst/>
            <a:gdLst/>
            <a:ahLst/>
            <a:cxnLst/>
            <a:rect l="l" t="t" r="r" b="b"/>
            <a:pathLst>
              <a:path w="224154" h="242570">
                <a:moveTo>
                  <a:pt x="13419" y="157509"/>
                </a:moveTo>
                <a:lnTo>
                  <a:pt x="0" y="159766"/>
                </a:lnTo>
                <a:lnTo>
                  <a:pt x="11062" y="198115"/>
                </a:lnTo>
                <a:lnTo>
                  <a:pt x="30162" y="223663"/>
                </a:lnTo>
                <a:lnTo>
                  <a:pt x="57596" y="237901"/>
                </a:lnTo>
                <a:lnTo>
                  <a:pt x="93662" y="242316"/>
                </a:lnTo>
                <a:lnTo>
                  <a:pt x="140419" y="234776"/>
                </a:lnTo>
                <a:lnTo>
                  <a:pt x="164107" y="220091"/>
                </a:lnTo>
                <a:lnTo>
                  <a:pt x="174924" y="204018"/>
                </a:lnTo>
                <a:lnTo>
                  <a:pt x="100806" y="204018"/>
                </a:lnTo>
                <a:lnTo>
                  <a:pt x="65186" y="195609"/>
                </a:lnTo>
                <a:lnTo>
                  <a:pt x="45205" y="159543"/>
                </a:lnTo>
                <a:lnTo>
                  <a:pt x="30137" y="159543"/>
                </a:lnTo>
                <a:lnTo>
                  <a:pt x="21629" y="158377"/>
                </a:lnTo>
                <a:lnTo>
                  <a:pt x="13419" y="157509"/>
                </a:lnTo>
                <a:close/>
              </a:path>
              <a:path w="224154" h="242570">
                <a:moveTo>
                  <a:pt x="128141" y="0"/>
                </a:moveTo>
                <a:lnTo>
                  <a:pt x="100806" y="4787"/>
                </a:lnTo>
                <a:lnTo>
                  <a:pt x="75852" y="19992"/>
                </a:lnTo>
                <a:lnTo>
                  <a:pt x="57150" y="50229"/>
                </a:lnTo>
                <a:lnTo>
                  <a:pt x="52196" y="92317"/>
                </a:lnTo>
                <a:lnTo>
                  <a:pt x="69722" y="117183"/>
                </a:lnTo>
                <a:lnTo>
                  <a:pt x="98297" y="132754"/>
                </a:lnTo>
                <a:lnTo>
                  <a:pt x="126491" y="146952"/>
                </a:lnTo>
                <a:lnTo>
                  <a:pt x="142875" y="167704"/>
                </a:lnTo>
                <a:lnTo>
                  <a:pt x="132853" y="191889"/>
                </a:lnTo>
                <a:lnTo>
                  <a:pt x="100806" y="204018"/>
                </a:lnTo>
                <a:lnTo>
                  <a:pt x="174924" y="204018"/>
                </a:lnTo>
                <a:lnTo>
                  <a:pt x="175592" y="203026"/>
                </a:lnTo>
                <a:lnTo>
                  <a:pt x="185737" y="188341"/>
                </a:lnTo>
                <a:lnTo>
                  <a:pt x="178345" y="139179"/>
                </a:lnTo>
                <a:lnTo>
                  <a:pt x="156368" y="118888"/>
                </a:lnTo>
                <a:lnTo>
                  <a:pt x="127248" y="107528"/>
                </a:lnTo>
                <a:lnTo>
                  <a:pt x="98425" y="85154"/>
                </a:lnTo>
                <a:lnTo>
                  <a:pt x="101029" y="66104"/>
                </a:lnTo>
                <a:lnTo>
                  <a:pt x="114498" y="47054"/>
                </a:lnTo>
                <a:lnTo>
                  <a:pt x="136599" y="38720"/>
                </a:lnTo>
                <a:lnTo>
                  <a:pt x="207213" y="38720"/>
                </a:lnTo>
                <a:lnTo>
                  <a:pt x="204390" y="33759"/>
                </a:lnTo>
                <a:lnTo>
                  <a:pt x="183653" y="12402"/>
                </a:lnTo>
                <a:lnTo>
                  <a:pt x="153987" y="1016"/>
                </a:lnTo>
                <a:lnTo>
                  <a:pt x="128141" y="0"/>
                </a:lnTo>
                <a:close/>
              </a:path>
              <a:path w="224154" h="242570">
                <a:moveTo>
                  <a:pt x="44450" y="158179"/>
                </a:moveTo>
                <a:lnTo>
                  <a:pt x="30137" y="159543"/>
                </a:lnTo>
                <a:lnTo>
                  <a:pt x="45205" y="159543"/>
                </a:lnTo>
                <a:lnTo>
                  <a:pt x="44450" y="158179"/>
                </a:lnTo>
                <a:close/>
              </a:path>
              <a:path w="224154" h="242570">
                <a:moveTo>
                  <a:pt x="207213" y="38720"/>
                </a:moveTo>
                <a:lnTo>
                  <a:pt x="136599" y="38720"/>
                </a:lnTo>
                <a:lnTo>
                  <a:pt x="165100" y="51816"/>
                </a:lnTo>
                <a:lnTo>
                  <a:pt x="169664" y="60771"/>
                </a:lnTo>
                <a:lnTo>
                  <a:pt x="174228" y="69874"/>
                </a:lnTo>
                <a:lnTo>
                  <a:pt x="179387" y="77489"/>
                </a:lnTo>
                <a:lnTo>
                  <a:pt x="185737" y="81979"/>
                </a:lnTo>
                <a:lnTo>
                  <a:pt x="196378" y="83616"/>
                </a:lnTo>
                <a:lnTo>
                  <a:pt x="210145" y="83170"/>
                </a:lnTo>
                <a:lnTo>
                  <a:pt x="221233" y="79747"/>
                </a:lnTo>
                <a:lnTo>
                  <a:pt x="223837" y="72454"/>
                </a:lnTo>
                <a:lnTo>
                  <a:pt x="217388" y="56604"/>
                </a:lnTo>
                <a:lnTo>
                  <a:pt x="207213" y="3872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91274" y="5632897"/>
            <a:ext cx="94615" cy="118745"/>
          </a:xfrm>
          <a:custGeom>
            <a:avLst/>
            <a:gdLst/>
            <a:ahLst/>
            <a:cxnLst/>
            <a:rect l="l" t="t" r="r" b="b"/>
            <a:pathLst>
              <a:path w="94615" h="118745">
                <a:moveTo>
                  <a:pt x="35736" y="93367"/>
                </a:moveTo>
                <a:lnTo>
                  <a:pt x="31635" y="98773"/>
                </a:lnTo>
                <a:lnTo>
                  <a:pt x="28542" y="101390"/>
                </a:lnTo>
                <a:lnTo>
                  <a:pt x="25638" y="103993"/>
                </a:lnTo>
                <a:lnTo>
                  <a:pt x="22109" y="109356"/>
                </a:lnTo>
                <a:lnTo>
                  <a:pt x="38323" y="117079"/>
                </a:lnTo>
                <a:lnTo>
                  <a:pt x="52859" y="118132"/>
                </a:lnTo>
                <a:lnTo>
                  <a:pt x="66304" y="112860"/>
                </a:lnTo>
                <a:lnTo>
                  <a:pt x="79246" y="101609"/>
                </a:lnTo>
                <a:lnTo>
                  <a:pt x="82028" y="97438"/>
                </a:lnTo>
                <a:lnTo>
                  <a:pt x="54727" y="97438"/>
                </a:lnTo>
                <a:lnTo>
                  <a:pt x="35736" y="93367"/>
                </a:lnTo>
                <a:close/>
              </a:path>
              <a:path w="94615" h="118745">
                <a:moveTo>
                  <a:pt x="92482" y="61909"/>
                </a:moveTo>
                <a:lnTo>
                  <a:pt x="70217" y="61909"/>
                </a:lnTo>
                <a:lnTo>
                  <a:pt x="75036" y="72711"/>
                </a:lnTo>
                <a:lnTo>
                  <a:pt x="68850" y="87553"/>
                </a:lnTo>
                <a:lnTo>
                  <a:pt x="54727" y="97438"/>
                </a:lnTo>
                <a:lnTo>
                  <a:pt x="82028" y="97438"/>
                </a:lnTo>
                <a:lnTo>
                  <a:pt x="91637" y="83027"/>
                </a:lnTo>
                <a:lnTo>
                  <a:pt x="94316" y="70331"/>
                </a:lnTo>
                <a:lnTo>
                  <a:pt x="92482" y="61909"/>
                </a:lnTo>
                <a:close/>
              </a:path>
              <a:path w="94615" h="118745">
                <a:moveTo>
                  <a:pt x="45471" y="0"/>
                </a:moveTo>
                <a:lnTo>
                  <a:pt x="10025" y="16398"/>
                </a:lnTo>
                <a:lnTo>
                  <a:pt x="0" y="40677"/>
                </a:lnTo>
                <a:lnTo>
                  <a:pt x="4050" y="56334"/>
                </a:lnTo>
                <a:lnTo>
                  <a:pt x="19757" y="72096"/>
                </a:lnTo>
                <a:lnTo>
                  <a:pt x="37343" y="69970"/>
                </a:lnTo>
                <a:lnTo>
                  <a:pt x="54824" y="62420"/>
                </a:lnTo>
                <a:lnTo>
                  <a:pt x="70217" y="61909"/>
                </a:lnTo>
                <a:lnTo>
                  <a:pt x="92482" y="61909"/>
                </a:lnTo>
                <a:lnTo>
                  <a:pt x="90689" y="53197"/>
                </a:lnTo>
                <a:lnTo>
                  <a:pt x="89495" y="52485"/>
                </a:lnTo>
                <a:lnTo>
                  <a:pt x="28751" y="52485"/>
                </a:lnTo>
                <a:lnTo>
                  <a:pt x="23276" y="45823"/>
                </a:lnTo>
                <a:lnTo>
                  <a:pt x="21257" y="35371"/>
                </a:lnTo>
                <a:lnTo>
                  <a:pt x="25531" y="25145"/>
                </a:lnTo>
                <a:lnTo>
                  <a:pt x="38937" y="19161"/>
                </a:lnTo>
                <a:lnTo>
                  <a:pt x="57823" y="19161"/>
                </a:lnTo>
                <a:lnTo>
                  <a:pt x="59424" y="17850"/>
                </a:lnTo>
                <a:lnTo>
                  <a:pt x="63657" y="12915"/>
                </a:lnTo>
                <a:lnTo>
                  <a:pt x="66052" y="8014"/>
                </a:lnTo>
                <a:lnTo>
                  <a:pt x="64464" y="4899"/>
                </a:lnTo>
                <a:lnTo>
                  <a:pt x="57167" y="2363"/>
                </a:lnTo>
                <a:lnTo>
                  <a:pt x="45471" y="0"/>
                </a:lnTo>
                <a:close/>
              </a:path>
              <a:path w="94615" h="118745">
                <a:moveTo>
                  <a:pt x="67685" y="39495"/>
                </a:moveTo>
                <a:lnTo>
                  <a:pt x="54462" y="41192"/>
                </a:lnTo>
                <a:lnTo>
                  <a:pt x="43869" y="48714"/>
                </a:lnTo>
                <a:lnTo>
                  <a:pt x="28751" y="52485"/>
                </a:lnTo>
                <a:lnTo>
                  <a:pt x="89495" y="52485"/>
                </a:lnTo>
                <a:lnTo>
                  <a:pt x="67685" y="39495"/>
                </a:lnTo>
                <a:close/>
              </a:path>
              <a:path w="94615" h="118745">
                <a:moveTo>
                  <a:pt x="57823" y="19161"/>
                </a:moveTo>
                <a:lnTo>
                  <a:pt x="38937" y="19161"/>
                </a:lnTo>
                <a:lnTo>
                  <a:pt x="44639" y="20304"/>
                </a:lnTo>
                <a:lnTo>
                  <a:pt x="51408" y="23428"/>
                </a:lnTo>
                <a:lnTo>
                  <a:pt x="55497" y="21066"/>
                </a:lnTo>
                <a:lnTo>
                  <a:pt x="57823" y="19161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73062" y="3973448"/>
            <a:ext cx="552450" cy="2019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7887" y="4828081"/>
            <a:ext cx="334862" cy="294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70760" y="286511"/>
            <a:ext cx="4642103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770">
              <a:lnSpc>
                <a:spcPct val="100000"/>
              </a:lnSpc>
            </a:pPr>
            <a:r>
              <a:rPr spc="5" dirty="0"/>
              <a:t>社</a:t>
            </a:r>
            <a:r>
              <a:rPr spc="-15" dirty="0"/>
              <a:t>區</a:t>
            </a:r>
            <a:r>
              <a:rPr spc="5" dirty="0"/>
              <a:t>學</a:t>
            </a:r>
            <a:r>
              <a:rPr spc="-15" dirty="0"/>
              <a:t>習</a:t>
            </a:r>
            <a:r>
              <a:rPr spc="5" dirty="0"/>
              <a:t>的</a:t>
            </a:r>
            <a:r>
              <a:rPr spc="-15" dirty="0"/>
              <a:t>模</a:t>
            </a:r>
            <a:r>
              <a:rPr spc="5" dirty="0"/>
              <a:t>式</a:t>
            </a:r>
          </a:p>
        </p:txBody>
      </p:sp>
      <p:sp>
        <p:nvSpPr>
          <p:cNvPr id="99" name="object 99"/>
          <p:cNvSpPr/>
          <p:nvPr/>
        </p:nvSpPr>
        <p:spPr>
          <a:xfrm>
            <a:off x="204215" y="1644395"/>
            <a:ext cx="729996" cy="527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83108" y="1514855"/>
            <a:ext cx="3384804" cy="661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328415" y="1514855"/>
            <a:ext cx="5416295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83108" y="2002535"/>
            <a:ext cx="4197096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04215" y="2717292"/>
            <a:ext cx="729996" cy="527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3108" y="2587751"/>
            <a:ext cx="3384804" cy="661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328415" y="2587751"/>
            <a:ext cx="5416295" cy="6614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83108" y="3075432"/>
            <a:ext cx="3384804" cy="661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04215" y="3790188"/>
            <a:ext cx="729996" cy="5273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83108" y="3660647"/>
            <a:ext cx="3384804" cy="6614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328415" y="3660647"/>
            <a:ext cx="5416295" cy="6614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83108" y="4148328"/>
            <a:ext cx="6635496" cy="6614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04215" y="4863084"/>
            <a:ext cx="729996" cy="5273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83108" y="4733544"/>
            <a:ext cx="3384804" cy="6614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328415" y="4733544"/>
            <a:ext cx="5416295" cy="6614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83108" y="5221223"/>
            <a:ext cx="4604004" cy="6614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380491" y="1629917"/>
            <a:ext cx="8091170" cy="420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50" spc="5" dirty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sz="3200" spc="5" dirty="0">
                <a:solidFill>
                  <a:srgbClr val="FFFFCC"/>
                </a:solidFill>
                <a:latin typeface="PMingLiU"/>
                <a:cs typeface="PMingLiU"/>
              </a:rPr>
              <a:t>為居民需求而做</a:t>
            </a:r>
            <a:r>
              <a:rPr sz="3200" spc="5" dirty="0">
                <a:solidFill>
                  <a:srgbClr val="FFFFFF"/>
                </a:solidFill>
                <a:latin typeface="PMingLiU"/>
                <a:cs typeface="PMingLiU"/>
              </a:rPr>
              <a:t>：根據社區居民的需求而籌</a:t>
            </a:r>
            <a:endParaRPr sz="3200">
              <a:latin typeface="PMingLiU"/>
              <a:cs typeface="PMingLiU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畫出社區學習機會。</a:t>
            </a:r>
            <a:endParaRPr sz="3200">
              <a:latin typeface="PMingLiU"/>
              <a:cs typeface="PMingLiU"/>
            </a:endParaRPr>
          </a:p>
          <a:p>
            <a:pPr marL="355600" marR="5715" indent="-342900">
              <a:lnSpc>
                <a:spcPct val="100000"/>
              </a:lnSpc>
              <a:spcBef>
                <a:spcPts val="765"/>
              </a:spcBef>
            </a:pPr>
            <a:r>
              <a:rPr sz="2550" spc="170" dirty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sz="3200" dirty="0">
                <a:solidFill>
                  <a:srgbClr val="FFFFCC"/>
                </a:solidFill>
                <a:latin typeface="PMingLiU"/>
                <a:cs typeface="PMingLiU"/>
              </a:rPr>
              <a:t>為社</a:t>
            </a:r>
            <a:r>
              <a:rPr sz="3200" spc="-15" dirty="0">
                <a:solidFill>
                  <a:srgbClr val="FFFFCC"/>
                </a:solidFill>
                <a:latin typeface="PMingLiU"/>
                <a:cs typeface="PMingLiU"/>
              </a:rPr>
              <a:t>區</a:t>
            </a:r>
            <a:r>
              <a:rPr sz="3200" dirty="0">
                <a:solidFill>
                  <a:srgbClr val="FFFFCC"/>
                </a:solidFill>
                <a:latin typeface="PMingLiU"/>
                <a:cs typeface="PMingLiU"/>
              </a:rPr>
              <a:t>發展</a:t>
            </a:r>
            <a:r>
              <a:rPr sz="3200" spc="-15" dirty="0">
                <a:solidFill>
                  <a:srgbClr val="FFFFCC"/>
                </a:solidFill>
                <a:latin typeface="PMingLiU"/>
                <a:cs typeface="PMingLiU"/>
              </a:rPr>
              <a:t>而</a:t>
            </a:r>
            <a:r>
              <a:rPr sz="3200" dirty="0">
                <a:solidFill>
                  <a:srgbClr val="FFFFCC"/>
                </a:solidFill>
                <a:latin typeface="PMingLiU"/>
                <a:cs typeface="PMingLiU"/>
              </a:rPr>
              <a:t>做</a:t>
            </a: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：</a:t>
            </a:r>
            <a:r>
              <a:rPr sz="3200" spc="-15" dirty="0">
                <a:solidFill>
                  <a:srgbClr val="FFFFFF"/>
                </a:solidFill>
                <a:latin typeface="PMingLiU"/>
                <a:cs typeface="PMingLiU"/>
              </a:rPr>
              <a:t>為</a:t>
            </a: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了社</a:t>
            </a:r>
            <a:r>
              <a:rPr sz="3200" spc="-15" dirty="0">
                <a:solidFill>
                  <a:srgbClr val="FFFFFF"/>
                </a:solidFill>
                <a:latin typeface="PMingLiU"/>
                <a:cs typeface="PMingLiU"/>
              </a:rPr>
              <a:t>區</a:t>
            </a: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的未</a:t>
            </a:r>
            <a:r>
              <a:rPr sz="3200" spc="-15" dirty="0">
                <a:solidFill>
                  <a:srgbClr val="FFFFFF"/>
                </a:solidFill>
                <a:latin typeface="PMingLiU"/>
                <a:cs typeface="PMingLiU"/>
              </a:rPr>
              <a:t>來</a:t>
            </a: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而發</a:t>
            </a:r>
            <a:r>
              <a:rPr sz="3200" spc="-15" dirty="0">
                <a:solidFill>
                  <a:srgbClr val="FFFFFF"/>
                </a:solidFill>
                <a:latin typeface="PMingLiU"/>
                <a:cs typeface="PMingLiU"/>
              </a:rPr>
              <a:t>展</a:t>
            </a: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出  </a:t>
            </a:r>
            <a:r>
              <a:rPr sz="3200" spc="-5" dirty="0">
                <a:solidFill>
                  <a:srgbClr val="FFFFFF"/>
                </a:solidFill>
                <a:latin typeface="PMingLiU"/>
                <a:cs typeface="PMingLiU"/>
              </a:rPr>
              <a:t>社區學習活動。</a:t>
            </a:r>
            <a:endParaRPr sz="32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550" spc="5" dirty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sz="3200" spc="5" dirty="0">
                <a:solidFill>
                  <a:srgbClr val="FFFFCC"/>
                </a:solidFill>
                <a:latin typeface="PMingLiU"/>
                <a:cs typeface="PMingLiU"/>
              </a:rPr>
              <a:t>以自己社區為師</a:t>
            </a:r>
            <a:r>
              <a:rPr sz="3200" spc="5" dirty="0">
                <a:solidFill>
                  <a:srgbClr val="FFFFFF"/>
                </a:solidFill>
                <a:latin typeface="PMingLiU"/>
                <a:cs typeface="PMingLiU"/>
              </a:rPr>
              <a:t>：社區自己的內部資源就有</a:t>
            </a:r>
            <a:endParaRPr sz="3200">
              <a:latin typeface="PMingLiU"/>
              <a:cs typeface="PMingLiU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很多可以成為學習的對象與內容。</a:t>
            </a:r>
            <a:endParaRPr sz="3200">
              <a:latin typeface="PMingLiU"/>
              <a:cs typeface="PMingLiU"/>
            </a:endParaRPr>
          </a:p>
          <a:p>
            <a:pPr marL="355600" marR="5715" indent="-342900">
              <a:lnSpc>
                <a:spcPct val="100000"/>
              </a:lnSpc>
              <a:spcBef>
                <a:spcPts val="765"/>
              </a:spcBef>
            </a:pPr>
            <a:r>
              <a:rPr sz="2550" spc="170" dirty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sz="3200" dirty="0">
                <a:solidFill>
                  <a:srgbClr val="FFFFCC"/>
                </a:solidFill>
                <a:latin typeface="PMingLiU"/>
                <a:cs typeface="PMingLiU"/>
              </a:rPr>
              <a:t>以他</a:t>
            </a:r>
            <a:r>
              <a:rPr sz="3200" spc="-15" dirty="0">
                <a:solidFill>
                  <a:srgbClr val="FFFFCC"/>
                </a:solidFill>
                <a:latin typeface="PMingLiU"/>
                <a:cs typeface="PMingLiU"/>
              </a:rPr>
              <a:t>人</a:t>
            </a:r>
            <a:r>
              <a:rPr sz="3200" dirty="0">
                <a:solidFill>
                  <a:srgbClr val="FFFFCC"/>
                </a:solidFill>
                <a:latin typeface="PMingLiU"/>
                <a:cs typeface="PMingLiU"/>
              </a:rPr>
              <a:t>社區</a:t>
            </a:r>
            <a:r>
              <a:rPr sz="3200" spc="-15" dirty="0">
                <a:solidFill>
                  <a:srgbClr val="FFFFCC"/>
                </a:solidFill>
                <a:latin typeface="PMingLiU"/>
                <a:cs typeface="PMingLiU"/>
              </a:rPr>
              <a:t>為</a:t>
            </a:r>
            <a:r>
              <a:rPr sz="3200" dirty="0">
                <a:solidFill>
                  <a:srgbClr val="FFFFCC"/>
                </a:solidFill>
                <a:latin typeface="PMingLiU"/>
                <a:cs typeface="PMingLiU"/>
              </a:rPr>
              <a:t>師</a:t>
            </a: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：</a:t>
            </a:r>
            <a:r>
              <a:rPr sz="3200" spc="-15" dirty="0">
                <a:solidFill>
                  <a:srgbClr val="FFFFFF"/>
                </a:solidFill>
                <a:latin typeface="PMingLiU"/>
                <a:cs typeface="PMingLiU"/>
              </a:rPr>
              <a:t>別</a:t>
            </a: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人的</a:t>
            </a:r>
            <a:r>
              <a:rPr sz="3200" spc="-15" dirty="0">
                <a:solidFill>
                  <a:srgbClr val="FFFFFF"/>
                </a:solidFill>
                <a:latin typeface="PMingLiU"/>
                <a:cs typeface="PMingLiU"/>
              </a:rPr>
              <a:t>社</a:t>
            </a: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區如</a:t>
            </a:r>
            <a:r>
              <a:rPr sz="3200" spc="-15" dirty="0">
                <a:solidFill>
                  <a:srgbClr val="FFFFFF"/>
                </a:solidFill>
                <a:latin typeface="PMingLiU"/>
                <a:cs typeface="PMingLiU"/>
              </a:rPr>
              <a:t>何</a:t>
            </a: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發展</a:t>
            </a:r>
            <a:r>
              <a:rPr sz="3200" spc="-15" dirty="0">
                <a:solidFill>
                  <a:srgbClr val="FFFFFF"/>
                </a:solidFill>
                <a:latin typeface="PMingLiU"/>
                <a:cs typeface="PMingLiU"/>
              </a:rPr>
              <a:t>，</a:t>
            </a: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有  </a:t>
            </a:r>
            <a:r>
              <a:rPr sz="3200" spc="-5" dirty="0">
                <a:solidFill>
                  <a:srgbClr val="FFFFFF"/>
                </a:solidFill>
                <a:latin typeface="PMingLiU"/>
                <a:cs typeface="PMingLiU"/>
              </a:rPr>
              <a:t>很多可以借鏡的地方。</a:t>
            </a:r>
            <a:endParaRPr sz="32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7092" y="5033136"/>
            <a:ext cx="129539" cy="27305"/>
          </a:xfrm>
          <a:custGeom>
            <a:avLst/>
            <a:gdLst/>
            <a:ahLst/>
            <a:cxnLst/>
            <a:rect l="l" t="t" r="r" b="b"/>
            <a:pathLst>
              <a:path w="129539" h="27304">
                <a:moveTo>
                  <a:pt x="1143" y="0"/>
                </a:moveTo>
                <a:lnTo>
                  <a:pt x="0" y="19050"/>
                </a:lnTo>
                <a:lnTo>
                  <a:pt x="128269" y="27050"/>
                </a:lnTo>
                <a:lnTo>
                  <a:pt x="129539" y="8000"/>
                </a:lnTo>
                <a:lnTo>
                  <a:pt x="114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4591" y="4693665"/>
            <a:ext cx="137795" cy="45720"/>
          </a:xfrm>
          <a:custGeom>
            <a:avLst/>
            <a:gdLst/>
            <a:ahLst/>
            <a:cxnLst/>
            <a:rect l="l" t="t" r="r" b="b"/>
            <a:pathLst>
              <a:path w="137794" h="45720">
                <a:moveTo>
                  <a:pt x="133857" y="0"/>
                </a:moveTo>
                <a:lnTo>
                  <a:pt x="0" y="26923"/>
                </a:lnTo>
                <a:lnTo>
                  <a:pt x="3809" y="45592"/>
                </a:lnTo>
                <a:lnTo>
                  <a:pt x="137667" y="18668"/>
                </a:lnTo>
                <a:lnTo>
                  <a:pt x="13385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36114" y="4738751"/>
            <a:ext cx="137795" cy="38100"/>
          </a:xfrm>
          <a:custGeom>
            <a:avLst/>
            <a:gdLst/>
            <a:ahLst/>
            <a:cxnLst/>
            <a:rect l="l" t="t" r="r" b="b"/>
            <a:pathLst>
              <a:path w="137794" h="38100">
                <a:moveTo>
                  <a:pt x="135128" y="0"/>
                </a:moveTo>
                <a:lnTo>
                  <a:pt x="0" y="19050"/>
                </a:lnTo>
                <a:lnTo>
                  <a:pt x="2667" y="37973"/>
                </a:lnTo>
                <a:lnTo>
                  <a:pt x="137795" y="18923"/>
                </a:lnTo>
                <a:lnTo>
                  <a:pt x="135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36114" y="4776851"/>
            <a:ext cx="137795" cy="38100"/>
          </a:xfrm>
          <a:custGeom>
            <a:avLst/>
            <a:gdLst/>
            <a:ahLst/>
            <a:cxnLst/>
            <a:rect l="l" t="t" r="r" b="b"/>
            <a:pathLst>
              <a:path w="137794" h="38100">
                <a:moveTo>
                  <a:pt x="135128" y="0"/>
                </a:moveTo>
                <a:lnTo>
                  <a:pt x="0" y="19050"/>
                </a:lnTo>
                <a:lnTo>
                  <a:pt x="2667" y="37973"/>
                </a:lnTo>
                <a:lnTo>
                  <a:pt x="137795" y="18923"/>
                </a:lnTo>
                <a:lnTo>
                  <a:pt x="135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4591" y="4822571"/>
            <a:ext cx="130175" cy="29209"/>
          </a:xfrm>
          <a:custGeom>
            <a:avLst/>
            <a:gdLst/>
            <a:ahLst/>
            <a:cxnLst/>
            <a:rect l="l" t="t" r="r" b="b"/>
            <a:pathLst>
              <a:path w="130175" h="29210">
                <a:moveTo>
                  <a:pt x="128269" y="0"/>
                </a:moveTo>
                <a:lnTo>
                  <a:pt x="0" y="10159"/>
                </a:lnTo>
                <a:lnTo>
                  <a:pt x="1523" y="29082"/>
                </a:lnTo>
                <a:lnTo>
                  <a:pt x="129666" y="18922"/>
                </a:lnTo>
                <a:lnTo>
                  <a:pt x="1282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16683" y="4491735"/>
            <a:ext cx="135890" cy="62230"/>
          </a:xfrm>
          <a:custGeom>
            <a:avLst/>
            <a:gdLst/>
            <a:ahLst/>
            <a:cxnLst/>
            <a:rect l="l" t="t" r="r" b="b"/>
            <a:pathLst>
              <a:path w="135889" h="62229">
                <a:moveTo>
                  <a:pt x="129159" y="0"/>
                </a:moveTo>
                <a:lnTo>
                  <a:pt x="0" y="44068"/>
                </a:lnTo>
                <a:lnTo>
                  <a:pt x="6223" y="62102"/>
                </a:lnTo>
                <a:lnTo>
                  <a:pt x="135382" y="18033"/>
                </a:lnTo>
                <a:lnTo>
                  <a:pt x="12915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25701" y="4527930"/>
            <a:ext cx="136525" cy="56515"/>
          </a:xfrm>
          <a:custGeom>
            <a:avLst/>
            <a:gdLst/>
            <a:ahLst/>
            <a:cxnLst/>
            <a:rect l="l" t="t" r="r" b="b"/>
            <a:pathLst>
              <a:path w="136525" h="56514">
                <a:moveTo>
                  <a:pt x="131063" y="0"/>
                </a:moveTo>
                <a:lnTo>
                  <a:pt x="0" y="38100"/>
                </a:lnTo>
                <a:lnTo>
                  <a:pt x="5334" y="56388"/>
                </a:lnTo>
                <a:lnTo>
                  <a:pt x="136398" y="18288"/>
                </a:lnTo>
                <a:lnTo>
                  <a:pt x="13106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30400" y="4566030"/>
            <a:ext cx="136525" cy="56515"/>
          </a:xfrm>
          <a:custGeom>
            <a:avLst/>
            <a:gdLst/>
            <a:ahLst/>
            <a:cxnLst/>
            <a:rect l="l" t="t" r="r" b="b"/>
            <a:pathLst>
              <a:path w="136525" h="56514">
                <a:moveTo>
                  <a:pt x="131191" y="0"/>
                </a:moveTo>
                <a:lnTo>
                  <a:pt x="0" y="38100"/>
                </a:lnTo>
                <a:lnTo>
                  <a:pt x="5333" y="56388"/>
                </a:lnTo>
                <a:lnTo>
                  <a:pt x="136525" y="18288"/>
                </a:lnTo>
                <a:lnTo>
                  <a:pt x="13119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34845" y="4612004"/>
            <a:ext cx="137160" cy="50165"/>
          </a:xfrm>
          <a:custGeom>
            <a:avLst/>
            <a:gdLst/>
            <a:ahLst/>
            <a:cxnLst/>
            <a:rect l="l" t="t" r="r" b="b"/>
            <a:pathLst>
              <a:path w="137160" h="50164">
                <a:moveTo>
                  <a:pt x="132715" y="0"/>
                </a:moveTo>
                <a:lnTo>
                  <a:pt x="0" y="31623"/>
                </a:lnTo>
                <a:lnTo>
                  <a:pt x="4444" y="50165"/>
                </a:lnTo>
                <a:lnTo>
                  <a:pt x="137160" y="18542"/>
                </a:lnTo>
                <a:lnTo>
                  <a:pt x="13271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52041" y="4300473"/>
            <a:ext cx="131445" cy="76835"/>
          </a:xfrm>
          <a:custGeom>
            <a:avLst/>
            <a:gdLst/>
            <a:ahLst/>
            <a:cxnLst/>
            <a:rect l="l" t="t" r="r" b="b"/>
            <a:pathLst>
              <a:path w="131444" h="76835">
                <a:moveTo>
                  <a:pt x="123062" y="0"/>
                </a:moveTo>
                <a:lnTo>
                  <a:pt x="0" y="59181"/>
                </a:lnTo>
                <a:lnTo>
                  <a:pt x="8254" y="76326"/>
                </a:lnTo>
                <a:lnTo>
                  <a:pt x="131317" y="17144"/>
                </a:lnTo>
                <a:lnTo>
                  <a:pt x="1230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68423" y="4343527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596"/>
                </a:lnTo>
                <a:lnTo>
                  <a:pt x="133476" y="17653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1123" y="4380103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469"/>
                </a:lnTo>
                <a:lnTo>
                  <a:pt x="133476" y="17526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96998" y="4411853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469"/>
                </a:lnTo>
                <a:lnTo>
                  <a:pt x="133476" y="17526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53235" y="4137152"/>
            <a:ext cx="125730" cy="88900"/>
          </a:xfrm>
          <a:custGeom>
            <a:avLst/>
            <a:gdLst/>
            <a:ahLst/>
            <a:cxnLst/>
            <a:rect l="l" t="t" r="r" b="b"/>
            <a:pathLst>
              <a:path w="125730" h="88900">
                <a:moveTo>
                  <a:pt x="115569" y="0"/>
                </a:moveTo>
                <a:lnTo>
                  <a:pt x="0" y="72517"/>
                </a:lnTo>
                <a:lnTo>
                  <a:pt x="10159" y="88646"/>
                </a:lnTo>
                <a:lnTo>
                  <a:pt x="125729" y="16129"/>
                </a:lnTo>
                <a:lnTo>
                  <a:pt x="1155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73173" y="4165346"/>
            <a:ext cx="127635" cy="86360"/>
          </a:xfrm>
          <a:custGeom>
            <a:avLst/>
            <a:gdLst/>
            <a:ahLst/>
            <a:cxnLst/>
            <a:rect l="l" t="t" r="r" b="b"/>
            <a:pathLst>
              <a:path w="127635" h="86360">
                <a:moveTo>
                  <a:pt x="117348" y="0"/>
                </a:moveTo>
                <a:lnTo>
                  <a:pt x="0" y="69849"/>
                </a:lnTo>
                <a:lnTo>
                  <a:pt x="9778" y="86232"/>
                </a:lnTo>
                <a:lnTo>
                  <a:pt x="127126" y="16382"/>
                </a:lnTo>
                <a:lnTo>
                  <a:pt x="11734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96288" y="4201795"/>
            <a:ext cx="128905" cy="83185"/>
          </a:xfrm>
          <a:custGeom>
            <a:avLst/>
            <a:gdLst/>
            <a:ahLst/>
            <a:cxnLst/>
            <a:rect l="l" t="t" r="r" b="b"/>
            <a:pathLst>
              <a:path w="128905" h="83185">
                <a:moveTo>
                  <a:pt x="119253" y="0"/>
                </a:moveTo>
                <a:lnTo>
                  <a:pt x="0" y="66547"/>
                </a:lnTo>
                <a:lnTo>
                  <a:pt x="9270" y="83184"/>
                </a:lnTo>
                <a:lnTo>
                  <a:pt x="128524" y="16636"/>
                </a:lnTo>
                <a:lnTo>
                  <a:pt x="11925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16989" y="4228719"/>
            <a:ext cx="128905" cy="83820"/>
          </a:xfrm>
          <a:custGeom>
            <a:avLst/>
            <a:gdLst/>
            <a:ahLst/>
            <a:cxnLst/>
            <a:rect l="l" t="t" r="r" b="b"/>
            <a:pathLst>
              <a:path w="128905" h="83820">
                <a:moveTo>
                  <a:pt x="119125" y="0"/>
                </a:moveTo>
                <a:lnTo>
                  <a:pt x="0" y="66674"/>
                </a:lnTo>
                <a:lnTo>
                  <a:pt x="9271" y="83311"/>
                </a:lnTo>
                <a:lnTo>
                  <a:pt x="128397" y="16636"/>
                </a:lnTo>
                <a:lnTo>
                  <a:pt x="1191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0266" y="3986529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70" y="0"/>
                </a:moveTo>
                <a:lnTo>
                  <a:pt x="0" y="89789"/>
                </a:lnTo>
                <a:lnTo>
                  <a:pt x="12572" y="104140"/>
                </a:lnTo>
                <a:lnTo>
                  <a:pt x="115442" y="14351"/>
                </a:lnTo>
                <a:lnTo>
                  <a:pt x="10287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53667" y="4016755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69" y="0"/>
                </a:moveTo>
                <a:lnTo>
                  <a:pt x="0" y="89662"/>
                </a:lnTo>
                <a:lnTo>
                  <a:pt x="12445" y="104013"/>
                </a:lnTo>
                <a:lnTo>
                  <a:pt x="115315" y="14351"/>
                </a:lnTo>
                <a:lnTo>
                  <a:pt x="102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77416" y="4043679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69" y="0"/>
                </a:moveTo>
                <a:lnTo>
                  <a:pt x="0" y="89789"/>
                </a:lnTo>
                <a:lnTo>
                  <a:pt x="12572" y="104140"/>
                </a:lnTo>
                <a:lnTo>
                  <a:pt x="115442" y="14351"/>
                </a:lnTo>
                <a:lnTo>
                  <a:pt x="102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04720" y="4070730"/>
            <a:ext cx="118110" cy="100965"/>
          </a:xfrm>
          <a:custGeom>
            <a:avLst/>
            <a:gdLst/>
            <a:ahLst/>
            <a:cxnLst/>
            <a:rect l="l" t="t" r="r" b="b"/>
            <a:pathLst>
              <a:path w="118110" h="100964">
                <a:moveTo>
                  <a:pt x="106045" y="0"/>
                </a:moveTo>
                <a:lnTo>
                  <a:pt x="0" y="85979"/>
                </a:lnTo>
                <a:lnTo>
                  <a:pt x="11937" y="100838"/>
                </a:lnTo>
                <a:lnTo>
                  <a:pt x="117983" y="14859"/>
                </a:lnTo>
                <a:lnTo>
                  <a:pt x="10604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1525" y="4068698"/>
            <a:ext cx="285750" cy="240029"/>
          </a:xfrm>
          <a:custGeom>
            <a:avLst/>
            <a:gdLst/>
            <a:ahLst/>
            <a:cxnLst/>
            <a:rect l="l" t="t" r="r" b="b"/>
            <a:pathLst>
              <a:path w="285750" h="240029">
                <a:moveTo>
                  <a:pt x="146950" y="73151"/>
                </a:moveTo>
                <a:lnTo>
                  <a:pt x="101600" y="73151"/>
                </a:lnTo>
                <a:lnTo>
                  <a:pt x="149225" y="239775"/>
                </a:lnTo>
                <a:lnTo>
                  <a:pt x="204787" y="239775"/>
                </a:lnTo>
                <a:lnTo>
                  <a:pt x="227000" y="177926"/>
                </a:lnTo>
                <a:lnTo>
                  <a:pt x="177800" y="177926"/>
                </a:lnTo>
                <a:lnTo>
                  <a:pt x="146950" y="73151"/>
                </a:lnTo>
                <a:close/>
              </a:path>
              <a:path w="285750" h="240029">
                <a:moveTo>
                  <a:pt x="125412" y="0"/>
                </a:moveTo>
                <a:lnTo>
                  <a:pt x="76200" y="0"/>
                </a:lnTo>
                <a:lnTo>
                  <a:pt x="0" y="228726"/>
                </a:lnTo>
                <a:lnTo>
                  <a:pt x="44450" y="233425"/>
                </a:lnTo>
                <a:lnTo>
                  <a:pt x="101600" y="73151"/>
                </a:lnTo>
                <a:lnTo>
                  <a:pt x="146950" y="73151"/>
                </a:lnTo>
                <a:lnTo>
                  <a:pt x="125412" y="0"/>
                </a:lnTo>
                <a:close/>
              </a:path>
              <a:path w="285750" h="240029">
                <a:moveTo>
                  <a:pt x="285750" y="14350"/>
                </a:moveTo>
                <a:lnTo>
                  <a:pt x="234950" y="15875"/>
                </a:lnTo>
                <a:lnTo>
                  <a:pt x="177800" y="177926"/>
                </a:lnTo>
                <a:lnTo>
                  <a:pt x="227000" y="177926"/>
                </a:lnTo>
                <a:lnTo>
                  <a:pt x="285750" y="143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3331" y="4071111"/>
            <a:ext cx="671195" cy="1840230"/>
          </a:xfrm>
          <a:custGeom>
            <a:avLst/>
            <a:gdLst/>
            <a:ahLst/>
            <a:cxnLst/>
            <a:rect l="l" t="t" r="r" b="b"/>
            <a:pathLst>
              <a:path w="671194" h="1840229">
                <a:moveTo>
                  <a:pt x="652691" y="0"/>
                </a:moveTo>
                <a:lnTo>
                  <a:pt x="0" y="1833575"/>
                </a:lnTo>
                <a:lnTo>
                  <a:pt x="17945" y="1839963"/>
                </a:lnTo>
                <a:lnTo>
                  <a:pt x="670636" y="6350"/>
                </a:lnTo>
                <a:lnTo>
                  <a:pt x="65269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62" y="4937505"/>
            <a:ext cx="1634489" cy="132715"/>
          </a:xfrm>
          <a:custGeom>
            <a:avLst/>
            <a:gdLst/>
            <a:ahLst/>
            <a:cxnLst/>
            <a:rect l="l" t="t" r="r" b="b"/>
            <a:pathLst>
              <a:path w="1634489" h="132714">
                <a:moveTo>
                  <a:pt x="1322" y="0"/>
                </a:moveTo>
                <a:lnTo>
                  <a:pt x="0" y="19050"/>
                </a:lnTo>
                <a:lnTo>
                  <a:pt x="1632796" y="132588"/>
                </a:lnTo>
                <a:lnTo>
                  <a:pt x="1634066" y="113538"/>
                </a:lnTo>
                <a:lnTo>
                  <a:pt x="132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55038" y="3878834"/>
            <a:ext cx="98425" cy="110489"/>
          </a:xfrm>
          <a:custGeom>
            <a:avLst/>
            <a:gdLst/>
            <a:ahLst/>
            <a:cxnLst/>
            <a:rect l="l" t="t" r="r" b="b"/>
            <a:pathLst>
              <a:path w="98425" h="110489">
                <a:moveTo>
                  <a:pt x="83820" y="0"/>
                </a:moveTo>
                <a:lnTo>
                  <a:pt x="0" y="97536"/>
                </a:lnTo>
                <a:lnTo>
                  <a:pt x="14351" y="109982"/>
                </a:lnTo>
                <a:lnTo>
                  <a:pt x="98298" y="12446"/>
                </a:lnTo>
                <a:lnTo>
                  <a:pt x="8382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91488" y="3901059"/>
            <a:ext cx="98425" cy="110489"/>
          </a:xfrm>
          <a:custGeom>
            <a:avLst/>
            <a:gdLst/>
            <a:ahLst/>
            <a:cxnLst/>
            <a:rect l="l" t="t" r="r" b="b"/>
            <a:pathLst>
              <a:path w="98425" h="110489">
                <a:moveTo>
                  <a:pt x="83947" y="0"/>
                </a:moveTo>
                <a:lnTo>
                  <a:pt x="0" y="97536"/>
                </a:lnTo>
                <a:lnTo>
                  <a:pt x="14478" y="109982"/>
                </a:lnTo>
                <a:lnTo>
                  <a:pt x="98298" y="12446"/>
                </a:lnTo>
                <a:lnTo>
                  <a:pt x="8394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30985" y="3915536"/>
            <a:ext cx="103505" cy="116205"/>
          </a:xfrm>
          <a:custGeom>
            <a:avLst/>
            <a:gdLst/>
            <a:ahLst/>
            <a:cxnLst/>
            <a:rect l="l" t="t" r="r" b="b"/>
            <a:pathLst>
              <a:path w="103505" h="116204">
                <a:moveTo>
                  <a:pt x="89027" y="0"/>
                </a:moveTo>
                <a:lnTo>
                  <a:pt x="0" y="103505"/>
                </a:lnTo>
                <a:lnTo>
                  <a:pt x="14478" y="115950"/>
                </a:lnTo>
                <a:lnTo>
                  <a:pt x="103504" y="12445"/>
                </a:lnTo>
                <a:lnTo>
                  <a:pt x="8902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59052" y="3938015"/>
            <a:ext cx="111125" cy="109220"/>
          </a:xfrm>
          <a:custGeom>
            <a:avLst/>
            <a:gdLst/>
            <a:ahLst/>
            <a:cxnLst/>
            <a:rect l="l" t="t" r="r" b="b"/>
            <a:pathLst>
              <a:path w="111125" h="109220">
                <a:moveTo>
                  <a:pt x="97535" y="0"/>
                </a:moveTo>
                <a:lnTo>
                  <a:pt x="0" y="95503"/>
                </a:lnTo>
                <a:lnTo>
                  <a:pt x="13334" y="109092"/>
                </a:lnTo>
                <a:lnTo>
                  <a:pt x="110871" y="13588"/>
                </a:lnTo>
                <a:lnTo>
                  <a:pt x="9753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73047" y="3804284"/>
            <a:ext cx="74930" cy="113030"/>
          </a:xfrm>
          <a:custGeom>
            <a:avLst/>
            <a:gdLst/>
            <a:ahLst/>
            <a:cxnLst/>
            <a:rect l="l" t="t" r="r" b="b"/>
            <a:pathLst>
              <a:path w="74930" h="113029">
                <a:moveTo>
                  <a:pt x="58293" y="0"/>
                </a:moveTo>
                <a:lnTo>
                  <a:pt x="0" y="103758"/>
                </a:lnTo>
                <a:lnTo>
                  <a:pt x="16510" y="113029"/>
                </a:lnTo>
                <a:lnTo>
                  <a:pt x="74930" y="9270"/>
                </a:lnTo>
                <a:lnTo>
                  <a:pt x="5829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15847" y="3816984"/>
            <a:ext cx="74930" cy="113030"/>
          </a:xfrm>
          <a:custGeom>
            <a:avLst/>
            <a:gdLst/>
            <a:ahLst/>
            <a:cxnLst/>
            <a:rect l="l" t="t" r="r" b="b"/>
            <a:pathLst>
              <a:path w="74930" h="113029">
                <a:moveTo>
                  <a:pt x="58419" y="0"/>
                </a:moveTo>
                <a:lnTo>
                  <a:pt x="0" y="103758"/>
                </a:lnTo>
                <a:lnTo>
                  <a:pt x="16637" y="113029"/>
                </a:lnTo>
                <a:lnTo>
                  <a:pt x="74930" y="9270"/>
                </a:lnTo>
                <a:lnTo>
                  <a:pt x="5841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51407" y="3823208"/>
            <a:ext cx="83820" cy="120014"/>
          </a:xfrm>
          <a:custGeom>
            <a:avLst/>
            <a:gdLst/>
            <a:ahLst/>
            <a:cxnLst/>
            <a:rect l="l" t="t" r="r" b="b"/>
            <a:pathLst>
              <a:path w="83819" h="120014">
                <a:moveTo>
                  <a:pt x="67056" y="0"/>
                </a:moveTo>
                <a:lnTo>
                  <a:pt x="0" y="109728"/>
                </a:lnTo>
                <a:lnTo>
                  <a:pt x="16256" y="119634"/>
                </a:lnTo>
                <a:lnTo>
                  <a:pt x="83312" y="9906"/>
                </a:lnTo>
                <a:lnTo>
                  <a:pt x="6705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86966" y="3844671"/>
            <a:ext cx="92075" cy="114935"/>
          </a:xfrm>
          <a:custGeom>
            <a:avLst/>
            <a:gdLst/>
            <a:ahLst/>
            <a:cxnLst/>
            <a:rect l="l" t="t" r="r" b="b"/>
            <a:pathLst>
              <a:path w="92075" h="114935">
                <a:moveTo>
                  <a:pt x="76200" y="0"/>
                </a:moveTo>
                <a:lnTo>
                  <a:pt x="0" y="103504"/>
                </a:lnTo>
                <a:lnTo>
                  <a:pt x="15367" y="114807"/>
                </a:lnTo>
                <a:lnTo>
                  <a:pt x="91567" y="11302"/>
                </a:lnTo>
                <a:lnTo>
                  <a:pt x="7620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62647" y="3753611"/>
            <a:ext cx="54610" cy="119380"/>
          </a:xfrm>
          <a:custGeom>
            <a:avLst/>
            <a:gdLst/>
            <a:ahLst/>
            <a:cxnLst/>
            <a:rect l="l" t="t" r="r" b="b"/>
            <a:pathLst>
              <a:path w="54609" h="119379">
                <a:moveTo>
                  <a:pt x="36194" y="0"/>
                </a:moveTo>
                <a:lnTo>
                  <a:pt x="0" y="113411"/>
                </a:lnTo>
                <a:lnTo>
                  <a:pt x="18148" y="119125"/>
                </a:lnTo>
                <a:lnTo>
                  <a:pt x="54343" y="5714"/>
                </a:lnTo>
                <a:lnTo>
                  <a:pt x="3619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05738" y="3763390"/>
            <a:ext cx="57150" cy="118745"/>
          </a:xfrm>
          <a:custGeom>
            <a:avLst/>
            <a:gdLst/>
            <a:ahLst/>
            <a:cxnLst/>
            <a:rect l="l" t="t" r="r" b="b"/>
            <a:pathLst>
              <a:path w="57150" h="118745">
                <a:moveTo>
                  <a:pt x="39077" y="0"/>
                </a:moveTo>
                <a:lnTo>
                  <a:pt x="0" y="112394"/>
                </a:lnTo>
                <a:lnTo>
                  <a:pt x="17983" y="118617"/>
                </a:lnTo>
                <a:lnTo>
                  <a:pt x="57073" y="6222"/>
                </a:lnTo>
                <a:lnTo>
                  <a:pt x="3907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54950" y="3769740"/>
            <a:ext cx="57150" cy="118745"/>
          </a:xfrm>
          <a:custGeom>
            <a:avLst/>
            <a:gdLst/>
            <a:ahLst/>
            <a:cxnLst/>
            <a:rect l="l" t="t" r="r" b="b"/>
            <a:pathLst>
              <a:path w="57150" h="118745">
                <a:moveTo>
                  <a:pt x="39077" y="0"/>
                </a:moveTo>
                <a:lnTo>
                  <a:pt x="0" y="112394"/>
                </a:lnTo>
                <a:lnTo>
                  <a:pt x="17983" y="118617"/>
                </a:lnTo>
                <a:lnTo>
                  <a:pt x="57073" y="6222"/>
                </a:lnTo>
                <a:lnTo>
                  <a:pt x="3907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98625" y="3776979"/>
            <a:ext cx="65405" cy="116839"/>
          </a:xfrm>
          <a:custGeom>
            <a:avLst/>
            <a:gdLst/>
            <a:ahLst/>
            <a:cxnLst/>
            <a:rect l="l" t="t" r="r" b="b"/>
            <a:pathLst>
              <a:path w="65405" h="116839">
                <a:moveTo>
                  <a:pt x="47498" y="0"/>
                </a:moveTo>
                <a:lnTo>
                  <a:pt x="0" y="109220"/>
                </a:lnTo>
                <a:lnTo>
                  <a:pt x="17462" y="116840"/>
                </a:lnTo>
                <a:lnTo>
                  <a:pt x="64960" y="7620"/>
                </a:lnTo>
                <a:lnTo>
                  <a:pt x="4749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5342" y="3754373"/>
            <a:ext cx="36195" cy="111760"/>
          </a:xfrm>
          <a:custGeom>
            <a:avLst/>
            <a:gdLst/>
            <a:ahLst/>
            <a:cxnLst/>
            <a:rect l="l" t="t" r="r" b="b"/>
            <a:pathLst>
              <a:path w="36194" h="111760">
                <a:moveTo>
                  <a:pt x="17068" y="0"/>
                </a:moveTo>
                <a:lnTo>
                  <a:pt x="0" y="108203"/>
                </a:lnTo>
                <a:lnTo>
                  <a:pt x="18821" y="111251"/>
                </a:lnTo>
                <a:lnTo>
                  <a:pt x="35877" y="3048"/>
                </a:lnTo>
                <a:lnTo>
                  <a:pt x="1706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5456" y="3746627"/>
            <a:ext cx="43815" cy="120650"/>
          </a:xfrm>
          <a:custGeom>
            <a:avLst/>
            <a:gdLst/>
            <a:ahLst/>
            <a:cxnLst/>
            <a:rect l="l" t="t" r="r" b="b"/>
            <a:pathLst>
              <a:path w="43815" h="120650">
                <a:moveTo>
                  <a:pt x="24980" y="0"/>
                </a:moveTo>
                <a:lnTo>
                  <a:pt x="0" y="116459"/>
                </a:lnTo>
                <a:lnTo>
                  <a:pt x="18618" y="120396"/>
                </a:lnTo>
                <a:lnTo>
                  <a:pt x="43599" y="3937"/>
                </a:lnTo>
                <a:lnTo>
                  <a:pt x="2498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31062" y="3743452"/>
            <a:ext cx="45085" cy="120650"/>
          </a:xfrm>
          <a:custGeom>
            <a:avLst/>
            <a:gdLst/>
            <a:ahLst/>
            <a:cxnLst/>
            <a:rect l="l" t="t" r="r" b="b"/>
            <a:pathLst>
              <a:path w="45084" h="120650">
                <a:moveTo>
                  <a:pt x="25869" y="0"/>
                </a:moveTo>
                <a:lnTo>
                  <a:pt x="0" y="116205"/>
                </a:lnTo>
                <a:lnTo>
                  <a:pt x="18592" y="120396"/>
                </a:lnTo>
                <a:lnTo>
                  <a:pt x="44475" y="4191"/>
                </a:lnTo>
                <a:lnTo>
                  <a:pt x="25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80782" y="3743578"/>
            <a:ext cx="46990" cy="120650"/>
          </a:xfrm>
          <a:custGeom>
            <a:avLst/>
            <a:gdLst/>
            <a:ahLst/>
            <a:cxnLst/>
            <a:rect l="l" t="t" r="r" b="b"/>
            <a:pathLst>
              <a:path w="46990" h="120650">
                <a:moveTo>
                  <a:pt x="28105" y="0"/>
                </a:moveTo>
                <a:lnTo>
                  <a:pt x="0" y="115697"/>
                </a:lnTo>
                <a:lnTo>
                  <a:pt x="18516" y="120142"/>
                </a:lnTo>
                <a:lnTo>
                  <a:pt x="46621" y="4445"/>
                </a:lnTo>
                <a:lnTo>
                  <a:pt x="2810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5561" y="3786504"/>
            <a:ext cx="26034" cy="110489"/>
          </a:xfrm>
          <a:custGeom>
            <a:avLst/>
            <a:gdLst/>
            <a:ahLst/>
            <a:cxnLst/>
            <a:rect l="l" t="t" r="r" b="b"/>
            <a:pathLst>
              <a:path w="26034" h="110489">
                <a:moveTo>
                  <a:pt x="6527" y="0"/>
                </a:moveTo>
                <a:lnTo>
                  <a:pt x="0" y="109347"/>
                </a:lnTo>
                <a:lnTo>
                  <a:pt x="19011" y="110490"/>
                </a:lnTo>
                <a:lnTo>
                  <a:pt x="25539" y="1143"/>
                </a:lnTo>
                <a:lnTo>
                  <a:pt x="652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5956" y="3777360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727"/>
                </a:lnTo>
              </a:path>
            </a:pathLst>
          </a:custGeom>
          <a:ln w="20307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8647" y="3770884"/>
            <a:ext cx="22860" cy="110489"/>
          </a:xfrm>
          <a:custGeom>
            <a:avLst/>
            <a:gdLst/>
            <a:ahLst/>
            <a:cxnLst/>
            <a:rect l="l" t="t" r="r" b="b"/>
            <a:pathLst>
              <a:path w="22859" h="110489">
                <a:moveTo>
                  <a:pt x="3530" y="0"/>
                </a:moveTo>
                <a:lnTo>
                  <a:pt x="0" y="109474"/>
                </a:lnTo>
                <a:lnTo>
                  <a:pt x="19037" y="109982"/>
                </a:lnTo>
                <a:lnTo>
                  <a:pt x="22567" y="508"/>
                </a:lnTo>
                <a:lnTo>
                  <a:pt x="353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4316" y="3764279"/>
            <a:ext cx="26670" cy="110489"/>
          </a:xfrm>
          <a:custGeom>
            <a:avLst/>
            <a:gdLst/>
            <a:ahLst/>
            <a:cxnLst/>
            <a:rect l="l" t="t" r="r" b="b"/>
            <a:pathLst>
              <a:path w="26670" h="110489">
                <a:moveTo>
                  <a:pt x="7480" y="0"/>
                </a:moveTo>
                <a:lnTo>
                  <a:pt x="0" y="109220"/>
                </a:lnTo>
                <a:lnTo>
                  <a:pt x="18999" y="110490"/>
                </a:lnTo>
                <a:lnTo>
                  <a:pt x="26492" y="1270"/>
                </a:lnTo>
                <a:lnTo>
                  <a:pt x="748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7149" y="3860672"/>
            <a:ext cx="40005" cy="102235"/>
          </a:xfrm>
          <a:custGeom>
            <a:avLst/>
            <a:gdLst/>
            <a:ahLst/>
            <a:cxnLst/>
            <a:rect l="l" t="t" r="r" b="b"/>
            <a:pathLst>
              <a:path w="40004" h="102235">
                <a:moveTo>
                  <a:pt x="18618" y="0"/>
                </a:moveTo>
                <a:lnTo>
                  <a:pt x="0" y="4063"/>
                </a:lnTo>
                <a:lnTo>
                  <a:pt x="21145" y="101853"/>
                </a:lnTo>
                <a:lnTo>
                  <a:pt x="39763" y="97789"/>
                </a:lnTo>
                <a:lnTo>
                  <a:pt x="1861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5168" y="3844925"/>
            <a:ext cx="42545" cy="101600"/>
          </a:xfrm>
          <a:custGeom>
            <a:avLst/>
            <a:gdLst/>
            <a:ahLst/>
            <a:cxnLst/>
            <a:rect l="l" t="t" r="r" b="b"/>
            <a:pathLst>
              <a:path w="42545" h="101600">
                <a:moveTo>
                  <a:pt x="18503" y="0"/>
                </a:moveTo>
                <a:lnTo>
                  <a:pt x="0" y="4444"/>
                </a:lnTo>
                <a:lnTo>
                  <a:pt x="23647" y="101600"/>
                </a:lnTo>
                <a:lnTo>
                  <a:pt x="42151" y="97155"/>
                </a:lnTo>
                <a:lnTo>
                  <a:pt x="1850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2691" y="3828922"/>
            <a:ext cx="39370" cy="102235"/>
          </a:xfrm>
          <a:custGeom>
            <a:avLst/>
            <a:gdLst/>
            <a:ahLst/>
            <a:cxnLst/>
            <a:rect l="l" t="t" r="r" b="b"/>
            <a:pathLst>
              <a:path w="39370" h="102235">
                <a:moveTo>
                  <a:pt x="18643" y="0"/>
                </a:moveTo>
                <a:lnTo>
                  <a:pt x="0" y="3937"/>
                </a:lnTo>
                <a:lnTo>
                  <a:pt x="20535" y="101853"/>
                </a:lnTo>
                <a:lnTo>
                  <a:pt x="39179" y="97916"/>
                </a:lnTo>
                <a:lnTo>
                  <a:pt x="1864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2246" y="3805173"/>
            <a:ext cx="35560" cy="111760"/>
          </a:xfrm>
          <a:custGeom>
            <a:avLst/>
            <a:gdLst/>
            <a:ahLst/>
            <a:cxnLst/>
            <a:rect l="l" t="t" r="r" b="b"/>
            <a:pathLst>
              <a:path w="35559" h="111760">
                <a:moveTo>
                  <a:pt x="18834" y="0"/>
                </a:moveTo>
                <a:lnTo>
                  <a:pt x="0" y="2920"/>
                </a:lnTo>
                <a:lnTo>
                  <a:pt x="16484" y="111251"/>
                </a:lnTo>
                <a:lnTo>
                  <a:pt x="35318" y="108331"/>
                </a:lnTo>
                <a:lnTo>
                  <a:pt x="1883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347" y="4007358"/>
            <a:ext cx="70485" cy="94615"/>
          </a:xfrm>
          <a:custGeom>
            <a:avLst/>
            <a:gdLst/>
            <a:ahLst/>
            <a:cxnLst/>
            <a:rect l="l" t="t" r="r" b="b"/>
            <a:pathLst>
              <a:path w="70485" h="94614">
                <a:moveTo>
                  <a:pt x="15988" y="0"/>
                </a:moveTo>
                <a:lnTo>
                  <a:pt x="0" y="10287"/>
                </a:lnTo>
                <a:lnTo>
                  <a:pt x="54380" y="94234"/>
                </a:lnTo>
                <a:lnTo>
                  <a:pt x="70368" y="83947"/>
                </a:lnTo>
                <a:lnTo>
                  <a:pt x="1598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0298" y="3955415"/>
            <a:ext cx="66040" cy="96520"/>
          </a:xfrm>
          <a:custGeom>
            <a:avLst/>
            <a:gdLst/>
            <a:ahLst/>
            <a:cxnLst/>
            <a:rect l="l" t="t" r="r" b="b"/>
            <a:pathLst>
              <a:path w="66039" h="96520">
                <a:moveTo>
                  <a:pt x="16582" y="0"/>
                </a:moveTo>
                <a:lnTo>
                  <a:pt x="0" y="9398"/>
                </a:lnTo>
                <a:lnTo>
                  <a:pt x="49208" y="96520"/>
                </a:lnTo>
                <a:lnTo>
                  <a:pt x="65794" y="87122"/>
                </a:lnTo>
                <a:lnTo>
                  <a:pt x="1658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7474" y="3931792"/>
            <a:ext cx="57150" cy="99695"/>
          </a:xfrm>
          <a:custGeom>
            <a:avLst/>
            <a:gdLst/>
            <a:ahLst/>
            <a:cxnLst/>
            <a:rect l="l" t="t" r="r" b="b"/>
            <a:pathLst>
              <a:path w="57150" h="99695">
                <a:moveTo>
                  <a:pt x="17487" y="0"/>
                </a:moveTo>
                <a:lnTo>
                  <a:pt x="0" y="7492"/>
                </a:lnTo>
                <a:lnTo>
                  <a:pt x="39674" y="99313"/>
                </a:lnTo>
                <a:lnTo>
                  <a:pt x="57162" y="91820"/>
                </a:lnTo>
                <a:lnTo>
                  <a:pt x="1748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0337" y="3915917"/>
            <a:ext cx="57150" cy="99695"/>
          </a:xfrm>
          <a:custGeom>
            <a:avLst/>
            <a:gdLst/>
            <a:ahLst/>
            <a:cxnLst/>
            <a:rect l="l" t="t" r="r" b="b"/>
            <a:pathLst>
              <a:path w="57150" h="99695">
                <a:moveTo>
                  <a:pt x="17487" y="0"/>
                </a:moveTo>
                <a:lnTo>
                  <a:pt x="0" y="7492"/>
                </a:lnTo>
                <a:lnTo>
                  <a:pt x="39674" y="99313"/>
                </a:lnTo>
                <a:lnTo>
                  <a:pt x="57162" y="91820"/>
                </a:lnTo>
                <a:lnTo>
                  <a:pt x="1748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3906" y="3892803"/>
            <a:ext cx="48895" cy="101600"/>
          </a:xfrm>
          <a:custGeom>
            <a:avLst/>
            <a:gdLst/>
            <a:ahLst/>
            <a:cxnLst/>
            <a:rect l="l" t="t" r="r" b="b"/>
            <a:pathLst>
              <a:path w="48895" h="101600">
                <a:moveTo>
                  <a:pt x="18160" y="0"/>
                </a:moveTo>
                <a:lnTo>
                  <a:pt x="0" y="5715"/>
                </a:lnTo>
                <a:lnTo>
                  <a:pt x="30289" y="101092"/>
                </a:lnTo>
                <a:lnTo>
                  <a:pt x="48450" y="95377"/>
                </a:lnTo>
                <a:lnTo>
                  <a:pt x="1816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07" y="5309234"/>
            <a:ext cx="111760" cy="78105"/>
          </a:xfrm>
          <a:custGeom>
            <a:avLst/>
            <a:gdLst/>
            <a:ahLst/>
            <a:cxnLst/>
            <a:rect l="l" t="t" r="r" b="b"/>
            <a:pathLst>
              <a:path w="111760" h="78104">
                <a:moveTo>
                  <a:pt x="101756" y="0"/>
                </a:moveTo>
                <a:lnTo>
                  <a:pt x="0" y="61848"/>
                </a:lnTo>
                <a:lnTo>
                  <a:pt x="9891" y="78104"/>
                </a:lnTo>
                <a:lnTo>
                  <a:pt x="111647" y="16255"/>
                </a:lnTo>
                <a:lnTo>
                  <a:pt x="10175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84618" y="5368544"/>
            <a:ext cx="237490" cy="325120"/>
          </a:xfrm>
          <a:custGeom>
            <a:avLst/>
            <a:gdLst/>
            <a:ahLst/>
            <a:cxnLst/>
            <a:rect l="l" t="t" r="r" b="b"/>
            <a:pathLst>
              <a:path w="237490" h="325120">
                <a:moveTo>
                  <a:pt x="15544" y="0"/>
                </a:moveTo>
                <a:lnTo>
                  <a:pt x="0" y="10921"/>
                </a:lnTo>
                <a:lnTo>
                  <a:pt x="221818" y="324637"/>
                </a:lnTo>
                <a:lnTo>
                  <a:pt x="237362" y="313639"/>
                </a:lnTo>
                <a:lnTo>
                  <a:pt x="1554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8968" y="4289044"/>
            <a:ext cx="237490" cy="325120"/>
          </a:xfrm>
          <a:custGeom>
            <a:avLst/>
            <a:gdLst/>
            <a:ahLst/>
            <a:cxnLst/>
            <a:rect l="l" t="t" r="r" b="b"/>
            <a:pathLst>
              <a:path w="237490" h="325120">
                <a:moveTo>
                  <a:pt x="15544" y="0"/>
                </a:moveTo>
                <a:lnTo>
                  <a:pt x="0" y="10921"/>
                </a:lnTo>
                <a:lnTo>
                  <a:pt x="221818" y="324611"/>
                </a:lnTo>
                <a:lnTo>
                  <a:pt x="237362" y="313689"/>
                </a:lnTo>
                <a:lnTo>
                  <a:pt x="1554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2872" y="4396740"/>
            <a:ext cx="440055" cy="277495"/>
          </a:xfrm>
          <a:custGeom>
            <a:avLst/>
            <a:gdLst/>
            <a:ahLst/>
            <a:cxnLst/>
            <a:rect l="l" t="t" r="r" b="b"/>
            <a:pathLst>
              <a:path w="440055" h="277495">
                <a:moveTo>
                  <a:pt x="430149" y="0"/>
                </a:moveTo>
                <a:lnTo>
                  <a:pt x="0" y="261239"/>
                </a:lnTo>
                <a:lnTo>
                  <a:pt x="9893" y="277495"/>
                </a:lnTo>
                <a:lnTo>
                  <a:pt x="439928" y="16256"/>
                </a:lnTo>
                <a:lnTo>
                  <a:pt x="4301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1472" y="6114846"/>
            <a:ext cx="51435" cy="219710"/>
          </a:xfrm>
          <a:custGeom>
            <a:avLst/>
            <a:gdLst/>
            <a:ahLst/>
            <a:cxnLst/>
            <a:rect l="l" t="t" r="r" b="b"/>
            <a:pathLst>
              <a:path w="51434" h="219710">
                <a:moveTo>
                  <a:pt x="32283" y="0"/>
                </a:moveTo>
                <a:lnTo>
                  <a:pt x="0" y="216674"/>
                </a:lnTo>
                <a:lnTo>
                  <a:pt x="18846" y="219481"/>
                </a:lnTo>
                <a:lnTo>
                  <a:pt x="51130" y="2806"/>
                </a:lnTo>
                <a:lnTo>
                  <a:pt x="3228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5166" y="6114694"/>
            <a:ext cx="101600" cy="220345"/>
          </a:xfrm>
          <a:custGeom>
            <a:avLst/>
            <a:gdLst/>
            <a:ahLst/>
            <a:cxnLst/>
            <a:rect l="l" t="t" r="r" b="b"/>
            <a:pathLst>
              <a:path w="101600" h="220345">
                <a:moveTo>
                  <a:pt x="83413" y="0"/>
                </a:moveTo>
                <a:lnTo>
                  <a:pt x="0" y="212839"/>
                </a:lnTo>
                <a:lnTo>
                  <a:pt x="17741" y="219786"/>
                </a:lnTo>
                <a:lnTo>
                  <a:pt x="101142" y="6946"/>
                </a:lnTo>
                <a:lnTo>
                  <a:pt x="8341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3638" y="6084570"/>
            <a:ext cx="28575" cy="210185"/>
          </a:xfrm>
          <a:custGeom>
            <a:avLst/>
            <a:gdLst/>
            <a:ahLst/>
            <a:cxnLst/>
            <a:rect l="l" t="t" r="r" b="b"/>
            <a:pathLst>
              <a:path w="28575" h="210185">
                <a:moveTo>
                  <a:pt x="19037" y="0"/>
                </a:moveTo>
                <a:lnTo>
                  <a:pt x="0" y="850"/>
                </a:lnTo>
                <a:lnTo>
                  <a:pt x="9410" y="210184"/>
                </a:lnTo>
                <a:lnTo>
                  <a:pt x="28447" y="209334"/>
                </a:lnTo>
                <a:lnTo>
                  <a:pt x="190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97140" y="6012967"/>
            <a:ext cx="73025" cy="207645"/>
          </a:xfrm>
          <a:custGeom>
            <a:avLst/>
            <a:gdLst/>
            <a:ahLst/>
            <a:cxnLst/>
            <a:rect l="l" t="t" r="r" b="b"/>
            <a:pathLst>
              <a:path w="73025" h="207645">
                <a:moveTo>
                  <a:pt x="18402" y="0"/>
                </a:moveTo>
                <a:lnTo>
                  <a:pt x="0" y="4927"/>
                </a:lnTo>
                <a:lnTo>
                  <a:pt x="54216" y="207340"/>
                </a:lnTo>
                <a:lnTo>
                  <a:pt x="72618" y="202412"/>
                </a:lnTo>
                <a:lnTo>
                  <a:pt x="1840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13002" y="5909132"/>
            <a:ext cx="111125" cy="196215"/>
          </a:xfrm>
          <a:custGeom>
            <a:avLst/>
            <a:gdLst/>
            <a:ahLst/>
            <a:cxnLst/>
            <a:rect l="l" t="t" r="r" b="b"/>
            <a:pathLst>
              <a:path w="111125" h="196214">
                <a:moveTo>
                  <a:pt x="17030" y="0"/>
                </a:moveTo>
                <a:lnTo>
                  <a:pt x="0" y="8521"/>
                </a:lnTo>
                <a:lnTo>
                  <a:pt x="93764" y="195935"/>
                </a:lnTo>
                <a:lnTo>
                  <a:pt x="110794" y="187401"/>
                </a:lnTo>
                <a:lnTo>
                  <a:pt x="1703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22069" y="5776798"/>
            <a:ext cx="146685" cy="175260"/>
          </a:xfrm>
          <a:custGeom>
            <a:avLst/>
            <a:gdLst/>
            <a:ahLst/>
            <a:cxnLst/>
            <a:rect l="l" t="t" r="r" b="b"/>
            <a:pathLst>
              <a:path w="146684" h="175260">
                <a:moveTo>
                  <a:pt x="14859" y="0"/>
                </a:moveTo>
                <a:lnTo>
                  <a:pt x="0" y="11988"/>
                </a:lnTo>
                <a:lnTo>
                  <a:pt x="131826" y="174853"/>
                </a:lnTo>
                <a:lnTo>
                  <a:pt x="146685" y="162864"/>
                </a:lnTo>
                <a:lnTo>
                  <a:pt x="1485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02410" y="5628284"/>
            <a:ext cx="182880" cy="135890"/>
          </a:xfrm>
          <a:custGeom>
            <a:avLst/>
            <a:gdLst/>
            <a:ahLst/>
            <a:cxnLst/>
            <a:rect l="l" t="t" r="r" b="b"/>
            <a:pathLst>
              <a:path w="182880" h="135889">
                <a:moveTo>
                  <a:pt x="10921" y="0"/>
                </a:moveTo>
                <a:lnTo>
                  <a:pt x="0" y="15633"/>
                </a:lnTo>
                <a:lnTo>
                  <a:pt x="171958" y="135343"/>
                </a:lnTo>
                <a:lnTo>
                  <a:pt x="182879" y="119697"/>
                </a:lnTo>
                <a:lnTo>
                  <a:pt x="1092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357" y="3891915"/>
            <a:ext cx="120014" cy="191770"/>
          </a:xfrm>
          <a:custGeom>
            <a:avLst/>
            <a:gdLst/>
            <a:ahLst/>
            <a:cxnLst/>
            <a:rect l="l" t="t" r="r" b="b"/>
            <a:pathLst>
              <a:path w="120014" h="191770">
                <a:moveTo>
                  <a:pt x="16584" y="0"/>
                </a:moveTo>
                <a:lnTo>
                  <a:pt x="0" y="9398"/>
                </a:lnTo>
                <a:lnTo>
                  <a:pt x="103099" y="191770"/>
                </a:lnTo>
                <a:lnTo>
                  <a:pt x="119684" y="182372"/>
                </a:lnTo>
                <a:lnTo>
                  <a:pt x="1658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1317" y="3768852"/>
            <a:ext cx="78740" cy="206375"/>
          </a:xfrm>
          <a:custGeom>
            <a:avLst/>
            <a:gdLst/>
            <a:ahLst/>
            <a:cxnLst/>
            <a:rect l="l" t="t" r="r" b="b"/>
            <a:pathLst>
              <a:path w="78739" h="206375">
                <a:moveTo>
                  <a:pt x="18237" y="0"/>
                </a:moveTo>
                <a:lnTo>
                  <a:pt x="0" y="5461"/>
                </a:lnTo>
                <a:lnTo>
                  <a:pt x="60477" y="206121"/>
                </a:lnTo>
                <a:lnTo>
                  <a:pt x="78714" y="200660"/>
                </a:lnTo>
                <a:lnTo>
                  <a:pt x="18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96048" y="3652520"/>
            <a:ext cx="46355" cy="219710"/>
          </a:xfrm>
          <a:custGeom>
            <a:avLst/>
            <a:gdLst/>
            <a:ahLst/>
            <a:cxnLst/>
            <a:rect l="l" t="t" r="r" b="b"/>
            <a:pathLst>
              <a:path w="46355" h="219710">
                <a:moveTo>
                  <a:pt x="27292" y="0"/>
                </a:moveTo>
                <a:lnTo>
                  <a:pt x="0" y="217296"/>
                </a:lnTo>
                <a:lnTo>
                  <a:pt x="18910" y="219709"/>
                </a:lnTo>
                <a:lnTo>
                  <a:pt x="46202" y="2412"/>
                </a:lnTo>
                <a:lnTo>
                  <a:pt x="2729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20254" y="3640073"/>
            <a:ext cx="93345" cy="232410"/>
          </a:xfrm>
          <a:custGeom>
            <a:avLst/>
            <a:gdLst/>
            <a:ahLst/>
            <a:cxnLst/>
            <a:rect l="l" t="t" r="r" b="b"/>
            <a:pathLst>
              <a:path w="93344" h="232410">
                <a:moveTo>
                  <a:pt x="75006" y="0"/>
                </a:moveTo>
                <a:lnTo>
                  <a:pt x="0" y="225932"/>
                </a:lnTo>
                <a:lnTo>
                  <a:pt x="18084" y="231901"/>
                </a:lnTo>
                <a:lnTo>
                  <a:pt x="93091" y="5968"/>
                </a:lnTo>
                <a:lnTo>
                  <a:pt x="7500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28712" y="3684778"/>
            <a:ext cx="135255" cy="225425"/>
          </a:xfrm>
          <a:custGeom>
            <a:avLst/>
            <a:gdLst/>
            <a:ahLst/>
            <a:cxnLst/>
            <a:rect l="l" t="t" r="r" b="b"/>
            <a:pathLst>
              <a:path w="135255" h="225425">
                <a:moveTo>
                  <a:pt x="118249" y="0"/>
                </a:moveTo>
                <a:lnTo>
                  <a:pt x="0" y="215773"/>
                </a:lnTo>
                <a:lnTo>
                  <a:pt x="16700" y="225044"/>
                </a:lnTo>
                <a:lnTo>
                  <a:pt x="135013" y="9271"/>
                </a:lnTo>
                <a:lnTo>
                  <a:pt x="1182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424939" y="3755390"/>
            <a:ext cx="174625" cy="223520"/>
          </a:xfrm>
          <a:custGeom>
            <a:avLst/>
            <a:gdLst/>
            <a:ahLst/>
            <a:cxnLst/>
            <a:rect l="l" t="t" r="r" b="b"/>
            <a:pathLst>
              <a:path w="174625" h="223520">
                <a:moveTo>
                  <a:pt x="159003" y="0"/>
                </a:moveTo>
                <a:lnTo>
                  <a:pt x="0" y="212090"/>
                </a:lnTo>
                <a:lnTo>
                  <a:pt x="15240" y="223520"/>
                </a:lnTo>
                <a:lnTo>
                  <a:pt x="174244" y="11430"/>
                </a:lnTo>
                <a:lnTo>
                  <a:pt x="15900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91944" y="3875404"/>
            <a:ext cx="205740" cy="196215"/>
          </a:xfrm>
          <a:custGeom>
            <a:avLst/>
            <a:gdLst/>
            <a:ahLst/>
            <a:cxnLst/>
            <a:rect l="l" t="t" r="r" b="b"/>
            <a:pathLst>
              <a:path w="205739" h="196214">
                <a:moveTo>
                  <a:pt x="192278" y="0"/>
                </a:moveTo>
                <a:lnTo>
                  <a:pt x="0" y="182499"/>
                </a:lnTo>
                <a:lnTo>
                  <a:pt x="13081" y="196215"/>
                </a:lnTo>
                <a:lnTo>
                  <a:pt x="205359" y="13716"/>
                </a:lnTo>
                <a:lnTo>
                  <a:pt x="19227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27835" y="4023867"/>
            <a:ext cx="232410" cy="179070"/>
          </a:xfrm>
          <a:custGeom>
            <a:avLst/>
            <a:gdLst/>
            <a:ahLst/>
            <a:cxnLst/>
            <a:rect l="l" t="t" r="r" b="b"/>
            <a:pathLst>
              <a:path w="232410" h="179070">
                <a:moveTo>
                  <a:pt x="220725" y="0"/>
                </a:moveTo>
                <a:lnTo>
                  <a:pt x="0" y="163321"/>
                </a:lnTo>
                <a:lnTo>
                  <a:pt x="11302" y="178688"/>
                </a:lnTo>
                <a:lnTo>
                  <a:pt x="232156" y="15366"/>
                </a:lnTo>
                <a:lnTo>
                  <a:pt x="220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32736" y="4204461"/>
            <a:ext cx="241935" cy="144780"/>
          </a:xfrm>
          <a:custGeom>
            <a:avLst/>
            <a:gdLst/>
            <a:ahLst/>
            <a:cxnLst/>
            <a:rect l="l" t="t" r="r" b="b"/>
            <a:pathLst>
              <a:path w="241935" h="144779">
                <a:moveTo>
                  <a:pt x="232282" y="0"/>
                </a:moveTo>
                <a:lnTo>
                  <a:pt x="0" y="127762"/>
                </a:lnTo>
                <a:lnTo>
                  <a:pt x="9143" y="144525"/>
                </a:lnTo>
                <a:lnTo>
                  <a:pt x="241426" y="16763"/>
                </a:lnTo>
                <a:lnTo>
                  <a:pt x="23228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06270" y="4409185"/>
            <a:ext cx="256540" cy="106680"/>
          </a:xfrm>
          <a:custGeom>
            <a:avLst/>
            <a:gdLst/>
            <a:ahLst/>
            <a:cxnLst/>
            <a:rect l="l" t="t" r="r" b="b"/>
            <a:pathLst>
              <a:path w="256539" h="106679">
                <a:moveTo>
                  <a:pt x="249809" y="0"/>
                </a:moveTo>
                <a:lnTo>
                  <a:pt x="0" y="88645"/>
                </a:lnTo>
                <a:lnTo>
                  <a:pt x="6350" y="106552"/>
                </a:lnTo>
                <a:lnTo>
                  <a:pt x="256159" y="17906"/>
                </a:lnTo>
                <a:lnTo>
                  <a:pt x="24980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34717" y="4622800"/>
            <a:ext cx="262890" cy="76200"/>
          </a:xfrm>
          <a:custGeom>
            <a:avLst/>
            <a:gdLst/>
            <a:ahLst/>
            <a:cxnLst/>
            <a:rect l="l" t="t" r="r" b="b"/>
            <a:pathLst>
              <a:path w="262889" h="76200">
                <a:moveTo>
                  <a:pt x="258699" y="0"/>
                </a:moveTo>
                <a:lnTo>
                  <a:pt x="0" y="57657"/>
                </a:lnTo>
                <a:lnTo>
                  <a:pt x="4063" y="76200"/>
                </a:lnTo>
                <a:lnTo>
                  <a:pt x="262889" y="18542"/>
                </a:lnTo>
                <a:lnTo>
                  <a:pt x="25869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25320" y="4856226"/>
            <a:ext cx="266065" cy="41275"/>
          </a:xfrm>
          <a:custGeom>
            <a:avLst/>
            <a:gdLst/>
            <a:ahLst/>
            <a:cxnLst/>
            <a:rect l="l" t="t" r="r" b="b"/>
            <a:pathLst>
              <a:path w="266064" h="41275">
                <a:moveTo>
                  <a:pt x="264160" y="0"/>
                </a:moveTo>
                <a:lnTo>
                  <a:pt x="0" y="22225"/>
                </a:lnTo>
                <a:lnTo>
                  <a:pt x="1524" y="41148"/>
                </a:lnTo>
                <a:lnTo>
                  <a:pt x="265811" y="18923"/>
                </a:lnTo>
                <a:lnTo>
                  <a:pt x="26416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88032" y="5273675"/>
            <a:ext cx="237490" cy="66675"/>
          </a:xfrm>
          <a:custGeom>
            <a:avLst/>
            <a:gdLst/>
            <a:ahLst/>
            <a:cxnLst/>
            <a:rect l="l" t="t" r="r" b="b"/>
            <a:pathLst>
              <a:path w="237489" h="66675">
                <a:moveTo>
                  <a:pt x="3810" y="0"/>
                </a:moveTo>
                <a:lnTo>
                  <a:pt x="0" y="18668"/>
                </a:lnTo>
                <a:lnTo>
                  <a:pt x="233299" y="66675"/>
                </a:lnTo>
                <a:lnTo>
                  <a:pt x="237109" y="48006"/>
                </a:lnTo>
                <a:lnTo>
                  <a:pt x="381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59254" y="5453760"/>
            <a:ext cx="208915" cy="113030"/>
          </a:xfrm>
          <a:custGeom>
            <a:avLst/>
            <a:gdLst/>
            <a:ahLst/>
            <a:cxnLst/>
            <a:rect l="l" t="t" r="r" b="b"/>
            <a:pathLst>
              <a:path w="208914" h="113029">
                <a:moveTo>
                  <a:pt x="8255" y="0"/>
                </a:moveTo>
                <a:lnTo>
                  <a:pt x="0" y="17271"/>
                </a:lnTo>
                <a:lnTo>
                  <a:pt x="200659" y="112902"/>
                </a:lnTo>
                <a:lnTo>
                  <a:pt x="208914" y="95630"/>
                </a:lnTo>
                <a:lnTo>
                  <a:pt x="825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49375" y="4978400"/>
            <a:ext cx="323850" cy="190500"/>
          </a:xfrm>
          <a:custGeom>
            <a:avLst/>
            <a:gdLst/>
            <a:ahLst/>
            <a:cxnLst/>
            <a:rect l="l" t="t" r="r" b="b"/>
            <a:pathLst>
              <a:path w="323850" h="190500">
                <a:moveTo>
                  <a:pt x="311150" y="57150"/>
                </a:moveTo>
                <a:lnTo>
                  <a:pt x="257175" y="57150"/>
                </a:lnTo>
                <a:lnTo>
                  <a:pt x="219075" y="180975"/>
                </a:lnTo>
                <a:lnTo>
                  <a:pt x="266700" y="190500"/>
                </a:lnTo>
                <a:lnTo>
                  <a:pt x="311150" y="57150"/>
                </a:lnTo>
                <a:close/>
              </a:path>
              <a:path w="323850" h="190500">
                <a:moveTo>
                  <a:pt x="66675" y="0"/>
                </a:moveTo>
                <a:lnTo>
                  <a:pt x="0" y="171450"/>
                </a:lnTo>
                <a:lnTo>
                  <a:pt x="47625" y="180975"/>
                </a:lnTo>
                <a:lnTo>
                  <a:pt x="95250" y="47625"/>
                </a:lnTo>
                <a:lnTo>
                  <a:pt x="314325" y="47625"/>
                </a:lnTo>
                <a:lnTo>
                  <a:pt x="323850" y="19050"/>
                </a:lnTo>
                <a:lnTo>
                  <a:pt x="66675" y="0"/>
                </a:lnTo>
                <a:close/>
              </a:path>
              <a:path w="323850" h="190500">
                <a:moveTo>
                  <a:pt x="314325" y="47625"/>
                </a:moveTo>
                <a:lnTo>
                  <a:pt x="95250" y="47625"/>
                </a:lnTo>
                <a:lnTo>
                  <a:pt x="161925" y="57150"/>
                </a:lnTo>
                <a:lnTo>
                  <a:pt x="123825" y="171450"/>
                </a:lnTo>
                <a:lnTo>
                  <a:pt x="161925" y="171450"/>
                </a:lnTo>
                <a:lnTo>
                  <a:pt x="209550" y="57150"/>
                </a:lnTo>
                <a:lnTo>
                  <a:pt x="311150" y="57150"/>
                </a:lnTo>
                <a:lnTo>
                  <a:pt x="314325" y="47625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162" y="4321175"/>
            <a:ext cx="142875" cy="123825"/>
          </a:xfrm>
          <a:custGeom>
            <a:avLst/>
            <a:gdLst/>
            <a:ahLst/>
            <a:cxnLst/>
            <a:rect l="l" t="t" r="r" b="b"/>
            <a:pathLst>
              <a:path w="142875" h="123825">
                <a:moveTo>
                  <a:pt x="28575" y="38100"/>
                </a:moveTo>
                <a:lnTo>
                  <a:pt x="0" y="47625"/>
                </a:lnTo>
                <a:lnTo>
                  <a:pt x="57150" y="123825"/>
                </a:lnTo>
                <a:lnTo>
                  <a:pt x="76200" y="114300"/>
                </a:lnTo>
                <a:lnTo>
                  <a:pt x="38100" y="57150"/>
                </a:lnTo>
                <a:lnTo>
                  <a:pt x="104775" y="57150"/>
                </a:lnTo>
                <a:lnTo>
                  <a:pt x="28575" y="38100"/>
                </a:lnTo>
                <a:close/>
              </a:path>
              <a:path w="142875" h="123825">
                <a:moveTo>
                  <a:pt x="85725" y="0"/>
                </a:moveTo>
                <a:lnTo>
                  <a:pt x="66675" y="9525"/>
                </a:lnTo>
                <a:lnTo>
                  <a:pt x="104775" y="57150"/>
                </a:lnTo>
                <a:lnTo>
                  <a:pt x="38100" y="57150"/>
                </a:lnTo>
                <a:lnTo>
                  <a:pt x="114300" y="85725"/>
                </a:lnTo>
                <a:lnTo>
                  <a:pt x="142875" y="66675"/>
                </a:lnTo>
                <a:lnTo>
                  <a:pt x="85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3987" y="4208398"/>
            <a:ext cx="160655" cy="141605"/>
          </a:xfrm>
          <a:custGeom>
            <a:avLst/>
            <a:gdLst/>
            <a:ahLst/>
            <a:cxnLst/>
            <a:rect l="l" t="t" r="r" b="b"/>
            <a:pathLst>
              <a:path w="160654" h="141604">
                <a:moveTo>
                  <a:pt x="28575" y="65150"/>
                </a:moveTo>
                <a:lnTo>
                  <a:pt x="0" y="84200"/>
                </a:lnTo>
                <a:lnTo>
                  <a:pt x="85725" y="141350"/>
                </a:lnTo>
                <a:lnTo>
                  <a:pt x="103187" y="131825"/>
                </a:lnTo>
                <a:lnTo>
                  <a:pt x="94776" y="108076"/>
                </a:lnTo>
                <a:lnTo>
                  <a:pt x="71437" y="108076"/>
                </a:lnTo>
                <a:lnTo>
                  <a:pt x="28575" y="65150"/>
                </a:lnTo>
                <a:close/>
              </a:path>
              <a:path w="160654" h="141604">
                <a:moveTo>
                  <a:pt x="76200" y="36575"/>
                </a:moveTo>
                <a:lnTo>
                  <a:pt x="57150" y="46100"/>
                </a:lnTo>
                <a:lnTo>
                  <a:pt x="71437" y="108076"/>
                </a:lnTo>
                <a:lnTo>
                  <a:pt x="94776" y="108076"/>
                </a:lnTo>
                <a:lnTo>
                  <a:pt x="76200" y="55625"/>
                </a:lnTo>
                <a:lnTo>
                  <a:pt x="113241" y="55625"/>
                </a:lnTo>
                <a:lnTo>
                  <a:pt x="76200" y="36575"/>
                </a:lnTo>
                <a:close/>
              </a:path>
              <a:path w="160654" h="141604">
                <a:moveTo>
                  <a:pt x="113241" y="55625"/>
                </a:moveTo>
                <a:lnTo>
                  <a:pt x="76200" y="55625"/>
                </a:lnTo>
                <a:lnTo>
                  <a:pt x="141287" y="103250"/>
                </a:lnTo>
                <a:lnTo>
                  <a:pt x="160337" y="93725"/>
                </a:lnTo>
                <a:lnTo>
                  <a:pt x="151625" y="65150"/>
                </a:lnTo>
                <a:lnTo>
                  <a:pt x="131762" y="65150"/>
                </a:lnTo>
                <a:lnTo>
                  <a:pt x="113241" y="55625"/>
                </a:lnTo>
                <a:close/>
              </a:path>
              <a:path w="160654" h="141604">
                <a:moveTo>
                  <a:pt x="131762" y="0"/>
                </a:moveTo>
                <a:lnTo>
                  <a:pt x="112712" y="19050"/>
                </a:lnTo>
                <a:lnTo>
                  <a:pt x="131762" y="65150"/>
                </a:lnTo>
                <a:lnTo>
                  <a:pt x="151625" y="65150"/>
                </a:lnTo>
                <a:lnTo>
                  <a:pt x="1317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74737" y="5559425"/>
            <a:ext cx="132080" cy="123825"/>
          </a:xfrm>
          <a:custGeom>
            <a:avLst/>
            <a:gdLst/>
            <a:ahLst/>
            <a:cxnLst/>
            <a:rect l="l" t="t" r="r" b="b"/>
            <a:pathLst>
              <a:path w="132080" h="123825">
                <a:moveTo>
                  <a:pt x="120253" y="57150"/>
                </a:moveTo>
                <a:lnTo>
                  <a:pt x="95250" y="57150"/>
                </a:lnTo>
                <a:lnTo>
                  <a:pt x="104775" y="76200"/>
                </a:lnTo>
                <a:lnTo>
                  <a:pt x="47625" y="104775"/>
                </a:lnTo>
                <a:lnTo>
                  <a:pt x="57150" y="123825"/>
                </a:lnTo>
                <a:lnTo>
                  <a:pt x="131762" y="76200"/>
                </a:lnTo>
                <a:lnTo>
                  <a:pt x="120253" y="57150"/>
                </a:lnTo>
                <a:close/>
              </a:path>
              <a:path w="132080" h="123825">
                <a:moveTo>
                  <a:pt x="102989" y="28575"/>
                </a:moveTo>
                <a:lnTo>
                  <a:pt x="66675" y="28575"/>
                </a:lnTo>
                <a:lnTo>
                  <a:pt x="85725" y="47625"/>
                </a:lnTo>
                <a:lnTo>
                  <a:pt x="38100" y="76200"/>
                </a:lnTo>
                <a:lnTo>
                  <a:pt x="47625" y="85725"/>
                </a:lnTo>
                <a:lnTo>
                  <a:pt x="95250" y="57150"/>
                </a:lnTo>
                <a:lnTo>
                  <a:pt x="120253" y="57150"/>
                </a:lnTo>
                <a:lnTo>
                  <a:pt x="102989" y="28575"/>
                </a:lnTo>
                <a:close/>
              </a:path>
              <a:path w="132080" h="123825">
                <a:moveTo>
                  <a:pt x="85725" y="0"/>
                </a:moveTo>
                <a:lnTo>
                  <a:pt x="0" y="47625"/>
                </a:lnTo>
                <a:lnTo>
                  <a:pt x="9525" y="57150"/>
                </a:lnTo>
                <a:lnTo>
                  <a:pt x="66675" y="28575"/>
                </a:lnTo>
                <a:lnTo>
                  <a:pt x="102989" y="28575"/>
                </a:lnTo>
                <a:lnTo>
                  <a:pt x="85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492250" y="4416425"/>
            <a:ext cx="142875" cy="114300"/>
          </a:xfrm>
          <a:custGeom>
            <a:avLst/>
            <a:gdLst/>
            <a:ahLst/>
            <a:cxnLst/>
            <a:rect l="l" t="t" r="r" b="b"/>
            <a:pathLst>
              <a:path w="142875" h="114300">
                <a:moveTo>
                  <a:pt x="104775" y="0"/>
                </a:moveTo>
                <a:lnTo>
                  <a:pt x="0" y="57150"/>
                </a:lnTo>
                <a:lnTo>
                  <a:pt x="38100" y="114300"/>
                </a:lnTo>
                <a:lnTo>
                  <a:pt x="57150" y="104775"/>
                </a:lnTo>
                <a:lnTo>
                  <a:pt x="28575" y="66675"/>
                </a:lnTo>
                <a:lnTo>
                  <a:pt x="57150" y="47625"/>
                </a:lnTo>
                <a:lnTo>
                  <a:pt x="80962" y="47625"/>
                </a:lnTo>
                <a:lnTo>
                  <a:pt x="76200" y="38100"/>
                </a:lnTo>
                <a:lnTo>
                  <a:pt x="95250" y="19050"/>
                </a:lnTo>
                <a:lnTo>
                  <a:pt x="120015" y="19050"/>
                </a:lnTo>
                <a:lnTo>
                  <a:pt x="104775" y="0"/>
                </a:lnTo>
                <a:close/>
              </a:path>
              <a:path w="142875" h="114300">
                <a:moveTo>
                  <a:pt x="80962" y="47625"/>
                </a:moveTo>
                <a:lnTo>
                  <a:pt x="57150" y="47625"/>
                </a:lnTo>
                <a:lnTo>
                  <a:pt x="85725" y="85725"/>
                </a:lnTo>
                <a:lnTo>
                  <a:pt x="95250" y="76200"/>
                </a:lnTo>
                <a:lnTo>
                  <a:pt x="80962" y="47625"/>
                </a:lnTo>
                <a:close/>
              </a:path>
              <a:path w="142875" h="114300">
                <a:moveTo>
                  <a:pt x="120015" y="19050"/>
                </a:moveTo>
                <a:lnTo>
                  <a:pt x="95250" y="19050"/>
                </a:lnTo>
                <a:lnTo>
                  <a:pt x="123825" y="66675"/>
                </a:lnTo>
                <a:lnTo>
                  <a:pt x="142875" y="47625"/>
                </a:lnTo>
                <a:lnTo>
                  <a:pt x="120015" y="190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425575" y="4311650"/>
            <a:ext cx="142875" cy="133350"/>
          </a:xfrm>
          <a:custGeom>
            <a:avLst/>
            <a:gdLst/>
            <a:ahLst/>
            <a:cxnLst/>
            <a:rect l="l" t="t" r="r" b="b"/>
            <a:pathLst>
              <a:path w="142875" h="133350">
                <a:moveTo>
                  <a:pt x="102393" y="38100"/>
                </a:moveTo>
                <a:lnTo>
                  <a:pt x="85725" y="38100"/>
                </a:lnTo>
                <a:lnTo>
                  <a:pt x="28575" y="114300"/>
                </a:lnTo>
                <a:lnTo>
                  <a:pt x="38100" y="133350"/>
                </a:lnTo>
                <a:lnTo>
                  <a:pt x="97971" y="95250"/>
                </a:lnTo>
                <a:lnTo>
                  <a:pt x="66675" y="95250"/>
                </a:lnTo>
                <a:lnTo>
                  <a:pt x="102393" y="38100"/>
                </a:lnTo>
                <a:close/>
              </a:path>
              <a:path w="142875" h="133350">
                <a:moveTo>
                  <a:pt x="133350" y="47625"/>
                </a:moveTo>
                <a:lnTo>
                  <a:pt x="66675" y="95250"/>
                </a:lnTo>
                <a:lnTo>
                  <a:pt x="97971" y="95250"/>
                </a:lnTo>
                <a:lnTo>
                  <a:pt x="142875" y="66675"/>
                </a:lnTo>
                <a:lnTo>
                  <a:pt x="133350" y="47625"/>
                </a:lnTo>
                <a:close/>
              </a:path>
              <a:path w="142875" h="133350">
                <a:moveTo>
                  <a:pt x="104775" y="0"/>
                </a:moveTo>
                <a:lnTo>
                  <a:pt x="0" y="66675"/>
                </a:lnTo>
                <a:lnTo>
                  <a:pt x="9525" y="85725"/>
                </a:lnTo>
                <a:lnTo>
                  <a:pt x="85725" y="38100"/>
                </a:lnTo>
                <a:lnTo>
                  <a:pt x="102393" y="38100"/>
                </a:lnTo>
                <a:lnTo>
                  <a:pt x="114300" y="19050"/>
                </a:lnTo>
                <a:lnTo>
                  <a:pt x="10477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113" y="6091237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9524" y="0"/>
                </a:moveTo>
                <a:lnTo>
                  <a:pt x="0" y="0"/>
                </a:lnTo>
                <a:lnTo>
                  <a:pt x="0" y="19050"/>
                </a:lnTo>
                <a:lnTo>
                  <a:pt x="95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113" y="4055998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0"/>
                </a:moveTo>
                <a:lnTo>
                  <a:pt x="0" y="38100"/>
                </a:lnTo>
                <a:lnTo>
                  <a:pt x="28574" y="76200"/>
                </a:lnTo>
                <a:lnTo>
                  <a:pt x="47624" y="66675"/>
                </a:lnTo>
                <a:lnTo>
                  <a:pt x="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113" y="6100762"/>
            <a:ext cx="57150" cy="104775"/>
          </a:xfrm>
          <a:custGeom>
            <a:avLst/>
            <a:gdLst/>
            <a:ahLst/>
            <a:cxnLst/>
            <a:rect l="l" t="t" r="r" b="b"/>
            <a:pathLst>
              <a:path w="57150" h="104775">
                <a:moveTo>
                  <a:pt x="57149" y="0"/>
                </a:moveTo>
                <a:lnTo>
                  <a:pt x="38099" y="0"/>
                </a:lnTo>
                <a:lnTo>
                  <a:pt x="0" y="57150"/>
                </a:lnTo>
                <a:lnTo>
                  <a:pt x="0" y="104775"/>
                </a:lnTo>
                <a:lnTo>
                  <a:pt x="571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68170" y="5072507"/>
            <a:ext cx="256540" cy="37465"/>
          </a:xfrm>
          <a:custGeom>
            <a:avLst/>
            <a:gdLst/>
            <a:ahLst/>
            <a:cxnLst/>
            <a:rect l="l" t="t" r="r" b="b"/>
            <a:pathLst>
              <a:path w="256539" h="37464">
                <a:moveTo>
                  <a:pt x="1269" y="0"/>
                </a:moveTo>
                <a:lnTo>
                  <a:pt x="0" y="19050"/>
                </a:lnTo>
                <a:lnTo>
                  <a:pt x="254888" y="37211"/>
                </a:lnTo>
                <a:lnTo>
                  <a:pt x="256286" y="18161"/>
                </a:lnTo>
                <a:lnTo>
                  <a:pt x="12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54075" y="3687445"/>
            <a:ext cx="31750" cy="219710"/>
          </a:xfrm>
          <a:custGeom>
            <a:avLst/>
            <a:gdLst/>
            <a:ahLst/>
            <a:cxnLst/>
            <a:rect l="l" t="t" r="r" b="b"/>
            <a:pathLst>
              <a:path w="31750" h="219710">
                <a:moveTo>
                  <a:pt x="19024" y="0"/>
                </a:moveTo>
                <a:lnTo>
                  <a:pt x="0" y="1015"/>
                </a:lnTo>
                <a:lnTo>
                  <a:pt x="12649" y="219709"/>
                </a:lnTo>
                <a:lnTo>
                  <a:pt x="31673" y="218693"/>
                </a:lnTo>
                <a:lnTo>
                  <a:pt x="190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20662" y="5674295"/>
            <a:ext cx="224154" cy="242570"/>
          </a:xfrm>
          <a:custGeom>
            <a:avLst/>
            <a:gdLst/>
            <a:ahLst/>
            <a:cxnLst/>
            <a:rect l="l" t="t" r="r" b="b"/>
            <a:pathLst>
              <a:path w="224154" h="242570">
                <a:moveTo>
                  <a:pt x="13419" y="157509"/>
                </a:moveTo>
                <a:lnTo>
                  <a:pt x="0" y="159766"/>
                </a:lnTo>
                <a:lnTo>
                  <a:pt x="11062" y="198115"/>
                </a:lnTo>
                <a:lnTo>
                  <a:pt x="30162" y="223663"/>
                </a:lnTo>
                <a:lnTo>
                  <a:pt x="57596" y="237901"/>
                </a:lnTo>
                <a:lnTo>
                  <a:pt x="93662" y="242316"/>
                </a:lnTo>
                <a:lnTo>
                  <a:pt x="140419" y="234776"/>
                </a:lnTo>
                <a:lnTo>
                  <a:pt x="164107" y="220091"/>
                </a:lnTo>
                <a:lnTo>
                  <a:pt x="174924" y="204018"/>
                </a:lnTo>
                <a:lnTo>
                  <a:pt x="100806" y="204018"/>
                </a:lnTo>
                <a:lnTo>
                  <a:pt x="65186" y="195609"/>
                </a:lnTo>
                <a:lnTo>
                  <a:pt x="45205" y="159543"/>
                </a:lnTo>
                <a:lnTo>
                  <a:pt x="30137" y="159543"/>
                </a:lnTo>
                <a:lnTo>
                  <a:pt x="21629" y="158377"/>
                </a:lnTo>
                <a:lnTo>
                  <a:pt x="13419" y="157509"/>
                </a:lnTo>
                <a:close/>
              </a:path>
              <a:path w="224154" h="242570">
                <a:moveTo>
                  <a:pt x="128141" y="0"/>
                </a:moveTo>
                <a:lnTo>
                  <a:pt x="100806" y="4787"/>
                </a:lnTo>
                <a:lnTo>
                  <a:pt x="75852" y="19992"/>
                </a:lnTo>
                <a:lnTo>
                  <a:pt x="57150" y="50229"/>
                </a:lnTo>
                <a:lnTo>
                  <a:pt x="52196" y="92317"/>
                </a:lnTo>
                <a:lnTo>
                  <a:pt x="69722" y="117183"/>
                </a:lnTo>
                <a:lnTo>
                  <a:pt x="98297" y="132754"/>
                </a:lnTo>
                <a:lnTo>
                  <a:pt x="126491" y="146952"/>
                </a:lnTo>
                <a:lnTo>
                  <a:pt x="142875" y="167704"/>
                </a:lnTo>
                <a:lnTo>
                  <a:pt x="132853" y="191889"/>
                </a:lnTo>
                <a:lnTo>
                  <a:pt x="100806" y="204018"/>
                </a:lnTo>
                <a:lnTo>
                  <a:pt x="174924" y="204018"/>
                </a:lnTo>
                <a:lnTo>
                  <a:pt x="175592" y="203026"/>
                </a:lnTo>
                <a:lnTo>
                  <a:pt x="185737" y="188341"/>
                </a:lnTo>
                <a:lnTo>
                  <a:pt x="178345" y="139179"/>
                </a:lnTo>
                <a:lnTo>
                  <a:pt x="156368" y="118888"/>
                </a:lnTo>
                <a:lnTo>
                  <a:pt x="127248" y="107528"/>
                </a:lnTo>
                <a:lnTo>
                  <a:pt x="98425" y="85154"/>
                </a:lnTo>
                <a:lnTo>
                  <a:pt x="101029" y="66104"/>
                </a:lnTo>
                <a:lnTo>
                  <a:pt x="114498" y="47054"/>
                </a:lnTo>
                <a:lnTo>
                  <a:pt x="136599" y="38720"/>
                </a:lnTo>
                <a:lnTo>
                  <a:pt x="207213" y="38720"/>
                </a:lnTo>
                <a:lnTo>
                  <a:pt x="204390" y="33759"/>
                </a:lnTo>
                <a:lnTo>
                  <a:pt x="183653" y="12402"/>
                </a:lnTo>
                <a:lnTo>
                  <a:pt x="153987" y="1016"/>
                </a:lnTo>
                <a:lnTo>
                  <a:pt x="128141" y="0"/>
                </a:lnTo>
                <a:close/>
              </a:path>
              <a:path w="224154" h="242570">
                <a:moveTo>
                  <a:pt x="44450" y="158179"/>
                </a:moveTo>
                <a:lnTo>
                  <a:pt x="30137" y="159543"/>
                </a:lnTo>
                <a:lnTo>
                  <a:pt x="45205" y="159543"/>
                </a:lnTo>
                <a:lnTo>
                  <a:pt x="44450" y="158179"/>
                </a:lnTo>
                <a:close/>
              </a:path>
              <a:path w="224154" h="242570">
                <a:moveTo>
                  <a:pt x="207213" y="38720"/>
                </a:moveTo>
                <a:lnTo>
                  <a:pt x="136599" y="38720"/>
                </a:lnTo>
                <a:lnTo>
                  <a:pt x="165100" y="51816"/>
                </a:lnTo>
                <a:lnTo>
                  <a:pt x="169664" y="60771"/>
                </a:lnTo>
                <a:lnTo>
                  <a:pt x="174228" y="69874"/>
                </a:lnTo>
                <a:lnTo>
                  <a:pt x="179387" y="77489"/>
                </a:lnTo>
                <a:lnTo>
                  <a:pt x="185737" y="81979"/>
                </a:lnTo>
                <a:lnTo>
                  <a:pt x="196378" y="83616"/>
                </a:lnTo>
                <a:lnTo>
                  <a:pt x="210145" y="83170"/>
                </a:lnTo>
                <a:lnTo>
                  <a:pt x="221233" y="79747"/>
                </a:lnTo>
                <a:lnTo>
                  <a:pt x="223837" y="72454"/>
                </a:lnTo>
                <a:lnTo>
                  <a:pt x="217388" y="56604"/>
                </a:lnTo>
                <a:lnTo>
                  <a:pt x="207213" y="3872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91274" y="5632897"/>
            <a:ext cx="94615" cy="118745"/>
          </a:xfrm>
          <a:custGeom>
            <a:avLst/>
            <a:gdLst/>
            <a:ahLst/>
            <a:cxnLst/>
            <a:rect l="l" t="t" r="r" b="b"/>
            <a:pathLst>
              <a:path w="94615" h="118745">
                <a:moveTo>
                  <a:pt x="35736" y="93367"/>
                </a:moveTo>
                <a:lnTo>
                  <a:pt x="31635" y="98773"/>
                </a:lnTo>
                <a:lnTo>
                  <a:pt x="28542" y="101390"/>
                </a:lnTo>
                <a:lnTo>
                  <a:pt x="25638" y="103993"/>
                </a:lnTo>
                <a:lnTo>
                  <a:pt x="22109" y="109356"/>
                </a:lnTo>
                <a:lnTo>
                  <a:pt x="38323" y="117079"/>
                </a:lnTo>
                <a:lnTo>
                  <a:pt x="52859" y="118132"/>
                </a:lnTo>
                <a:lnTo>
                  <a:pt x="66304" y="112860"/>
                </a:lnTo>
                <a:lnTo>
                  <a:pt x="79246" y="101609"/>
                </a:lnTo>
                <a:lnTo>
                  <a:pt x="82028" y="97438"/>
                </a:lnTo>
                <a:lnTo>
                  <a:pt x="54727" y="97438"/>
                </a:lnTo>
                <a:lnTo>
                  <a:pt x="35736" y="93367"/>
                </a:lnTo>
                <a:close/>
              </a:path>
              <a:path w="94615" h="118745">
                <a:moveTo>
                  <a:pt x="92482" y="61909"/>
                </a:moveTo>
                <a:lnTo>
                  <a:pt x="70217" y="61909"/>
                </a:lnTo>
                <a:lnTo>
                  <a:pt x="75036" y="72711"/>
                </a:lnTo>
                <a:lnTo>
                  <a:pt x="68850" y="87553"/>
                </a:lnTo>
                <a:lnTo>
                  <a:pt x="54727" y="97438"/>
                </a:lnTo>
                <a:lnTo>
                  <a:pt x="82028" y="97438"/>
                </a:lnTo>
                <a:lnTo>
                  <a:pt x="91637" y="83027"/>
                </a:lnTo>
                <a:lnTo>
                  <a:pt x="94316" y="70331"/>
                </a:lnTo>
                <a:lnTo>
                  <a:pt x="92482" y="61909"/>
                </a:lnTo>
                <a:close/>
              </a:path>
              <a:path w="94615" h="118745">
                <a:moveTo>
                  <a:pt x="45471" y="0"/>
                </a:moveTo>
                <a:lnTo>
                  <a:pt x="10025" y="16398"/>
                </a:lnTo>
                <a:lnTo>
                  <a:pt x="0" y="40677"/>
                </a:lnTo>
                <a:lnTo>
                  <a:pt x="4050" y="56334"/>
                </a:lnTo>
                <a:lnTo>
                  <a:pt x="19757" y="72096"/>
                </a:lnTo>
                <a:lnTo>
                  <a:pt x="37343" y="69970"/>
                </a:lnTo>
                <a:lnTo>
                  <a:pt x="54824" y="62420"/>
                </a:lnTo>
                <a:lnTo>
                  <a:pt x="70217" y="61909"/>
                </a:lnTo>
                <a:lnTo>
                  <a:pt x="92482" y="61909"/>
                </a:lnTo>
                <a:lnTo>
                  <a:pt x="90689" y="53197"/>
                </a:lnTo>
                <a:lnTo>
                  <a:pt x="89495" y="52485"/>
                </a:lnTo>
                <a:lnTo>
                  <a:pt x="28751" y="52485"/>
                </a:lnTo>
                <a:lnTo>
                  <a:pt x="23276" y="45823"/>
                </a:lnTo>
                <a:lnTo>
                  <a:pt x="21257" y="35371"/>
                </a:lnTo>
                <a:lnTo>
                  <a:pt x="25531" y="25145"/>
                </a:lnTo>
                <a:lnTo>
                  <a:pt x="38937" y="19161"/>
                </a:lnTo>
                <a:lnTo>
                  <a:pt x="57823" y="19161"/>
                </a:lnTo>
                <a:lnTo>
                  <a:pt x="59424" y="17850"/>
                </a:lnTo>
                <a:lnTo>
                  <a:pt x="63657" y="12915"/>
                </a:lnTo>
                <a:lnTo>
                  <a:pt x="66052" y="8014"/>
                </a:lnTo>
                <a:lnTo>
                  <a:pt x="64464" y="4899"/>
                </a:lnTo>
                <a:lnTo>
                  <a:pt x="57167" y="2363"/>
                </a:lnTo>
                <a:lnTo>
                  <a:pt x="45471" y="0"/>
                </a:lnTo>
                <a:close/>
              </a:path>
              <a:path w="94615" h="118745">
                <a:moveTo>
                  <a:pt x="67685" y="39495"/>
                </a:moveTo>
                <a:lnTo>
                  <a:pt x="54462" y="41192"/>
                </a:lnTo>
                <a:lnTo>
                  <a:pt x="43869" y="48714"/>
                </a:lnTo>
                <a:lnTo>
                  <a:pt x="28751" y="52485"/>
                </a:lnTo>
                <a:lnTo>
                  <a:pt x="89495" y="52485"/>
                </a:lnTo>
                <a:lnTo>
                  <a:pt x="67685" y="39495"/>
                </a:lnTo>
                <a:close/>
              </a:path>
              <a:path w="94615" h="118745">
                <a:moveTo>
                  <a:pt x="57823" y="19161"/>
                </a:moveTo>
                <a:lnTo>
                  <a:pt x="38937" y="19161"/>
                </a:lnTo>
                <a:lnTo>
                  <a:pt x="44639" y="20304"/>
                </a:lnTo>
                <a:lnTo>
                  <a:pt x="51408" y="23428"/>
                </a:lnTo>
                <a:lnTo>
                  <a:pt x="55497" y="21066"/>
                </a:lnTo>
                <a:lnTo>
                  <a:pt x="57823" y="19161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73062" y="3973448"/>
            <a:ext cx="552450" cy="2019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7887" y="4828081"/>
            <a:ext cx="334862" cy="294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270760" y="286511"/>
            <a:ext cx="4642103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770">
              <a:lnSpc>
                <a:spcPct val="100000"/>
              </a:lnSpc>
            </a:pPr>
            <a:r>
              <a:rPr spc="5" dirty="0"/>
              <a:t>社</a:t>
            </a:r>
            <a:r>
              <a:rPr spc="-15" dirty="0"/>
              <a:t>區</a:t>
            </a:r>
            <a:r>
              <a:rPr spc="5" dirty="0"/>
              <a:t>營</a:t>
            </a:r>
            <a:r>
              <a:rPr spc="-15" dirty="0"/>
              <a:t>造</a:t>
            </a:r>
            <a:r>
              <a:rPr spc="5" dirty="0"/>
              <a:t>的</a:t>
            </a:r>
            <a:r>
              <a:rPr spc="-15" dirty="0"/>
              <a:t>意</a:t>
            </a:r>
            <a:r>
              <a:rPr spc="5" dirty="0"/>
              <a:t>義</a:t>
            </a:r>
          </a:p>
        </p:txBody>
      </p:sp>
      <p:sp>
        <p:nvSpPr>
          <p:cNvPr id="97" name="object 97"/>
          <p:cNvSpPr/>
          <p:nvPr/>
        </p:nvSpPr>
        <p:spPr>
          <a:xfrm>
            <a:off x="204215" y="1644395"/>
            <a:ext cx="729996" cy="527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83108" y="1514855"/>
            <a:ext cx="8660892" cy="661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83108" y="2002535"/>
            <a:ext cx="4604004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547615" y="2002535"/>
            <a:ext cx="4596384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83108" y="2490216"/>
            <a:ext cx="6230112" cy="661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173723" y="2490216"/>
            <a:ext cx="2570987" cy="6614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3108" y="2977895"/>
            <a:ext cx="8261604" cy="661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3108" y="3465576"/>
            <a:ext cx="8261604" cy="6614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3108" y="3953255"/>
            <a:ext cx="5823204" cy="6614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04215" y="4668011"/>
            <a:ext cx="729996" cy="5273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3108" y="4538471"/>
            <a:ext cx="2572512" cy="6614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516123" y="4538471"/>
            <a:ext cx="6627876" cy="6614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3108" y="5026152"/>
            <a:ext cx="6230112" cy="6614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173723" y="5026152"/>
            <a:ext cx="944879" cy="6614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380491" y="1629917"/>
            <a:ext cx="8498840" cy="401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</a:pPr>
            <a:r>
              <a:rPr sz="2550" spc="170" dirty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社區</a:t>
            </a:r>
            <a:r>
              <a:rPr sz="3200" spc="-15" dirty="0">
                <a:solidFill>
                  <a:srgbClr val="FFFFFF"/>
                </a:solidFill>
                <a:latin typeface="PMingLiU"/>
                <a:cs typeface="PMingLiU"/>
              </a:rPr>
              <a:t>總</a:t>
            </a: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體營</a:t>
            </a:r>
            <a:r>
              <a:rPr sz="3200" spc="-15" dirty="0">
                <a:solidFill>
                  <a:srgbClr val="FFFFFF"/>
                </a:solidFill>
                <a:latin typeface="PMingLiU"/>
                <a:cs typeface="PMingLiU"/>
              </a:rPr>
              <a:t>造</a:t>
            </a: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是在</a:t>
            </a:r>
            <a:r>
              <a:rPr sz="3200" spc="-15" dirty="0">
                <a:solidFill>
                  <a:srgbClr val="FFFFFF"/>
                </a:solidFill>
                <a:latin typeface="PMingLiU"/>
                <a:cs typeface="PMingLiU"/>
              </a:rPr>
              <a:t>一</a:t>
            </a: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個自</a:t>
            </a:r>
            <a:r>
              <a:rPr sz="3200" spc="-15" dirty="0">
                <a:solidFill>
                  <a:srgbClr val="FFFFFF"/>
                </a:solidFill>
                <a:latin typeface="PMingLiU"/>
                <a:cs typeface="PMingLiU"/>
              </a:rPr>
              <a:t>成</a:t>
            </a: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小社</a:t>
            </a:r>
            <a:r>
              <a:rPr sz="3200" spc="-15" dirty="0">
                <a:solidFill>
                  <a:srgbClr val="FFFFFF"/>
                </a:solidFill>
                <a:latin typeface="PMingLiU"/>
                <a:cs typeface="PMingLiU"/>
              </a:rPr>
              <a:t>會</a:t>
            </a: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的地</a:t>
            </a:r>
            <a:r>
              <a:rPr sz="3200" spc="-15" dirty="0">
                <a:solidFill>
                  <a:srgbClr val="FFFFFF"/>
                </a:solidFill>
                <a:latin typeface="PMingLiU"/>
                <a:cs typeface="PMingLiU"/>
              </a:rPr>
              <a:t>區</a:t>
            </a: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裡，  </a:t>
            </a:r>
            <a:r>
              <a:rPr sz="3200" spc="5" dirty="0">
                <a:solidFill>
                  <a:srgbClr val="FFFFFF"/>
                </a:solidFill>
                <a:latin typeface="PMingLiU"/>
                <a:cs typeface="PMingLiU"/>
              </a:rPr>
              <a:t>由在</a:t>
            </a:r>
            <a:r>
              <a:rPr sz="3200" spc="-15" dirty="0">
                <a:solidFill>
                  <a:srgbClr val="FFFFFF"/>
                </a:solidFill>
                <a:latin typeface="PMingLiU"/>
                <a:cs typeface="PMingLiU"/>
              </a:rPr>
              <a:t>地</a:t>
            </a:r>
            <a:r>
              <a:rPr sz="3200" spc="5" dirty="0">
                <a:solidFill>
                  <a:srgbClr val="FFFFFF"/>
                </a:solidFill>
                <a:latin typeface="PMingLiU"/>
                <a:cs typeface="PMingLiU"/>
              </a:rPr>
              <a:t>居民</a:t>
            </a:r>
            <a:r>
              <a:rPr sz="3200" spc="-15" dirty="0">
                <a:solidFill>
                  <a:srgbClr val="FFFFFF"/>
                </a:solidFill>
                <a:latin typeface="PMingLiU"/>
                <a:cs typeface="PMingLiU"/>
              </a:rPr>
              <a:t>針</a:t>
            </a:r>
            <a:r>
              <a:rPr sz="3200" spc="5" dirty="0">
                <a:solidFill>
                  <a:srgbClr val="FFFFFF"/>
                </a:solidFill>
                <a:latin typeface="PMingLiU"/>
                <a:cs typeface="PMingLiU"/>
              </a:rPr>
              <a:t>對社</a:t>
            </a:r>
            <a:r>
              <a:rPr sz="3200" spc="-15" dirty="0">
                <a:solidFill>
                  <a:srgbClr val="FFFFFF"/>
                </a:solidFill>
                <a:latin typeface="PMingLiU"/>
                <a:cs typeface="PMingLiU"/>
              </a:rPr>
              <a:t>區</a:t>
            </a:r>
            <a:r>
              <a:rPr sz="3200" spc="5" dirty="0">
                <a:solidFill>
                  <a:srgbClr val="FFFFFF"/>
                </a:solidFill>
                <a:latin typeface="PMingLiU"/>
                <a:cs typeface="PMingLiU"/>
              </a:rPr>
              <a:t>的</a:t>
            </a:r>
            <a:r>
              <a:rPr sz="3200" spc="5" dirty="0">
                <a:solidFill>
                  <a:srgbClr val="FFFFCC"/>
                </a:solidFill>
                <a:latin typeface="PMingLiU"/>
                <a:cs typeface="PMingLiU"/>
              </a:rPr>
              <a:t>健</a:t>
            </a:r>
            <a:r>
              <a:rPr sz="3200" spc="-15" dirty="0">
                <a:solidFill>
                  <a:srgbClr val="FFFFCC"/>
                </a:solidFill>
                <a:latin typeface="PMingLiU"/>
                <a:cs typeface="PMingLiU"/>
              </a:rPr>
              <a:t>康</a:t>
            </a:r>
            <a:r>
              <a:rPr sz="3200" spc="5" dirty="0">
                <a:solidFill>
                  <a:srgbClr val="FFFFCC"/>
                </a:solidFill>
                <a:latin typeface="PMingLiU"/>
                <a:cs typeface="PMingLiU"/>
              </a:rPr>
              <a:t>促進</a:t>
            </a:r>
            <a:r>
              <a:rPr sz="3200" spc="-15" dirty="0">
                <a:solidFill>
                  <a:srgbClr val="FFFFCC"/>
                </a:solidFill>
                <a:latin typeface="PMingLiU"/>
                <a:cs typeface="PMingLiU"/>
              </a:rPr>
              <a:t>、</a:t>
            </a:r>
            <a:r>
              <a:rPr sz="3200" spc="5" dirty="0">
                <a:solidFill>
                  <a:srgbClr val="FFFFCC"/>
                </a:solidFill>
                <a:latin typeface="PMingLiU"/>
                <a:cs typeface="PMingLiU"/>
              </a:rPr>
              <a:t>環境</a:t>
            </a:r>
            <a:r>
              <a:rPr sz="3200" spc="-15" dirty="0">
                <a:solidFill>
                  <a:srgbClr val="FFFFCC"/>
                </a:solidFill>
                <a:latin typeface="PMingLiU"/>
                <a:cs typeface="PMingLiU"/>
              </a:rPr>
              <a:t>再</a:t>
            </a:r>
            <a:r>
              <a:rPr sz="3200" dirty="0">
                <a:solidFill>
                  <a:srgbClr val="FFFFCC"/>
                </a:solidFill>
                <a:latin typeface="PMingLiU"/>
                <a:cs typeface="PMingLiU"/>
              </a:rPr>
              <a:t>造、  </a:t>
            </a:r>
            <a:r>
              <a:rPr sz="3200" spc="-5" dirty="0">
                <a:solidFill>
                  <a:srgbClr val="FFFFCC"/>
                </a:solidFill>
                <a:latin typeface="PMingLiU"/>
                <a:cs typeface="PMingLiU"/>
              </a:rPr>
              <a:t>產業振興、文化傳承、終身學習</a:t>
            </a:r>
            <a:r>
              <a:rPr sz="3200" spc="-5" dirty="0">
                <a:solidFill>
                  <a:srgbClr val="FFFFFF"/>
                </a:solidFill>
                <a:latin typeface="PMingLiU"/>
                <a:cs typeface="PMingLiU"/>
              </a:rPr>
              <a:t>等等公共事  務與生活的總體，以居民參與、由下而上、  </a:t>
            </a: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培力造人、爽快創意、永續經營的方式與理  </a:t>
            </a:r>
            <a:r>
              <a:rPr sz="3200" spc="-5" dirty="0">
                <a:solidFill>
                  <a:srgbClr val="FFFFFF"/>
                </a:solidFill>
                <a:latin typeface="PMingLiU"/>
                <a:cs typeface="PMingLiU"/>
              </a:rPr>
              <a:t>念，共同經營與創造的實踐。</a:t>
            </a:r>
            <a:endParaRPr sz="32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550" spc="5" dirty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sz="3200" spc="5" dirty="0">
                <a:solidFill>
                  <a:srgbClr val="FFFFFF"/>
                </a:solidFill>
                <a:latin typeface="PMingLiU"/>
                <a:cs typeface="PMingLiU"/>
              </a:rPr>
              <a:t>社區六</a:t>
            </a:r>
            <a:r>
              <a:rPr sz="3200" strike="dblStrike" spc="5" dirty="0">
                <a:solidFill>
                  <a:srgbClr val="FFFFFF"/>
                </a:solidFill>
                <a:latin typeface="PMingLiU"/>
                <a:cs typeface="PMingLiU"/>
              </a:rPr>
              <a:t>星</a:t>
            </a:r>
            <a:r>
              <a:rPr sz="3200" strike="noStrike" spc="5" dirty="0">
                <a:solidFill>
                  <a:srgbClr val="FFFFFF"/>
                </a:solidFill>
                <a:latin typeface="PMingLiU"/>
                <a:cs typeface="PMingLiU"/>
              </a:rPr>
              <a:t>：</a:t>
            </a:r>
            <a:r>
              <a:rPr sz="3200" strike="noStrike" spc="5" dirty="0">
                <a:solidFill>
                  <a:srgbClr val="FFFFCC"/>
                </a:solidFill>
                <a:latin typeface="PMingLiU"/>
                <a:cs typeface="PMingLiU"/>
              </a:rPr>
              <a:t>社福醫療、社區治安、人文教育、</a:t>
            </a:r>
            <a:endParaRPr sz="3200">
              <a:latin typeface="PMingLiU"/>
              <a:cs typeface="PMingLiU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solidFill>
                  <a:srgbClr val="FFFFCC"/>
                </a:solidFill>
                <a:latin typeface="PMingLiU"/>
                <a:cs typeface="PMingLiU"/>
              </a:rPr>
              <a:t>環境景觀、環保生態、產業發展</a:t>
            </a:r>
            <a:r>
              <a:rPr sz="3200" dirty="0">
                <a:solidFill>
                  <a:srgbClr val="FFFFFF"/>
                </a:solidFill>
                <a:latin typeface="PMingLiU"/>
                <a:cs typeface="PMingLiU"/>
              </a:rPr>
              <a:t>。</a:t>
            </a:r>
            <a:endParaRPr sz="32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22976" y="286511"/>
            <a:ext cx="1010412" cy="899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87796" y="673608"/>
            <a:ext cx="598931" cy="493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42303" y="673608"/>
            <a:ext cx="597407" cy="493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95288" y="673608"/>
            <a:ext cx="598932" cy="493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0">
              <a:lnSpc>
                <a:spcPct val="100000"/>
              </a:lnSpc>
            </a:pPr>
            <a:r>
              <a:rPr spc="5" dirty="0"/>
              <a:t>社</a:t>
            </a:r>
            <a:r>
              <a:rPr spc="-15" dirty="0"/>
              <a:t>區</a:t>
            </a:r>
            <a:r>
              <a:rPr spc="5" dirty="0"/>
              <a:t>營</a:t>
            </a:r>
            <a:r>
              <a:rPr dirty="0"/>
              <a:t>造</a:t>
            </a:r>
            <a:r>
              <a:rPr spc="-10" dirty="0">
                <a:latin typeface="MingLiU-ExtB"/>
                <a:cs typeface="MingLiU-ExtB"/>
              </a:rPr>
              <a:t>60</a:t>
            </a:r>
            <a:r>
              <a:rPr dirty="0"/>
              <a:t>招</a:t>
            </a:r>
            <a:r>
              <a:rPr dirty="0">
                <a:latin typeface="MingLiU-ExtB"/>
                <a:cs typeface="MingLiU-ExtB"/>
              </a:rPr>
              <a:t>-</a:t>
            </a:r>
            <a:r>
              <a:rPr spc="-10" dirty="0">
                <a:latin typeface="MingLiU-ExtB"/>
                <a:cs typeface="MingLiU-ExtB"/>
              </a:rPr>
              <a:t>1</a:t>
            </a:r>
            <a:r>
              <a:rPr sz="2000" dirty="0"/>
              <a:t>（</a:t>
            </a:r>
            <a:r>
              <a:rPr sz="2000" spc="-10" dirty="0">
                <a:latin typeface="MingLiU-ExtB"/>
                <a:cs typeface="MingLiU-ExtB"/>
              </a:rPr>
              <a:t>13</a:t>
            </a:r>
            <a:r>
              <a:rPr sz="2000" dirty="0"/>
              <a:t>）</a:t>
            </a:r>
            <a:endParaRPr sz="2000">
              <a:latin typeface="MingLiU-ExtB"/>
              <a:cs typeface="MingLiU-ExtB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4215" y="1644395"/>
            <a:ext cx="729996" cy="5273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3108" y="1514855"/>
            <a:ext cx="2977896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6176" y="2136648"/>
            <a:ext cx="603504" cy="5501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5924" y="2103120"/>
            <a:ext cx="2609088" cy="5836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6176" y="2648711"/>
            <a:ext cx="603504" cy="5501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5924" y="2615183"/>
            <a:ext cx="1187196" cy="5836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27632" y="2615183"/>
            <a:ext cx="1897380" cy="5836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6176" y="3160776"/>
            <a:ext cx="603504" cy="5501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5924" y="3127248"/>
            <a:ext cx="1897380" cy="5836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37816" y="3127248"/>
            <a:ext cx="1187195" cy="5836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6176" y="3672840"/>
            <a:ext cx="603504" cy="5501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5924" y="3639311"/>
            <a:ext cx="1187196" cy="5836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7632" y="3639311"/>
            <a:ext cx="1897380" cy="5836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6176" y="4184903"/>
            <a:ext cx="603504" cy="5501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5924" y="4151376"/>
            <a:ext cx="1187196" cy="5836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27632" y="4151376"/>
            <a:ext cx="1897380" cy="5836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6176" y="4696967"/>
            <a:ext cx="603504" cy="5501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5924" y="4663440"/>
            <a:ext cx="2609088" cy="5836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6176" y="5209032"/>
            <a:ext cx="603504" cy="5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5924" y="5175503"/>
            <a:ext cx="1542288" cy="5836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82723" y="5175503"/>
            <a:ext cx="1542288" cy="5836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975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50" spc="25" dirty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spc="25" dirty="0"/>
              <a:t>基本招數方面</a:t>
            </a:r>
            <a:endParaRPr sz="255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690"/>
              </a:spcBef>
            </a:pPr>
            <a:r>
              <a:rPr sz="2800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/>
              <a:t>開社區研習班</a:t>
            </a:r>
            <a:endParaRPr sz="2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20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/>
              <a:t>社區</a:t>
            </a:r>
            <a:r>
              <a:rPr sz="2800" spc="-5" dirty="0">
                <a:solidFill>
                  <a:srgbClr val="FFFFCC"/>
                </a:solidFill>
              </a:rPr>
              <a:t>資源調查</a:t>
            </a:r>
            <a:endParaRPr sz="2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8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CC"/>
                </a:solidFill>
              </a:rPr>
              <a:t>社區尋訪</a:t>
            </a:r>
            <a:r>
              <a:rPr sz="2800" dirty="0"/>
              <a:t>遊戲</a:t>
            </a:r>
            <a:endParaRPr sz="2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/>
              <a:t>社區</a:t>
            </a:r>
            <a:r>
              <a:rPr sz="2800" spc="-5" dirty="0">
                <a:solidFill>
                  <a:srgbClr val="FFFFCC"/>
                </a:solidFill>
              </a:rPr>
              <a:t>寶貝地圖</a:t>
            </a:r>
            <a:endParaRPr sz="2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20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/>
              <a:t>假日</a:t>
            </a:r>
            <a:r>
              <a:rPr sz="2800" spc="-5" dirty="0">
                <a:solidFill>
                  <a:srgbClr val="FFFFCC"/>
                </a:solidFill>
              </a:rPr>
              <a:t>社區導覽</a:t>
            </a:r>
            <a:endParaRPr sz="2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/>
              <a:t>志工人力調查</a:t>
            </a:r>
            <a:endParaRPr sz="2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CC"/>
                </a:solidFill>
              </a:rPr>
              <a:t>私房菜</a:t>
            </a:r>
            <a:r>
              <a:rPr sz="2800" spc="-5" dirty="0"/>
              <a:t>大集合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029455" y="2125979"/>
            <a:ext cx="603503" cy="5501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99203" y="2092451"/>
            <a:ext cx="2609088" cy="5836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29455" y="2638044"/>
            <a:ext cx="603503" cy="5501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99203" y="2604516"/>
            <a:ext cx="1187196" cy="5836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10911" y="2604516"/>
            <a:ext cx="1897380" cy="5836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29455" y="3150107"/>
            <a:ext cx="603503" cy="5501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99203" y="3116579"/>
            <a:ext cx="2609088" cy="5836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29455" y="3662171"/>
            <a:ext cx="603503" cy="5501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99203" y="3628644"/>
            <a:ext cx="2609088" cy="5836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29455" y="4174235"/>
            <a:ext cx="603503" cy="5501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99203" y="4140708"/>
            <a:ext cx="1187196" cy="58369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10911" y="4140708"/>
            <a:ext cx="1897380" cy="58369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29455" y="4686300"/>
            <a:ext cx="603503" cy="5501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99203" y="4652771"/>
            <a:ext cx="2609088" cy="58369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222750" y="2195321"/>
            <a:ext cx="2445385" cy="3000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設計活動海報</a:t>
            </a:r>
            <a:endParaRPr sz="28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建立</a:t>
            </a:r>
            <a:r>
              <a:rPr sz="2800" spc="-5" dirty="0">
                <a:solidFill>
                  <a:srgbClr val="FFFFCC"/>
                </a:solidFill>
                <a:latin typeface="PMingLiU"/>
                <a:cs typeface="PMingLiU"/>
              </a:rPr>
              <a:t>社區網頁</a:t>
            </a:r>
            <a:endParaRPr sz="28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創新社區節日</a:t>
            </a:r>
            <a:endParaRPr sz="28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社區交流參訪</a:t>
            </a:r>
            <a:endParaRPr sz="28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0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成立</a:t>
            </a:r>
            <a:r>
              <a:rPr sz="2800" spc="-5" dirty="0">
                <a:solidFill>
                  <a:srgbClr val="FFFFCC"/>
                </a:solidFill>
                <a:latin typeface="PMingLiU"/>
                <a:cs typeface="PMingLiU"/>
              </a:rPr>
              <a:t>社區聯盟</a:t>
            </a:r>
            <a:endParaRPr sz="28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自己發明新招</a:t>
            </a:r>
            <a:endParaRPr sz="28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6651" y="4965700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0" y="0"/>
                </a:moveTo>
                <a:lnTo>
                  <a:pt x="128587" y="0"/>
                </a:lnTo>
              </a:path>
            </a:pathLst>
          </a:custGeom>
          <a:ln w="1905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000" y="500532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0" y="0"/>
                </a:moveTo>
                <a:lnTo>
                  <a:pt x="128587" y="0"/>
                </a:lnTo>
              </a:path>
            </a:pathLst>
          </a:custGeom>
          <a:ln w="19050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87092" y="5033136"/>
            <a:ext cx="129539" cy="27305"/>
          </a:xfrm>
          <a:custGeom>
            <a:avLst/>
            <a:gdLst/>
            <a:ahLst/>
            <a:cxnLst/>
            <a:rect l="l" t="t" r="r" b="b"/>
            <a:pathLst>
              <a:path w="129539" h="27304">
                <a:moveTo>
                  <a:pt x="1143" y="0"/>
                </a:moveTo>
                <a:lnTo>
                  <a:pt x="0" y="19050"/>
                </a:lnTo>
                <a:lnTo>
                  <a:pt x="128269" y="27050"/>
                </a:lnTo>
                <a:lnTo>
                  <a:pt x="129539" y="8000"/>
                </a:lnTo>
                <a:lnTo>
                  <a:pt x="114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34591" y="4693665"/>
            <a:ext cx="137795" cy="45720"/>
          </a:xfrm>
          <a:custGeom>
            <a:avLst/>
            <a:gdLst/>
            <a:ahLst/>
            <a:cxnLst/>
            <a:rect l="l" t="t" r="r" b="b"/>
            <a:pathLst>
              <a:path w="137794" h="45720">
                <a:moveTo>
                  <a:pt x="133857" y="0"/>
                </a:moveTo>
                <a:lnTo>
                  <a:pt x="0" y="26923"/>
                </a:lnTo>
                <a:lnTo>
                  <a:pt x="3809" y="45592"/>
                </a:lnTo>
                <a:lnTo>
                  <a:pt x="137667" y="18668"/>
                </a:lnTo>
                <a:lnTo>
                  <a:pt x="13385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6114" y="4738751"/>
            <a:ext cx="137795" cy="38100"/>
          </a:xfrm>
          <a:custGeom>
            <a:avLst/>
            <a:gdLst/>
            <a:ahLst/>
            <a:cxnLst/>
            <a:rect l="l" t="t" r="r" b="b"/>
            <a:pathLst>
              <a:path w="137794" h="38100">
                <a:moveTo>
                  <a:pt x="135128" y="0"/>
                </a:moveTo>
                <a:lnTo>
                  <a:pt x="0" y="19050"/>
                </a:lnTo>
                <a:lnTo>
                  <a:pt x="2667" y="37973"/>
                </a:lnTo>
                <a:lnTo>
                  <a:pt x="137795" y="18923"/>
                </a:lnTo>
                <a:lnTo>
                  <a:pt x="135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6114" y="4776851"/>
            <a:ext cx="137795" cy="38100"/>
          </a:xfrm>
          <a:custGeom>
            <a:avLst/>
            <a:gdLst/>
            <a:ahLst/>
            <a:cxnLst/>
            <a:rect l="l" t="t" r="r" b="b"/>
            <a:pathLst>
              <a:path w="137794" h="38100">
                <a:moveTo>
                  <a:pt x="135128" y="0"/>
                </a:moveTo>
                <a:lnTo>
                  <a:pt x="0" y="19050"/>
                </a:lnTo>
                <a:lnTo>
                  <a:pt x="2667" y="37973"/>
                </a:lnTo>
                <a:lnTo>
                  <a:pt x="137795" y="18923"/>
                </a:lnTo>
                <a:lnTo>
                  <a:pt x="13512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34591" y="4822571"/>
            <a:ext cx="130175" cy="29209"/>
          </a:xfrm>
          <a:custGeom>
            <a:avLst/>
            <a:gdLst/>
            <a:ahLst/>
            <a:cxnLst/>
            <a:rect l="l" t="t" r="r" b="b"/>
            <a:pathLst>
              <a:path w="130175" h="29210">
                <a:moveTo>
                  <a:pt x="128269" y="0"/>
                </a:moveTo>
                <a:lnTo>
                  <a:pt x="0" y="10159"/>
                </a:lnTo>
                <a:lnTo>
                  <a:pt x="1523" y="29082"/>
                </a:lnTo>
                <a:lnTo>
                  <a:pt x="129666" y="18922"/>
                </a:lnTo>
                <a:lnTo>
                  <a:pt x="1282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16683" y="4491735"/>
            <a:ext cx="135890" cy="62230"/>
          </a:xfrm>
          <a:custGeom>
            <a:avLst/>
            <a:gdLst/>
            <a:ahLst/>
            <a:cxnLst/>
            <a:rect l="l" t="t" r="r" b="b"/>
            <a:pathLst>
              <a:path w="135889" h="62229">
                <a:moveTo>
                  <a:pt x="129159" y="0"/>
                </a:moveTo>
                <a:lnTo>
                  <a:pt x="0" y="44068"/>
                </a:lnTo>
                <a:lnTo>
                  <a:pt x="6223" y="62102"/>
                </a:lnTo>
                <a:lnTo>
                  <a:pt x="135382" y="18033"/>
                </a:lnTo>
                <a:lnTo>
                  <a:pt x="12915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25701" y="4527930"/>
            <a:ext cx="136525" cy="56515"/>
          </a:xfrm>
          <a:custGeom>
            <a:avLst/>
            <a:gdLst/>
            <a:ahLst/>
            <a:cxnLst/>
            <a:rect l="l" t="t" r="r" b="b"/>
            <a:pathLst>
              <a:path w="136525" h="56514">
                <a:moveTo>
                  <a:pt x="131063" y="0"/>
                </a:moveTo>
                <a:lnTo>
                  <a:pt x="0" y="38100"/>
                </a:lnTo>
                <a:lnTo>
                  <a:pt x="5334" y="56388"/>
                </a:lnTo>
                <a:lnTo>
                  <a:pt x="136398" y="18288"/>
                </a:lnTo>
                <a:lnTo>
                  <a:pt x="13106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30400" y="4566030"/>
            <a:ext cx="136525" cy="56515"/>
          </a:xfrm>
          <a:custGeom>
            <a:avLst/>
            <a:gdLst/>
            <a:ahLst/>
            <a:cxnLst/>
            <a:rect l="l" t="t" r="r" b="b"/>
            <a:pathLst>
              <a:path w="136525" h="56514">
                <a:moveTo>
                  <a:pt x="131191" y="0"/>
                </a:moveTo>
                <a:lnTo>
                  <a:pt x="0" y="38100"/>
                </a:lnTo>
                <a:lnTo>
                  <a:pt x="5333" y="56388"/>
                </a:lnTo>
                <a:lnTo>
                  <a:pt x="136525" y="18288"/>
                </a:lnTo>
                <a:lnTo>
                  <a:pt x="13119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34845" y="4612004"/>
            <a:ext cx="137160" cy="50165"/>
          </a:xfrm>
          <a:custGeom>
            <a:avLst/>
            <a:gdLst/>
            <a:ahLst/>
            <a:cxnLst/>
            <a:rect l="l" t="t" r="r" b="b"/>
            <a:pathLst>
              <a:path w="137160" h="50164">
                <a:moveTo>
                  <a:pt x="132715" y="0"/>
                </a:moveTo>
                <a:lnTo>
                  <a:pt x="0" y="31623"/>
                </a:lnTo>
                <a:lnTo>
                  <a:pt x="4444" y="50165"/>
                </a:lnTo>
                <a:lnTo>
                  <a:pt x="137160" y="18542"/>
                </a:lnTo>
                <a:lnTo>
                  <a:pt x="13271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52041" y="4300473"/>
            <a:ext cx="131445" cy="76835"/>
          </a:xfrm>
          <a:custGeom>
            <a:avLst/>
            <a:gdLst/>
            <a:ahLst/>
            <a:cxnLst/>
            <a:rect l="l" t="t" r="r" b="b"/>
            <a:pathLst>
              <a:path w="131444" h="76835">
                <a:moveTo>
                  <a:pt x="123062" y="0"/>
                </a:moveTo>
                <a:lnTo>
                  <a:pt x="0" y="59181"/>
                </a:lnTo>
                <a:lnTo>
                  <a:pt x="8254" y="76326"/>
                </a:lnTo>
                <a:lnTo>
                  <a:pt x="131317" y="17144"/>
                </a:lnTo>
                <a:lnTo>
                  <a:pt x="1230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68423" y="4343527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596"/>
                </a:lnTo>
                <a:lnTo>
                  <a:pt x="133476" y="17653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81123" y="4380103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469"/>
                </a:lnTo>
                <a:lnTo>
                  <a:pt x="133476" y="17526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96998" y="4411853"/>
            <a:ext cx="133985" cy="69850"/>
          </a:xfrm>
          <a:custGeom>
            <a:avLst/>
            <a:gdLst/>
            <a:ahLst/>
            <a:cxnLst/>
            <a:rect l="l" t="t" r="r" b="b"/>
            <a:pathLst>
              <a:path w="133985" h="69850">
                <a:moveTo>
                  <a:pt x="126237" y="0"/>
                </a:moveTo>
                <a:lnTo>
                  <a:pt x="0" y="51943"/>
                </a:lnTo>
                <a:lnTo>
                  <a:pt x="7238" y="69469"/>
                </a:lnTo>
                <a:lnTo>
                  <a:pt x="133476" y="17526"/>
                </a:lnTo>
                <a:lnTo>
                  <a:pt x="126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3235" y="4137152"/>
            <a:ext cx="125730" cy="88900"/>
          </a:xfrm>
          <a:custGeom>
            <a:avLst/>
            <a:gdLst/>
            <a:ahLst/>
            <a:cxnLst/>
            <a:rect l="l" t="t" r="r" b="b"/>
            <a:pathLst>
              <a:path w="125730" h="88900">
                <a:moveTo>
                  <a:pt x="115569" y="0"/>
                </a:moveTo>
                <a:lnTo>
                  <a:pt x="0" y="72517"/>
                </a:lnTo>
                <a:lnTo>
                  <a:pt x="10159" y="88646"/>
                </a:lnTo>
                <a:lnTo>
                  <a:pt x="125729" y="16129"/>
                </a:lnTo>
                <a:lnTo>
                  <a:pt x="1155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73173" y="4165346"/>
            <a:ext cx="127635" cy="86360"/>
          </a:xfrm>
          <a:custGeom>
            <a:avLst/>
            <a:gdLst/>
            <a:ahLst/>
            <a:cxnLst/>
            <a:rect l="l" t="t" r="r" b="b"/>
            <a:pathLst>
              <a:path w="127635" h="86360">
                <a:moveTo>
                  <a:pt x="117348" y="0"/>
                </a:moveTo>
                <a:lnTo>
                  <a:pt x="0" y="69849"/>
                </a:lnTo>
                <a:lnTo>
                  <a:pt x="9778" y="86232"/>
                </a:lnTo>
                <a:lnTo>
                  <a:pt x="127126" y="16382"/>
                </a:lnTo>
                <a:lnTo>
                  <a:pt x="11734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96288" y="4201795"/>
            <a:ext cx="128905" cy="83185"/>
          </a:xfrm>
          <a:custGeom>
            <a:avLst/>
            <a:gdLst/>
            <a:ahLst/>
            <a:cxnLst/>
            <a:rect l="l" t="t" r="r" b="b"/>
            <a:pathLst>
              <a:path w="128905" h="83185">
                <a:moveTo>
                  <a:pt x="119253" y="0"/>
                </a:moveTo>
                <a:lnTo>
                  <a:pt x="0" y="66547"/>
                </a:lnTo>
                <a:lnTo>
                  <a:pt x="9270" y="83184"/>
                </a:lnTo>
                <a:lnTo>
                  <a:pt x="128524" y="16636"/>
                </a:lnTo>
                <a:lnTo>
                  <a:pt x="11925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16989" y="4228719"/>
            <a:ext cx="128905" cy="83820"/>
          </a:xfrm>
          <a:custGeom>
            <a:avLst/>
            <a:gdLst/>
            <a:ahLst/>
            <a:cxnLst/>
            <a:rect l="l" t="t" r="r" b="b"/>
            <a:pathLst>
              <a:path w="128905" h="83820">
                <a:moveTo>
                  <a:pt x="119125" y="0"/>
                </a:moveTo>
                <a:lnTo>
                  <a:pt x="0" y="66674"/>
                </a:lnTo>
                <a:lnTo>
                  <a:pt x="9271" y="83311"/>
                </a:lnTo>
                <a:lnTo>
                  <a:pt x="128397" y="16636"/>
                </a:lnTo>
                <a:lnTo>
                  <a:pt x="1191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0266" y="3986529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70" y="0"/>
                </a:moveTo>
                <a:lnTo>
                  <a:pt x="0" y="89789"/>
                </a:lnTo>
                <a:lnTo>
                  <a:pt x="12572" y="104140"/>
                </a:lnTo>
                <a:lnTo>
                  <a:pt x="115442" y="14351"/>
                </a:lnTo>
                <a:lnTo>
                  <a:pt x="10287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53667" y="4016755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69" y="0"/>
                </a:moveTo>
                <a:lnTo>
                  <a:pt x="0" y="89662"/>
                </a:lnTo>
                <a:lnTo>
                  <a:pt x="12445" y="104013"/>
                </a:lnTo>
                <a:lnTo>
                  <a:pt x="115315" y="14351"/>
                </a:lnTo>
                <a:lnTo>
                  <a:pt x="102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77416" y="4043679"/>
            <a:ext cx="115570" cy="104139"/>
          </a:xfrm>
          <a:custGeom>
            <a:avLst/>
            <a:gdLst/>
            <a:ahLst/>
            <a:cxnLst/>
            <a:rect l="l" t="t" r="r" b="b"/>
            <a:pathLst>
              <a:path w="115569" h="104139">
                <a:moveTo>
                  <a:pt x="102869" y="0"/>
                </a:moveTo>
                <a:lnTo>
                  <a:pt x="0" y="89789"/>
                </a:lnTo>
                <a:lnTo>
                  <a:pt x="12572" y="104140"/>
                </a:lnTo>
                <a:lnTo>
                  <a:pt x="115442" y="14351"/>
                </a:lnTo>
                <a:lnTo>
                  <a:pt x="102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04720" y="4070730"/>
            <a:ext cx="118110" cy="100965"/>
          </a:xfrm>
          <a:custGeom>
            <a:avLst/>
            <a:gdLst/>
            <a:ahLst/>
            <a:cxnLst/>
            <a:rect l="l" t="t" r="r" b="b"/>
            <a:pathLst>
              <a:path w="118110" h="100964">
                <a:moveTo>
                  <a:pt x="106045" y="0"/>
                </a:moveTo>
                <a:lnTo>
                  <a:pt x="0" y="85979"/>
                </a:lnTo>
                <a:lnTo>
                  <a:pt x="11937" y="100838"/>
                </a:lnTo>
                <a:lnTo>
                  <a:pt x="117983" y="14859"/>
                </a:lnTo>
                <a:lnTo>
                  <a:pt x="10604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1525" y="4068698"/>
            <a:ext cx="285750" cy="240029"/>
          </a:xfrm>
          <a:custGeom>
            <a:avLst/>
            <a:gdLst/>
            <a:ahLst/>
            <a:cxnLst/>
            <a:rect l="l" t="t" r="r" b="b"/>
            <a:pathLst>
              <a:path w="285750" h="240029">
                <a:moveTo>
                  <a:pt x="146950" y="73151"/>
                </a:moveTo>
                <a:lnTo>
                  <a:pt x="101600" y="73151"/>
                </a:lnTo>
                <a:lnTo>
                  <a:pt x="149225" y="239775"/>
                </a:lnTo>
                <a:lnTo>
                  <a:pt x="204787" y="239775"/>
                </a:lnTo>
                <a:lnTo>
                  <a:pt x="227000" y="177926"/>
                </a:lnTo>
                <a:lnTo>
                  <a:pt x="177800" y="177926"/>
                </a:lnTo>
                <a:lnTo>
                  <a:pt x="146950" y="73151"/>
                </a:lnTo>
                <a:close/>
              </a:path>
              <a:path w="285750" h="240029">
                <a:moveTo>
                  <a:pt x="125412" y="0"/>
                </a:moveTo>
                <a:lnTo>
                  <a:pt x="76200" y="0"/>
                </a:lnTo>
                <a:lnTo>
                  <a:pt x="0" y="228726"/>
                </a:lnTo>
                <a:lnTo>
                  <a:pt x="44450" y="233425"/>
                </a:lnTo>
                <a:lnTo>
                  <a:pt x="101600" y="73151"/>
                </a:lnTo>
                <a:lnTo>
                  <a:pt x="146950" y="73151"/>
                </a:lnTo>
                <a:lnTo>
                  <a:pt x="125412" y="0"/>
                </a:lnTo>
                <a:close/>
              </a:path>
              <a:path w="285750" h="240029">
                <a:moveTo>
                  <a:pt x="285750" y="14350"/>
                </a:moveTo>
                <a:lnTo>
                  <a:pt x="234950" y="15875"/>
                </a:lnTo>
                <a:lnTo>
                  <a:pt x="177800" y="177926"/>
                </a:lnTo>
                <a:lnTo>
                  <a:pt x="227000" y="177926"/>
                </a:lnTo>
                <a:lnTo>
                  <a:pt x="285750" y="143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3331" y="4071111"/>
            <a:ext cx="671195" cy="1840230"/>
          </a:xfrm>
          <a:custGeom>
            <a:avLst/>
            <a:gdLst/>
            <a:ahLst/>
            <a:cxnLst/>
            <a:rect l="l" t="t" r="r" b="b"/>
            <a:pathLst>
              <a:path w="671194" h="1840229">
                <a:moveTo>
                  <a:pt x="652691" y="0"/>
                </a:moveTo>
                <a:lnTo>
                  <a:pt x="0" y="1833575"/>
                </a:lnTo>
                <a:lnTo>
                  <a:pt x="17945" y="1839963"/>
                </a:lnTo>
                <a:lnTo>
                  <a:pt x="670636" y="6350"/>
                </a:lnTo>
                <a:lnTo>
                  <a:pt x="65269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62" y="4937505"/>
            <a:ext cx="1634489" cy="132715"/>
          </a:xfrm>
          <a:custGeom>
            <a:avLst/>
            <a:gdLst/>
            <a:ahLst/>
            <a:cxnLst/>
            <a:rect l="l" t="t" r="r" b="b"/>
            <a:pathLst>
              <a:path w="1634489" h="132714">
                <a:moveTo>
                  <a:pt x="1322" y="0"/>
                </a:moveTo>
                <a:lnTo>
                  <a:pt x="0" y="19050"/>
                </a:lnTo>
                <a:lnTo>
                  <a:pt x="1632796" y="132588"/>
                </a:lnTo>
                <a:lnTo>
                  <a:pt x="1634066" y="113538"/>
                </a:lnTo>
                <a:lnTo>
                  <a:pt x="132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55038" y="3878834"/>
            <a:ext cx="98425" cy="110489"/>
          </a:xfrm>
          <a:custGeom>
            <a:avLst/>
            <a:gdLst/>
            <a:ahLst/>
            <a:cxnLst/>
            <a:rect l="l" t="t" r="r" b="b"/>
            <a:pathLst>
              <a:path w="98425" h="110489">
                <a:moveTo>
                  <a:pt x="83820" y="0"/>
                </a:moveTo>
                <a:lnTo>
                  <a:pt x="0" y="97536"/>
                </a:lnTo>
                <a:lnTo>
                  <a:pt x="14351" y="109982"/>
                </a:lnTo>
                <a:lnTo>
                  <a:pt x="98298" y="12446"/>
                </a:lnTo>
                <a:lnTo>
                  <a:pt x="8382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91488" y="3901059"/>
            <a:ext cx="98425" cy="110489"/>
          </a:xfrm>
          <a:custGeom>
            <a:avLst/>
            <a:gdLst/>
            <a:ahLst/>
            <a:cxnLst/>
            <a:rect l="l" t="t" r="r" b="b"/>
            <a:pathLst>
              <a:path w="98425" h="110489">
                <a:moveTo>
                  <a:pt x="83947" y="0"/>
                </a:moveTo>
                <a:lnTo>
                  <a:pt x="0" y="97536"/>
                </a:lnTo>
                <a:lnTo>
                  <a:pt x="14478" y="109982"/>
                </a:lnTo>
                <a:lnTo>
                  <a:pt x="98298" y="12446"/>
                </a:lnTo>
                <a:lnTo>
                  <a:pt x="8394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30985" y="3915536"/>
            <a:ext cx="103505" cy="116205"/>
          </a:xfrm>
          <a:custGeom>
            <a:avLst/>
            <a:gdLst/>
            <a:ahLst/>
            <a:cxnLst/>
            <a:rect l="l" t="t" r="r" b="b"/>
            <a:pathLst>
              <a:path w="103505" h="116204">
                <a:moveTo>
                  <a:pt x="89027" y="0"/>
                </a:moveTo>
                <a:lnTo>
                  <a:pt x="0" y="103505"/>
                </a:lnTo>
                <a:lnTo>
                  <a:pt x="14478" y="115950"/>
                </a:lnTo>
                <a:lnTo>
                  <a:pt x="103504" y="12445"/>
                </a:lnTo>
                <a:lnTo>
                  <a:pt x="8902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59052" y="3938015"/>
            <a:ext cx="111125" cy="109220"/>
          </a:xfrm>
          <a:custGeom>
            <a:avLst/>
            <a:gdLst/>
            <a:ahLst/>
            <a:cxnLst/>
            <a:rect l="l" t="t" r="r" b="b"/>
            <a:pathLst>
              <a:path w="111125" h="109220">
                <a:moveTo>
                  <a:pt x="97535" y="0"/>
                </a:moveTo>
                <a:lnTo>
                  <a:pt x="0" y="95503"/>
                </a:lnTo>
                <a:lnTo>
                  <a:pt x="13334" y="109092"/>
                </a:lnTo>
                <a:lnTo>
                  <a:pt x="110871" y="13588"/>
                </a:lnTo>
                <a:lnTo>
                  <a:pt x="9753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3047" y="3804284"/>
            <a:ext cx="74930" cy="113030"/>
          </a:xfrm>
          <a:custGeom>
            <a:avLst/>
            <a:gdLst/>
            <a:ahLst/>
            <a:cxnLst/>
            <a:rect l="l" t="t" r="r" b="b"/>
            <a:pathLst>
              <a:path w="74930" h="113029">
                <a:moveTo>
                  <a:pt x="58293" y="0"/>
                </a:moveTo>
                <a:lnTo>
                  <a:pt x="0" y="103758"/>
                </a:lnTo>
                <a:lnTo>
                  <a:pt x="16510" y="113029"/>
                </a:lnTo>
                <a:lnTo>
                  <a:pt x="74930" y="9270"/>
                </a:lnTo>
                <a:lnTo>
                  <a:pt x="5829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15847" y="3816984"/>
            <a:ext cx="74930" cy="113030"/>
          </a:xfrm>
          <a:custGeom>
            <a:avLst/>
            <a:gdLst/>
            <a:ahLst/>
            <a:cxnLst/>
            <a:rect l="l" t="t" r="r" b="b"/>
            <a:pathLst>
              <a:path w="74930" h="113029">
                <a:moveTo>
                  <a:pt x="58419" y="0"/>
                </a:moveTo>
                <a:lnTo>
                  <a:pt x="0" y="103758"/>
                </a:lnTo>
                <a:lnTo>
                  <a:pt x="16637" y="113029"/>
                </a:lnTo>
                <a:lnTo>
                  <a:pt x="74930" y="9270"/>
                </a:lnTo>
                <a:lnTo>
                  <a:pt x="5841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51407" y="3823208"/>
            <a:ext cx="83820" cy="120014"/>
          </a:xfrm>
          <a:custGeom>
            <a:avLst/>
            <a:gdLst/>
            <a:ahLst/>
            <a:cxnLst/>
            <a:rect l="l" t="t" r="r" b="b"/>
            <a:pathLst>
              <a:path w="83819" h="120014">
                <a:moveTo>
                  <a:pt x="67056" y="0"/>
                </a:moveTo>
                <a:lnTo>
                  <a:pt x="0" y="109728"/>
                </a:lnTo>
                <a:lnTo>
                  <a:pt x="16256" y="119634"/>
                </a:lnTo>
                <a:lnTo>
                  <a:pt x="83312" y="9906"/>
                </a:lnTo>
                <a:lnTo>
                  <a:pt x="6705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86966" y="3844671"/>
            <a:ext cx="92075" cy="114935"/>
          </a:xfrm>
          <a:custGeom>
            <a:avLst/>
            <a:gdLst/>
            <a:ahLst/>
            <a:cxnLst/>
            <a:rect l="l" t="t" r="r" b="b"/>
            <a:pathLst>
              <a:path w="92075" h="114935">
                <a:moveTo>
                  <a:pt x="76200" y="0"/>
                </a:moveTo>
                <a:lnTo>
                  <a:pt x="0" y="103504"/>
                </a:lnTo>
                <a:lnTo>
                  <a:pt x="15367" y="114807"/>
                </a:lnTo>
                <a:lnTo>
                  <a:pt x="91567" y="11302"/>
                </a:lnTo>
                <a:lnTo>
                  <a:pt x="7620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62647" y="3753611"/>
            <a:ext cx="54610" cy="119380"/>
          </a:xfrm>
          <a:custGeom>
            <a:avLst/>
            <a:gdLst/>
            <a:ahLst/>
            <a:cxnLst/>
            <a:rect l="l" t="t" r="r" b="b"/>
            <a:pathLst>
              <a:path w="54609" h="119379">
                <a:moveTo>
                  <a:pt x="36194" y="0"/>
                </a:moveTo>
                <a:lnTo>
                  <a:pt x="0" y="113411"/>
                </a:lnTo>
                <a:lnTo>
                  <a:pt x="18148" y="119125"/>
                </a:lnTo>
                <a:lnTo>
                  <a:pt x="54343" y="5714"/>
                </a:lnTo>
                <a:lnTo>
                  <a:pt x="3619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05738" y="3763390"/>
            <a:ext cx="57150" cy="118745"/>
          </a:xfrm>
          <a:custGeom>
            <a:avLst/>
            <a:gdLst/>
            <a:ahLst/>
            <a:cxnLst/>
            <a:rect l="l" t="t" r="r" b="b"/>
            <a:pathLst>
              <a:path w="57150" h="118745">
                <a:moveTo>
                  <a:pt x="39077" y="0"/>
                </a:moveTo>
                <a:lnTo>
                  <a:pt x="0" y="112394"/>
                </a:lnTo>
                <a:lnTo>
                  <a:pt x="17983" y="118617"/>
                </a:lnTo>
                <a:lnTo>
                  <a:pt x="57073" y="6222"/>
                </a:lnTo>
                <a:lnTo>
                  <a:pt x="3907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54950" y="3769740"/>
            <a:ext cx="57150" cy="118745"/>
          </a:xfrm>
          <a:custGeom>
            <a:avLst/>
            <a:gdLst/>
            <a:ahLst/>
            <a:cxnLst/>
            <a:rect l="l" t="t" r="r" b="b"/>
            <a:pathLst>
              <a:path w="57150" h="118745">
                <a:moveTo>
                  <a:pt x="39077" y="0"/>
                </a:moveTo>
                <a:lnTo>
                  <a:pt x="0" y="112394"/>
                </a:lnTo>
                <a:lnTo>
                  <a:pt x="17983" y="118617"/>
                </a:lnTo>
                <a:lnTo>
                  <a:pt x="57073" y="6222"/>
                </a:lnTo>
                <a:lnTo>
                  <a:pt x="3907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98625" y="3776979"/>
            <a:ext cx="65405" cy="116839"/>
          </a:xfrm>
          <a:custGeom>
            <a:avLst/>
            <a:gdLst/>
            <a:ahLst/>
            <a:cxnLst/>
            <a:rect l="l" t="t" r="r" b="b"/>
            <a:pathLst>
              <a:path w="65405" h="116839">
                <a:moveTo>
                  <a:pt x="47498" y="0"/>
                </a:moveTo>
                <a:lnTo>
                  <a:pt x="0" y="109220"/>
                </a:lnTo>
                <a:lnTo>
                  <a:pt x="17462" y="116840"/>
                </a:lnTo>
                <a:lnTo>
                  <a:pt x="64960" y="7620"/>
                </a:lnTo>
                <a:lnTo>
                  <a:pt x="4749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5342" y="3754373"/>
            <a:ext cx="36195" cy="111760"/>
          </a:xfrm>
          <a:custGeom>
            <a:avLst/>
            <a:gdLst/>
            <a:ahLst/>
            <a:cxnLst/>
            <a:rect l="l" t="t" r="r" b="b"/>
            <a:pathLst>
              <a:path w="36194" h="111760">
                <a:moveTo>
                  <a:pt x="17068" y="0"/>
                </a:moveTo>
                <a:lnTo>
                  <a:pt x="0" y="108203"/>
                </a:lnTo>
                <a:lnTo>
                  <a:pt x="18821" y="111251"/>
                </a:lnTo>
                <a:lnTo>
                  <a:pt x="35877" y="3048"/>
                </a:lnTo>
                <a:lnTo>
                  <a:pt x="1706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85456" y="3746627"/>
            <a:ext cx="43815" cy="120650"/>
          </a:xfrm>
          <a:custGeom>
            <a:avLst/>
            <a:gdLst/>
            <a:ahLst/>
            <a:cxnLst/>
            <a:rect l="l" t="t" r="r" b="b"/>
            <a:pathLst>
              <a:path w="43815" h="120650">
                <a:moveTo>
                  <a:pt x="24980" y="0"/>
                </a:moveTo>
                <a:lnTo>
                  <a:pt x="0" y="116459"/>
                </a:lnTo>
                <a:lnTo>
                  <a:pt x="18618" y="120396"/>
                </a:lnTo>
                <a:lnTo>
                  <a:pt x="43599" y="3937"/>
                </a:lnTo>
                <a:lnTo>
                  <a:pt x="2498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31062" y="3743452"/>
            <a:ext cx="45085" cy="120650"/>
          </a:xfrm>
          <a:custGeom>
            <a:avLst/>
            <a:gdLst/>
            <a:ahLst/>
            <a:cxnLst/>
            <a:rect l="l" t="t" r="r" b="b"/>
            <a:pathLst>
              <a:path w="45084" h="120650">
                <a:moveTo>
                  <a:pt x="25869" y="0"/>
                </a:moveTo>
                <a:lnTo>
                  <a:pt x="0" y="116205"/>
                </a:lnTo>
                <a:lnTo>
                  <a:pt x="18592" y="120396"/>
                </a:lnTo>
                <a:lnTo>
                  <a:pt x="44475" y="4191"/>
                </a:lnTo>
                <a:lnTo>
                  <a:pt x="258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80782" y="3743578"/>
            <a:ext cx="46990" cy="120650"/>
          </a:xfrm>
          <a:custGeom>
            <a:avLst/>
            <a:gdLst/>
            <a:ahLst/>
            <a:cxnLst/>
            <a:rect l="l" t="t" r="r" b="b"/>
            <a:pathLst>
              <a:path w="46990" h="120650">
                <a:moveTo>
                  <a:pt x="28105" y="0"/>
                </a:moveTo>
                <a:lnTo>
                  <a:pt x="0" y="115697"/>
                </a:lnTo>
                <a:lnTo>
                  <a:pt x="18516" y="120142"/>
                </a:lnTo>
                <a:lnTo>
                  <a:pt x="46621" y="4445"/>
                </a:lnTo>
                <a:lnTo>
                  <a:pt x="2810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5561" y="3786504"/>
            <a:ext cx="26034" cy="110489"/>
          </a:xfrm>
          <a:custGeom>
            <a:avLst/>
            <a:gdLst/>
            <a:ahLst/>
            <a:cxnLst/>
            <a:rect l="l" t="t" r="r" b="b"/>
            <a:pathLst>
              <a:path w="26034" h="110489">
                <a:moveTo>
                  <a:pt x="6527" y="0"/>
                </a:moveTo>
                <a:lnTo>
                  <a:pt x="0" y="109347"/>
                </a:lnTo>
                <a:lnTo>
                  <a:pt x="19011" y="110490"/>
                </a:lnTo>
                <a:lnTo>
                  <a:pt x="25539" y="1143"/>
                </a:lnTo>
                <a:lnTo>
                  <a:pt x="652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5956" y="3777360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727"/>
                </a:lnTo>
              </a:path>
            </a:pathLst>
          </a:custGeom>
          <a:ln w="20307">
            <a:solidFill>
              <a:srgbClr val="5B5D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8647" y="3770884"/>
            <a:ext cx="22860" cy="110489"/>
          </a:xfrm>
          <a:custGeom>
            <a:avLst/>
            <a:gdLst/>
            <a:ahLst/>
            <a:cxnLst/>
            <a:rect l="l" t="t" r="r" b="b"/>
            <a:pathLst>
              <a:path w="22859" h="110489">
                <a:moveTo>
                  <a:pt x="3530" y="0"/>
                </a:moveTo>
                <a:lnTo>
                  <a:pt x="0" y="109474"/>
                </a:lnTo>
                <a:lnTo>
                  <a:pt x="19037" y="109982"/>
                </a:lnTo>
                <a:lnTo>
                  <a:pt x="22567" y="508"/>
                </a:lnTo>
                <a:lnTo>
                  <a:pt x="353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4316" y="3764279"/>
            <a:ext cx="26670" cy="110489"/>
          </a:xfrm>
          <a:custGeom>
            <a:avLst/>
            <a:gdLst/>
            <a:ahLst/>
            <a:cxnLst/>
            <a:rect l="l" t="t" r="r" b="b"/>
            <a:pathLst>
              <a:path w="26670" h="110489">
                <a:moveTo>
                  <a:pt x="7480" y="0"/>
                </a:moveTo>
                <a:lnTo>
                  <a:pt x="0" y="109220"/>
                </a:lnTo>
                <a:lnTo>
                  <a:pt x="18999" y="110490"/>
                </a:lnTo>
                <a:lnTo>
                  <a:pt x="26492" y="1270"/>
                </a:lnTo>
                <a:lnTo>
                  <a:pt x="748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7149" y="3860672"/>
            <a:ext cx="40005" cy="102235"/>
          </a:xfrm>
          <a:custGeom>
            <a:avLst/>
            <a:gdLst/>
            <a:ahLst/>
            <a:cxnLst/>
            <a:rect l="l" t="t" r="r" b="b"/>
            <a:pathLst>
              <a:path w="40004" h="102235">
                <a:moveTo>
                  <a:pt x="18618" y="0"/>
                </a:moveTo>
                <a:lnTo>
                  <a:pt x="0" y="4063"/>
                </a:lnTo>
                <a:lnTo>
                  <a:pt x="21145" y="101853"/>
                </a:lnTo>
                <a:lnTo>
                  <a:pt x="39763" y="97789"/>
                </a:lnTo>
                <a:lnTo>
                  <a:pt x="1861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5168" y="3844925"/>
            <a:ext cx="42545" cy="101600"/>
          </a:xfrm>
          <a:custGeom>
            <a:avLst/>
            <a:gdLst/>
            <a:ahLst/>
            <a:cxnLst/>
            <a:rect l="l" t="t" r="r" b="b"/>
            <a:pathLst>
              <a:path w="42545" h="101600">
                <a:moveTo>
                  <a:pt x="18503" y="0"/>
                </a:moveTo>
                <a:lnTo>
                  <a:pt x="0" y="4444"/>
                </a:lnTo>
                <a:lnTo>
                  <a:pt x="23647" y="101600"/>
                </a:lnTo>
                <a:lnTo>
                  <a:pt x="42151" y="97155"/>
                </a:lnTo>
                <a:lnTo>
                  <a:pt x="1850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2691" y="3828922"/>
            <a:ext cx="39370" cy="102235"/>
          </a:xfrm>
          <a:custGeom>
            <a:avLst/>
            <a:gdLst/>
            <a:ahLst/>
            <a:cxnLst/>
            <a:rect l="l" t="t" r="r" b="b"/>
            <a:pathLst>
              <a:path w="39370" h="102235">
                <a:moveTo>
                  <a:pt x="18643" y="0"/>
                </a:moveTo>
                <a:lnTo>
                  <a:pt x="0" y="3937"/>
                </a:lnTo>
                <a:lnTo>
                  <a:pt x="20535" y="101853"/>
                </a:lnTo>
                <a:lnTo>
                  <a:pt x="39179" y="97916"/>
                </a:lnTo>
                <a:lnTo>
                  <a:pt x="1864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2246" y="3805173"/>
            <a:ext cx="35560" cy="111760"/>
          </a:xfrm>
          <a:custGeom>
            <a:avLst/>
            <a:gdLst/>
            <a:ahLst/>
            <a:cxnLst/>
            <a:rect l="l" t="t" r="r" b="b"/>
            <a:pathLst>
              <a:path w="35559" h="111760">
                <a:moveTo>
                  <a:pt x="18834" y="0"/>
                </a:moveTo>
                <a:lnTo>
                  <a:pt x="0" y="2920"/>
                </a:lnTo>
                <a:lnTo>
                  <a:pt x="16484" y="111251"/>
                </a:lnTo>
                <a:lnTo>
                  <a:pt x="35318" y="108331"/>
                </a:lnTo>
                <a:lnTo>
                  <a:pt x="1883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347" y="4007358"/>
            <a:ext cx="70485" cy="94615"/>
          </a:xfrm>
          <a:custGeom>
            <a:avLst/>
            <a:gdLst/>
            <a:ahLst/>
            <a:cxnLst/>
            <a:rect l="l" t="t" r="r" b="b"/>
            <a:pathLst>
              <a:path w="70485" h="94614">
                <a:moveTo>
                  <a:pt x="15988" y="0"/>
                </a:moveTo>
                <a:lnTo>
                  <a:pt x="0" y="10287"/>
                </a:lnTo>
                <a:lnTo>
                  <a:pt x="54380" y="94234"/>
                </a:lnTo>
                <a:lnTo>
                  <a:pt x="70368" y="83947"/>
                </a:lnTo>
                <a:lnTo>
                  <a:pt x="1598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0298" y="3955415"/>
            <a:ext cx="66040" cy="96520"/>
          </a:xfrm>
          <a:custGeom>
            <a:avLst/>
            <a:gdLst/>
            <a:ahLst/>
            <a:cxnLst/>
            <a:rect l="l" t="t" r="r" b="b"/>
            <a:pathLst>
              <a:path w="66039" h="96520">
                <a:moveTo>
                  <a:pt x="16582" y="0"/>
                </a:moveTo>
                <a:lnTo>
                  <a:pt x="0" y="9398"/>
                </a:lnTo>
                <a:lnTo>
                  <a:pt x="49208" y="96520"/>
                </a:lnTo>
                <a:lnTo>
                  <a:pt x="65794" y="87122"/>
                </a:lnTo>
                <a:lnTo>
                  <a:pt x="1658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7474" y="3931792"/>
            <a:ext cx="57150" cy="99695"/>
          </a:xfrm>
          <a:custGeom>
            <a:avLst/>
            <a:gdLst/>
            <a:ahLst/>
            <a:cxnLst/>
            <a:rect l="l" t="t" r="r" b="b"/>
            <a:pathLst>
              <a:path w="57150" h="99695">
                <a:moveTo>
                  <a:pt x="17487" y="0"/>
                </a:moveTo>
                <a:lnTo>
                  <a:pt x="0" y="7492"/>
                </a:lnTo>
                <a:lnTo>
                  <a:pt x="39674" y="99313"/>
                </a:lnTo>
                <a:lnTo>
                  <a:pt x="57162" y="91820"/>
                </a:lnTo>
                <a:lnTo>
                  <a:pt x="1748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0337" y="3915917"/>
            <a:ext cx="57150" cy="99695"/>
          </a:xfrm>
          <a:custGeom>
            <a:avLst/>
            <a:gdLst/>
            <a:ahLst/>
            <a:cxnLst/>
            <a:rect l="l" t="t" r="r" b="b"/>
            <a:pathLst>
              <a:path w="57150" h="99695">
                <a:moveTo>
                  <a:pt x="17487" y="0"/>
                </a:moveTo>
                <a:lnTo>
                  <a:pt x="0" y="7492"/>
                </a:lnTo>
                <a:lnTo>
                  <a:pt x="39674" y="99313"/>
                </a:lnTo>
                <a:lnTo>
                  <a:pt x="57162" y="91820"/>
                </a:lnTo>
                <a:lnTo>
                  <a:pt x="1748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3906" y="3892803"/>
            <a:ext cx="48895" cy="101600"/>
          </a:xfrm>
          <a:custGeom>
            <a:avLst/>
            <a:gdLst/>
            <a:ahLst/>
            <a:cxnLst/>
            <a:rect l="l" t="t" r="r" b="b"/>
            <a:pathLst>
              <a:path w="48895" h="101600">
                <a:moveTo>
                  <a:pt x="18160" y="0"/>
                </a:moveTo>
                <a:lnTo>
                  <a:pt x="0" y="5715"/>
                </a:lnTo>
                <a:lnTo>
                  <a:pt x="30289" y="101092"/>
                </a:lnTo>
                <a:lnTo>
                  <a:pt x="48450" y="95377"/>
                </a:lnTo>
                <a:lnTo>
                  <a:pt x="1816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07" y="5309234"/>
            <a:ext cx="111760" cy="78105"/>
          </a:xfrm>
          <a:custGeom>
            <a:avLst/>
            <a:gdLst/>
            <a:ahLst/>
            <a:cxnLst/>
            <a:rect l="l" t="t" r="r" b="b"/>
            <a:pathLst>
              <a:path w="111760" h="78104">
                <a:moveTo>
                  <a:pt x="101756" y="0"/>
                </a:moveTo>
                <a:lnTo>
                  <a:pt x="0" y="61848"/>
                </a:lnTo>
                <a:lnTo>
                  <a:pt x="9891" y="78104"/>
                </a:lnTo>
                <a:lnTo>
                  <a:pt x="111647" y="16255"/>
                </a:lnTo>
                <a:lnTo>
                  <a:pt x="10175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84618" y="5368544"/>
            <a:ext cx="237490" cy="325120"/>
          </a:xfrm>
          <a:custGeom>
            <a:avLst/>
            <a:gdLst/>
            <a:ahLst/>
            <a:cxnLst/>
            <a:rect l="l" t="t" r="r" b="b"/>
            <a:pathLst>
              <a:path w="237490" h="325120">
                <a:moveTo>
                  <a:pt x="15544" y="0"/>
                </a:moveTo>
                <a:lnTo>
                  <a:pt x="0" y="10921"/>
                </a:lnTo>
                <a:lnTo>
                  <a:pt x="221818" y="324637"/>
                </a:lnTo>
                <a:lnTo>
                  <a:pt x="237362" y="313639"/>
                </a:lnTo>
                <a:lnTo>
                  <a:pt x="1554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8968" y="4289044"/>
            <a:ext cx="237490" cy="325120"/>
          </a:xfrm>
          <a:custGeom>
            <a:avLst/>
            <a:gdLst/>
            <a:ahLst/>
            <a:cxnLst/>
            <a:rect l="l" t="t" r="r" b="b"/>
            <a:pathLst>
              <a:path w="237490" h="325120">
                <a:moveTo>
                  <a:pt x="15544" y="0"/>
                </a:moveTo>
                <a:lnTo>
                  <a:pt x="0" y="10921"/>
                </a:lnTo>
                <a:lnTo>
                  <a:pt x="221818" y="324611"/>
                </a:lnTo>
                <a:lnTo>
                  <a:pt x="237362" y="313689"/>
                </a:lnTo>
                <a:lnTo>
                  <a:pt x="1554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42872" y="4396740"/>
            <a:ext cx="440055" cy="277495"/>
          </a:xfrm>
          <a:custGeom>
            <a:avLst/>
            <a:gdLst/>
            <a:ahLst/>
            <a:cxnLst/>
            <a:rect l="l" t="t" r="r" b="b"/>
            <a:pathLst>
              <a:path w="440055" h="277495">
                <a:moveTo>
                  <a:pt x="430149" y="0"/>
                </a:moveTo>
                <a:lnTo>
                  <a:pt x="0" y="261239"/>
                </a:lnTo>
                <a:lnTo>
                  <a:pt x="9893" y="277495"/>
                </a:lnTo>
                <a:lnTo>
                  <a:pt x="439928" y="16256"/>
                </a:lnTo>
                <a:lnTo>
                  <a:pt x="4301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1472" y="6114846"/>
            <a:ext cx="51435" cy="219710"/>
          </a:xfrm>
          <a:custGeom>
            <a:avLst/>
            <a:gdLst/>
            <a:ahLst/>
            <a:cxnLst/>
            <a:rect l="l" t="t" r="r" b="b"/>
            <a:pathLst>
              <a:path w="51434" h="219710">
                <a:moveTo>
                  <a:pt x="32283" y="0"/>
                </a:moveTo>
                <a:lnTo>
                  <a:pt x="0" y="216674"/>
                </a:lnTo>
                <a:lnTo>
                  <a:pt x="18846" y="219481"/>
                </a:lnTo>
                <a:lnTo>
                  <a:pt x="51130" y="2806"/>
                </a:lnTo>
                <a:lnTo>
                  <a:pt x="3228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5166" y="6114694"/>
            <a:ext cx="101600" cy="220345"/>
          </a:xfrm>
          <a:custGeom>
            <a:avLst/>
            <a:gdLst/>
            <a:ahLst/>
            <a:cxnLst/>
            <a:rect l="l" t="t" r="r" b="b"/>
            <a:pathLst>
              <a:path w="101600" h="220345">
                <a:moveTo>
                  <a:pt x="83413" y="0"/>
                </a:moveTo>
                <a:lnTo>
                  <a:pt x="0" y="212839"/>
                </a:lnTo>
                <a:lnTo>
                  <a:pt x="17741" y="219786"/>
                </a:lnTo>
                <a:lnTo>
                  <a:pt x="101142" y="6946"/>
                </a:lnTo>
                <a:lnTo>
                  <a:pt x="8341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3638" y="6084570"/>
            <a:ext cx="28575" cy="210185"/>
          </a:xfrm>
          <a:custGeom>
            <a:avLst/>
            <a:gdLst/>
            <a:ahLst/>
            <a:cxnLst/>
            <a:rect l="l" t="t" r="r" b="b"/>
            <a:pathLst>
              <a:path w="28575" h="210185">
                <a:moveTo>
                  <a:pt x="19037" y="0"/>
                </a:moveTo>
                <a:lnTo>
                  <a:pt x="0" y="850"/>
                </a:lnTo>
                <a:lnTo>
                  <a:pt x="9410" y="210184"/>
                </a:lnTo>
                <a:lnTo>
                  <a:pt x="28447" y="209334"/>
                </a:lnTo>
                <a:lnTo>
                  <a:pt x="190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97140" y="6012967"/>
            <a:ext cx="73025" cy="207645"/>
          </a:xfrm>
          <a:custGeom>
            <a:avLst/>
            <a:gdLst/>
            <a:ahLst/>
            <a:cxnLst/>
            <a:rect l="l" t="t" r="r" b="b"/>
            <a:pathLst>
              <a:path w="73025" h="207645">
                <a:moveTo>
                  <a:pt x="18402" y="0"/>
                </a:moveTo>
                <a:lnTo>
                  <a:pt x="0" y="4927"/>
                </a:lnTo>
                <a:lnTo>
                  <a:pt x="54216" y="207340"/>
                </a:lnTo>
                <a:lnTo>
                  <a:pt x="72618" y="202412"/>
                </a:lnTo>
                <a:lnTo>
                  <a:pt x="1840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13002" y="5909132"/>
            <a:ext cx="111125" cy="196215"/>
          </a:xfrm>
          <a:custGeom>
            <a:avLst/>
            <a:gdLst/>
            <a:ahLst/>
            <a:cxnLst/>
            <a:rect l="l" t="t" r="r" b="b"/>
            <a:pathLst>
              <a:path w="111125" h="196214">
                <a:moveTo>
                  <a:pt x="17030" y="0"/>
                </a:moveTo>
                <a:lnTo>
                  <a:pt x="0" y="8521"/>
                </a:lnTo>
                <a:lnTo>
                  <a:pt x="93764" y="195935"/>
                </a:lnTo>
                <a:lnTo>
                  <a:pt x="110794" y="187401"/>
                </a:lnTo>
                <a:lnTo>
                  <a:pt x="1703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22069" y="5776798"/>
            <a:ext cx="146685" cy="175260"/>
          </a:xfrm>
          <a:custGeom>
            <a:avLst/>
            <a:gdLst/>
            <a:ahLst/>
            <a:cxnLst/>
            <a:rect l="l" t="t" r="r" b="b"/>
            <a:pathLst>
              <a:path w="146684" h="175260">
                <a:moveTo>
                  <a:pt x="14859" y="0"/>
                </a:moveTo>
                <a:lnTo>
                  <a:pt x="0" y="11988"/>
                </a:lnTo>
                <a:lnTo>
                  <a:pt x="131826" y="174853"/>
                </a:lnTo>
                <a:lnTo>
                  <a:pt x="146685" y="162864"/>
                </a:lnTo>
                <a:lnTo>
                  <a:pt x="1485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02410" y="5628284"/>
            <a:ext cx="182880" cy="135890"/>
          </a:xfrm>
          <a:custGeom>
            <a:avLst/>
            <a:gdLst/>
            <a:ahLst/>
            <a:cxnLst/>
            <a:rect l="l" t="t" r="r" b="b"/>
            <a:pathLst>
              <a:path w="182880" h="135889">
                <a:moveTo>
                  <a:pt x="10921" y="0"/>
                </a:moveTo>
                <a:lnTo>
                  <a:pt x="0" y="15633"/>
                </a:lnTo>
                <a:lnTo>
                  <a:pt x="171958" y="135343"/>
                </a:lnTo>
                <a:lnTo>
                  <a:pt x="182879" y="119697"/>
                </a:lnTo>
                <a:lnTo>
                  <a:pt x="10921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357" y="3891915"/>
            <a:ext cx="120014" cy="191770"/>
          </a:xfrm>
          <a:custGeom>
            <a:avLst/>
            <a:gdLst/>
            <a:ahLst/>
            <a:cxnLst/>
            <a:rect l="l" t="t" r="r" b="b"/>
            <a:pathLst>
              <a:path w="120014" h="191770">
                <a:moveTo>
                  <a:pt x="16584" y="0"/>
                </a:moveTo>
                <a:lnTo>
                  <a:pt x="0" y="9398"/>
                </a:lnTo>
                <a:lnTo>
                  <a:pt x="103099" y="191770"/>
                </a:lnTo>
                <a:lnTo>
                  <a:pt x="119684" y="182372"/>
                </a:lnTo>
                <a:lnTo>
                  <a:pt x="1658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1317" y="3768852"/>
            <a:ext cx="78740" cy="206375"/>
          </a:xfrm>
          <a:custGeom>
            <a:avLst/>
            <a:gdLst/>
            <a:ahLst/>
            <a:cxnLst/>
            <a:rect l="l" t="t" r="r" b="b"/>
            <a:pathLst>
              <a:path w="78739" h="206375">
                <a:moveTo>
                  <a:pt x="18237" y="0"/>
                </a:moveTo>
                <a:lnTo>
                  <a:pt x="0" y="5461"/>
                </a:lnTo>
                <a:lnTo>
                  <a:pt x="60477" y="206121"/>
                </a:lnTo>
                <a:lnTo>
                  <a:pt x="78714" y="200660"/>
                </a:lnTo>
                <a:lnTo>
                  <a:pt x="18237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6048" y="3652520"/>
            <a:ext cx="46355" cy="219710"/>
          </a:xfrm>
          <a:custGeom>
            <a:avLst/>
            <a:gdLst/>
            <a:ahLst/>
            <a:cxnLst/>
            <a:rect l="l" t="t" r="r" b="b"/>
            <a:pathLst>
              <a:path w="46355" h="219710">
                <a:moveTo>
                  <a:pt x="27292" y="0"/>
                </a:moveTo>
                <a:lnTo>
                  <a:pt x="0" y="217296"/>
                </a:lnTo>
                <a:lnTo>
                  <a:pt x="18910" y="219709"/>
                </a:lnTo>
                <a:lnTo>
                  <a:pt x="46202" y="2412"/>
                </a:lnTo>
                <a:lnTo>
                  <a:pt x="2729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20254" y="3640073"/>
            <a:ext cx="93345" cy="232410"/>
          </a:xfrm>
          <a:custGeom>
            <a:avLst/>
            <a:gdLst/>
            <a:ahLst/>
            <a:cxnLst/>
            <a:rect l="l" t="t" r="r" b="b"/>
            <a:pathLst>
              <a:path w="93344" h="232410">
                <a:moveTo>
                  <a:pt x="75006" y="0"/>
                </a:moveTo>
                <a:lnTo>
                  <a:pt x="0" y="225932"/>
                </a:lnTo>
                <a:lnTo>
                  <a:pt x="18084" y="231901"/>
                </a:lnTo>
                <a:lnTo>
                  <a:pt x="93091" y="5968"/>
                </a:lnTo>
                <a:lnTo>
                  <a:pt x="75006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28712" y="3684778"/>
            <a:ext cx="135255" cy="225425"/>
          </a:xfrm>
          <a:custGeom>
            <a:avLst/>
            <a:gdLst/>
            <a:ahLst/>
            <a:cxnLst/>
            <a:rect l="l" t="t" r="r" b="b"/>
            <a:pathLst>
              <a:path w="135255" h="225425">
                <a:moveTo>
                  <a:pt x="118249" y="0"/>
                </a:moveTo>
                <a:lnTo>
                  <a:pt x="0" y="215773"/>
                </a:lnTo>
                <a:lnTo>
                  <a:pt x="16700" y="225044"/>
                </a:lnTo>
                <a:lnTo>
                  <a:pt x="135013" y="9271"/>
                </a:lnTo>
                <a:lnTo>
                  <a:pt x="1182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424939" y="3755390"/>
            <a:ext cx="174625" cy="223520"/>
          </a:xfrm>
          <a:custGeom>
            <a:avLst/>
            <a:gdLst/>
            <a:ahLst/>
            <a:cxnLst/>
            <a:rect l="l" t="t" r="r" b="b"/>
            <a:pathLst>
              <a:path w="174625" h="223520">
                <a:moveTo>
                  <a:pt x="159003" y="0"/>
                </a:moveTo>
                <a:lnTo>
                  <a:pt x="0" y="212090"/>
                </a:lnTo>
                <a:lnTo>
                  <a:pt x="15240" y="223520"/>
                </a:lnTo>
                <a:lnTo>
                  <a:pt x="174244" y="11430"/>
                </a:lnTo>
                <a:lnTo>
                  <a:pt x="159003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591944" y="3875404"/>
            <a:ext cx="205740" cy="196215"/>
          </a:xfrm>
          <a:custGeom>
            <a:avLst/>
            <a:gdLst/>
            <a:ahLst/>
            <a:cxnLst/>
            <a:rect l="l" t="t" r="r" b="b"/>
            <a:pathLst>
              <a:path w="205739" h="196214">
                <a:moveTo>
                  <a:pt x="192278" y="0"/>
                </a:moveTo>
                <a:lnTo>
                  <a:pt x="0" y="182499"/>
                </a:lnTo>
                <a:lnTo>
                  <a:pt x="13081" y="196215"/>
                </a:lnTo>
                <a:lnTo>
                  <a:pt x="205359" y="13716"/>
                </a:lnTo>
                <a:lnTo>
                  <a:pt x="192278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727835" y="4023867"/>
            <a:ext cx="232410" cy="179070"/>
          </a:xfrm>
          <a:custGeom>
            <a:avLst/>
            <a:gdLst/>
            <a:ahLst/>
            <a:cxnLst/>
            <a:rect l="l" t="t" r="r" b="b"/>
            <a:pathLst>
              <a:path w="232410" h="179070">
                <a:moveTo>
                  <a:pt x="220725" y="0"/>
                </a:moveTo>
                <a:lnTo>
                  <a:pt x="0" y="163321"/>
                </a:lnTo>
                <a:lnTo>
                  <a:pt x="11302" y="178688"/>
                </a:lnTo>
                <a:lnTo>
                  <a:pt x="232156" y="15366"/>
                </a:lnTo>
                <a:lnTo>
                  <a:pt x="220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832736" y="4204461"/>
            <a:ext cx="241935" cy="144780"/>
          </a:xfrm>
          <a:custGeom>
            <a:avLst/>
            <a:gdLst/>
            <a:ahLst/>
            <a:cxnLst/>
            <a:rect l="l" t="t" r="r" b="b"/>
            <a:pathLst>
              <a:path w="241935" h="144779">
                <a:moveTo>
                  <a:pt x="232282" y="0"/>
                </a:moveTo>
                <a:lnTo>
                  <a:pt x="0" y="127762"/>
                </a:lnTo>
                <a:lnTo>
                  <a:pt x="9143" y="144525"/>
                </a:lnTo>
                <a:lnTo>
                  <a:pt x="241426" y="16763"/>
                </a:lnTo>
                <a:lnTo>
                  <a:pt x="23228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06270" y="4409185"/>
            <a:ext cx="256540" cy="106680"/>
          </a:xfrm>
          <a:custGeom>
            <a:avLst/>
            <a:gdLst/>
            <a:ahLst/>
            <a:cxnLst/>
            <a:rect l="l" t="t" r="r" b="b"/>
            <a:pathLst>
              <a:path w="256539" h="106679">
                <a:moveTo>
                  <a:pt x="249809" y="0"/>
                </a:moveTo>
                <a:lnTo>
                  <a:pt x="0" y="88645"/>
                </a:lnTo>
                <a:lnTo>
                  <a:pt x="6350" y="106552"/>
                </a:lnTo>
                <a:lnTo>
                  <a:pt x="256159" y="17906"/>
                </a:lnTo>
                <a:lnTo>
                  <a:pt x="24980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34717" y="4622800"/>
            <a:ext cx="262890" cy="76200"/>
          </a:xfrm>
          <a:custGeom>
            <a:avLst/>
            <a:gdLst/>
            <a:ahLst/>
            <a:cxnLst/>
            <a:rect l="l" t="t" r="r" b="b"/>
            <a:pathLst>
              <a:path w="262889" h="76200">
                <a:moveTo>
                  <a:pt x="258699" y="0"/>
                </a:moveTo>
                <a:lnTo>
                  <a:pt x="0" y="57657"/>
                </a:lnTo>
                <a:lnTo>
                  <a:pt x="4063" y="76200"/>
                </a:lnTo>
                <a:lnTo>
                  <a:pt x="262889" y="18542"/>
                </a:lnTo>
                <a:lnTo>
                  <a:pt x="25869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25320" y="4856226"/>
            <a:ext cx="266065" cy="41275"/>
          </a:xfrm>
          <a:custGeom>
            <a:avLst/>
            <a:gdLst/>
            <a:ahLst/>
            <a:cxnLst/>
            <a:rect l="l" t="t" r="r" b="b"/>
            <a:pathLst>
              <a:path w="266064" h="41275">
                <a:moveTo>
                  <a:pt x="264160" y="0"/>
                </a:moveTo>
                <a:lnTo>
                  <a:pt x="0" y="22225"/>
                </a:lnTo>
                <a:lnTo>
                  <a:pt x="1524" y="41148"/>
                </a:lnTo>
                <a:lnTo>
                  <a:pt x="265811" y="18923"/>
                </a:lnTo>
                <a:lnTo>
                  <a:pt x="26416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88032" y="5273675"/>
            <a:ext cx="237490" cy="66675"/>
          </a:xfrm>
          <a:custGeom>
            <a:avLst/>
            <a:gdLst/>
            <a:ahLst/>
            <a:cxnLst/>
            <a:rect l="l" t="t" r="r" b="b"/>
            <a:pathLst>
              <a:path w="237489" h="66675">
                <a:moveTo>
                  <a:pt x="3810" y="0"/>
                </a:moveTo>
                <a:lnTo>
                  <a:pt x="0" y="18668"/>
                </a:lnTo>
                <a:lnTo>
                  <a:pt x="233299" y="66675"/>
                </a:lnTo>
                <a:lnTo>
                  <a:pt x="237109" y="48006"/>
                </a:lnTo>
                <a:lnTo>
                  <a:pt x="381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59254" y="5453760"/>
            <a:ext cx="208915" cy="113030"/>
          </a:xfrm>
          <a:custGeom>
            <a:avLst/>
            <a:gdLst/>
            <a:ahLst/>
            <a:cxnLst/>
            <a:rect l="l" t="t" r="r" b="b"/>
            <a:pathLst>
              <a:path w="208914" h="113029">
                <a:moveTo>
                  <a:pt x="8255" y="0"/>
                </a:moveTo>
                <a:lnTo>
                  <a:pt x="0" y="17271"/>
                </a:lnTo>
                <a:lnTo>
                  <a:pt x="200659" y="112902"/>
                </a:lnTo>
                <a:lnTo>
                  <a:pt x="208914" y="95630"/>
                </a:lnTo>
                <a:lnTo>
                  <a:pt x="825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49375" y="4978400"/>
            <a:ext cx="323850" cy="190500"/>
          </a:xfrm>
          <a:custGeom>
            <a:avLst/>
            <a:gdLst/>
            <a:ahLst/>
            <a:cxnLst/>
            <a:rect l="l" t="t" r="r" b="b"/>
            <a:pathLst>
              <a:path w="323850" h="190500">
                <a:moveTo>
                  <a:pt x="311150" y="57150"/>
                </a:moveTo>
                <a:lnTo>
                  <a:pt x="257175" y="57150"/>
                </a:lnTo>
                <a:lnTo>
                  <a:pt x="219075" y="180975"/>
                </a:lnTo>
                <a:lnTo>
                  <a:pt x="266700" y="190500"/>
                </a:lnTo>
                <a:lnTo>
                  <a:pt x="311150" y="57150"/>
                </a:lnTo>
                <a:close/>
              </a:path>
              <a:path w="323850" h="190500">
                <a:moveTo>
                  <a:pt x="66675" y="0"/>
                </a:moveTo>
                <a:lnTo>
                  <a:pt x="0" y="171450"/>
                </a:lnTo>
                <a:lnTo>
                  <a:pt x="47625" y="180975"/>
                </a:lnTo>
                <a:lnTo>
                  <a:pt x="95250" y="47625"/>
                </a:lnTo>
                <a:lnTo>
                  <a:pt x="314325" y="47625"/>
                </a:lnTo>
                <a:lnTo>
                  <a:pt x="323850" y="19050"/>
                </a:lnTo>
                <a:lnTo>
                  <a:pt x="66675" y="0"/>
                </a:lnTo>
                <a:close/>
              </a:path>
              <a:path w="323850" h="190500">
                <a:moveTo>
                  <a:pt x="314325" y="47625"/>
                </a:moveTo>
                <a:lnTo>
                  <a:pt x="95250" y="47625"/>
                </a:lnTo>
                <a:lnTo>
                  <a:pt x="161925" y="57150"/>
                </a:lnTo>
                <a:lnTo>
                  <a:pt x="123825" y="171450"/>
                </a:lnTo>
                <a:lnTo>
                  <a:pt x="161925" y="171450"/>
                </a:lnTo>
                <a:lnTo>
                  <a:pt x="209550" y="57150"/>
                </a:lnTo>
                <a:lnTo>
                  <a:pt x="311150" y="57150"/>
                </a:lnTo>
                <a:lnTo>
                  <a:pt x="314325" y="47625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162" y="4321175"/>
            <a:ext cx="142875" cy="123825"/>
          </a:xfrm>
          <a:custGeom>
            <a:avLst/>
            <a:gdLst/>
            <a:ahLst/>
            <a:cxnLst/>
            <a:rect l="l" t="t" r="r" b="b"/>
            <a:pathLst>
              <a:path w="142875" h="123825">
                <a:moveTo>
                  <a:pt x="28575" y="38100"/>
                </a:moveTo>
                <a:lnTo>
                  <a:pt x="0" y="47625"/>
                </a:lnTo>
                <a:lnTo>
                  <a:pt x="57150" y="123825"/>
                </a:lnTo>
                <a:lnTo>
                  <a:pt x="76200" y="114300"/>
                </a:lnTo>
                <a:lnTo>
                  <a:pt x="38100" y="57150"/>
                </a:lnTo>
                <a:lnTo>
                  <a:pt x="104775" y="57150"/>
                </a:lnTo>
                <a:lnTo>
                  <a:pt x="28575" y="38100"/>
                </a:lnTo>
                <a:close/>
              </a:path>
              <a:path w="142875" h="123825">
                <a:moveTo>
                  <a:pt x="85725" y="0"/>
                </a:moveTo>
                <a:lnTo>
                  <a:pt x="66675" y="9525"/>
                </a:lnTo>
                <a:lnTo>
                  <a:pt x="104775" y="57150"/>
                </a:lnTo>
                <a:lnTo>
                  <a:pt x="38100" y="57150"/>
                </a:lnTo>
                <a:lnTo>
                  <a:pt x="114300" y="85725"/>
                </a:lnTo>
                <a:lnTo>
                  <a:pt x="142875" y="66675"/>
                </a:lnTo>
                <a:lnTo>
                  <a:pt x="85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3987" y="4208398"/>
            <a:ext cx="160655" cy="141605"/>
          </a:xfrm>
          <a:custGeom>
            <a:avLst/>
            <a:gdLst/>
            <a:ahLst/>
            <a:cxnLst/>
            <a:rect l="l" t="t" r="r" b="b"/>
            <a:pathLst>
              <a:path w="160654" h="141604">
                <a:moveTo>
                  <a:pt x="28575" y="65150"/>
                </a:moveTo>
                <a:lnTo>
                  <a:pt x="0" y="84200"/>
                </a:lnTo>
                <a:lnTo>
                  <a:pt x="85725" y="141350"/>
                </a:lnTo>
                <a:lnTo>
                  <a:pt x="103187" y="131825"/>
                </a:lnTo>
                <a:lnTo>
                  <a:pt x="94776" y="108076"/>
                </a:lnTo>
                <a:lnTo>
                  <a:pt x="71437" y="108076"/>
                </a:lnTo>
                <a:lnTo>
                  <a:pt x="28575" y="65150"/>
                </a:lnTo>
                <a:close/>
              </a:path>
              <a:path w="160654" h="141604">
                <a:moveTo>
                  <a:pt x="76200" y="36575"/>
                </a:moveTo>
                <a:lnTo>
                  <a:pt x="57150" y="46100"/>
                </a:lnTo>
                <a:lnTo>
                  <a:pt x="71437" y="108076"/>
                </a:lnTo>
                <a:lnTo>
                  <a:pt x="94776" y="108076"/>
                </a:lnTo>
                <a:lnTo>
                  <a:pt x="76200" y="55625"/>
                </a:lnTo>
                <a:lnTo>
                  <a:pt x="113241" y="55625"/>
                </a:lnTo>
                <a:lnTo>
                  <a:pt x="76200" y="36575"/>
                </a:lnTo>
                <a:close/>
              </a:path>
              <a:path w="160654" h="141604">
                <a:moveTo>
                  <a:pt x="113241" y="55625"/>
                </a:moveTo>
                <a:lnTo>
                  <a:pt x="76200" y="55625"/>
                </a:lnTo>
                <a:lnTo>
                  <a:pt x="141287" y="103250"/>
                </a:lnTo>
                <a:lnTo>
                  <a:pt x="160337" y="93725"/>
                </a:lnTo>
                <a:lnTo>
                  <a:pt x="151625" y="65150"/>
                </a:lnTo>
                <a:lnTo>
                  <a:pt x="131762" y="65150"/>
                </a:lnTo>
                <a:lnTo>
                  <a:pt x="113241" y="55625"/>
                </a:lnTo>
                <a:close/>
              </a:path>
              <a:path w="160654" h="141604">
                <a:moveTo>
                  <a:pt x="131762" y="0"/>
                </a:moveTo>
                <a:lnTo>
                  <a:pt x="112712" y="19050"/>
                </a:lnTo>
                <a:lnTo>
                  <a:pt x="131762" y="65150"/>
                </a:lnTo>
                <a:lnTo>
                  <a:pt x="151625" y="65150"/>
                </a:lnTo>
                <a:lnTo>
                  <a:pt x="131762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74737" y="5559425"/>
            <a:ext cx="132080" cy="123825"/>
          </a:xfrm>
          <a:custGeom>
            <a:avLst/>
            <a:gdLst/>
            <a:ahLst/>
            <a:cxnLst/>
            <a:rect l="l" t="t" r="r" b="b"/>
            <a:pathLst>
              <a:path w="132080" h="123825">
                <a:moveTo>
                  <a:pt x="120253" y="57150"/>
                </a:moveTo>
                <a:lnTo>
                  <a:pt x="95250" y="57150"/>
                </a:lnTo>
                <a:lnTo>
                  <a:pt x="104775" y="76200"/>
                </a:lnTo>
                <a:lnTo>
                  <a:pt x="47625" y="104775"/>
                </a:lnTo>
                <a:lnTo>
                  <a:pt x="57150" y="123825"/>
                </a:lnTo>
                <a:lnTo>
                  <a:pt x="131762" y="76200"/>
                </a:lnTo>
                <a:lnTo>
                  <a:pt x="120253" y="57150"/>
                </a:lnTo>
                <a:close/>
              </a:path>
              <a:path w="132080" h="123825">
                <a:moveTo>
                  <a:pt x="102989" y="28575"/>
                </a:moveTo>
                <a:lnTo>
                  <a:pt x="66675" y="28575"/>
                </a:lnTo>
                <a:lnTo>
                  <a:pt x="85725" y="47625"/>
                </a:lnTo>
                <a:lnTo>
                  <a:pt x="38100" y="76200"/>
                </a:lnTo>
                <a:lnTo>
                  <a:pt x="47625" y="85725"/>
                </a:lnTo>
                <a:lnTo>
                  <a:pt x="95250" y="57150"/>
                </a:lnTo>
                <a:lnTo>
                  <a:pt x="120253" y="57150"/>
                </a:lnTo>
                <a:lnTo>
                  <a:pt x="102989" y="28575"/>
                </a:lnTo>
                <a:close/>
              </a:path>
              <a:path w="132080" h="123825">
                <a:moveTo>
                  <a:pt x="85725" y="0"/>
                </a:moveTo>
                <a:lnTo>
                  <a:pt x="0" y="47625"/>
                </a:lnTo>
                <a:lnTo>
                  <a:pt x="9525" y="57150"/>
                </a:lnTo>
                <a:lnTo>
                  <a:pt x="66675" y="28575"/>
                </a:lnTo>
                <a:lnTo>
                  <a:pt x="102989" y="28575"/>
                </a:lnTo>
                <a:lnTo>
                  <a:pt x="8572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492250" y="4416425"/>
            <a:ext cx="142875" cy="114300"/>
          </a:xfrm>
          <a:custGeom>
            <a:avLst/>
            <a:gdLst/>
            <a:ahLst/>
            <a:cxnLst/>
            <a:rect l="l" t="t" r="r" b="b"/>
            <a:pathLst>
              <a:path w="142875" h="114300">
                <a:moveTo>
                  <a:pt x="104775" y="0"/>
                </a:moveTo>
                <a:lnTo>
                  <a:pt x="0" y="57150"/>
                </a:lnTo>
                <a:lnTo>
                  <a:pt x="38100" y="114300"/>
                </a:lnTo>
                <a:lnTo>
                  <a:pt x="57150" y="104775"/>
                </a:lnTo>
                <a:lnTo>
                  <a:pt x="28575" y="66675"/>
                </a:lnTo>
                <a:lnTo>
                  <a:pt x="57150" y="47625"/>
                </a:lnTo>
                <a:lnTo>
                  <a:pt x="80962" y="47625"/>
                </a:lnTo>
                <a:lnTo>
                  <a:pt x="76200" y="38100"/>
                </a:lnTo>
                <a:lnTo>
                  <a:pt x="95250" y="19050"/>
                </a:lnTo>
                <a:lnTo>
                  <a:pt x="120015" y="19050"/>
                </a:lnTo>
                <a:lnTo>
                  <a:pt x="104775" y="0"/>
                </a:lnTo>
                <a:close/>
              </a:path>
              <a:path w="142875" h="114300">
                <a:moveTo>
                  <a:pt x="80962" y="47625"/>
                </a:moveTo>
                <a:lnTo>
                  <a:pt x="57150" y="47625"/>
                </a:lnTo>
                <a:lnTo>
                  <a:pt x="85725" y="85725"/>
                </a:lnTo>
                <a:lnTo>
                  <a:pt x="95250" y="76200"/>
                </a:lnTo>
                <a:lnTo>
                  <a:pt x="80962" y="47625"/>
                </a:lnTo>
                <a:close/>
              </a:path>
              <a:path w="142875" h="114300">
                <a:moveTo>
                  <a:pt x="120015" y="19050"/>
                </a:moveTo>
                <a:lnTo>
                  <a:pt x="95250" y="19050"/>
                </a:lnTo>
                <a:lnTo>
                  <a:pt x="123825" y="66675"/>
                </a:lnTo>
                <a:lnTo>
                  <a:pt x="142875" y="47625"/>
                </a:lnTo>
                <a:lnTo>
                  <a:pt x="120015" y="1905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25575" y="4311650"/>
            <a:ext cx="142875" cy="133350"/>
          </a:xfrm>
          <a:custGeom>
            <a:avLst/>
            <a:gdLst/>
            <a:ahLst/>
            <a:cxnLst/>
            <a:rect l="l" t="t" r="r" b="b"/>
            <a:pathLst>
              <a:path w="142875" h="133350">
                <a:moveTo>
                  <a:pt x="102393" y="38100"/>
                </a:moveTo>
                <a:lnTo>
                  <a:pt x="85725" y="38100"/>
                </a:lnTo>
                <a:lnTo>
                  <a:pt x="28575" y="114300"/>
                </a:lnTo>
                <a:lnTo>
                  <a:pt x="38100" y="133350"/>
                </a:lnTo>
                <a:lnTo>
                  <a:pt x="97971" y="95250"/>
                </a:lnTo>
                <a:lnTo>
                  <a:pt x="66675" y="95250"/>
                </a:lnTo>
                <a:lnTo>
                  <a:pt x="102393" y="38100"/>
                </a:lnTo>
                <a:close/>
              </a:path>
              <a:path w="142875" h="133350">
                <a:moveTo>
                  <a:pt x="133350" y="47625"/>
                </a:moveTo>
                <a:lnTo>
                  <a:pt x="66675" y="95250"/>
                </a:lnTo>
                <a:lnTo>
                  <a:pt x="97971" y="95250"/>
                </a:lnTo>
                <a:lnTo>
                  <a:pt x="142875" y="66675"/>
                </a:lnTo>
                <a:lnTo>
                  <a:pt x="133350" y="47625"/>
                </a:lnTo>
                <a:close/>
              </a:path>
              <a:path w="142875" h="133350">
                <a:moveTo>
                  <a:pt x="104775" y="0"/>
                </a:moveTo>
                <a:lnTo>
                  <a:pt x="0" y="66675"/>
                </a:lnTo>
                <a:lnTo>
                  <a:pt x="9525" y="85725"/>
                </a:lnTo>
                <a:lnTo>
                  <a:pt x="85725" y="38100"/>
                </a:lnTo>
                <a:lnTo>
                  <a:pt x="102393" y="38100"/>
                </a:lnTo>
                <a:lnTo>
                  <a:pt x="114300" y="19050"/>
                </a:lnTo>
                <a:lnTo>
                  <a:pt x="104775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113" y="6091237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9524" y="0"/>
                </a:moveTo>
                <a:lnTo>
                  <a:pt x="0" y="0"/>
                </a:lnTo>
                <a:lnTo>
                  <a:pt x="0" y="19050"/>
                </a:lnTo>
                <a:lnTo>
                  <a:pt x="95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113" y="4055998"/>
            <a:ext cx="47625" cy="762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0" y="0"/>
                </a:moveTo>
                <a:lnTo>
                  <a:pt x="0" y="38100"/>
                </a:lnTo>
                <a:lnTo>
                  <a:pt x="28574" y="76200"/>
                </a:lnTo>
                <a:lnTo>
                  <a:pt x="47624" y="66675"/>
                </a:lnTo>
                <a:lnTo>
                  <a:pt x="0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113" y="6100762"/>
            <a:ext cx="57150" cy="104775"/>
          </a:xfrm>
          <a:custGeom>
            <a:avLst/>
            <a:gdLst/>
            <a:ahLst/>
            <a:cxnLst/>
            <a:rect l="l" t="t" r="r" b="b"/>
            <a:pathLst>
              <a:path w="57150" h="104775">
                <a:moveTo>
                  <a:pt x="57149" y="0"/>
                </a:moveTo>
                <a:lnTo>
                  <a:pt x="38099" y="0"/>
                </a:lnTo>
                <a:lnTo>
                  <a:pt x="0" y="57150"/>
                </a:lnTo>
                <a:lnTo>
                  <a:pt x="0" y="104775"/>
                </a:lnTo>
                <a:lnTo>
                  <a:pt x="5714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868170" y="5072507"/>
            <a:ext cx="256540" cy="37465"/>
          </a:xfrm>
          <a:custGeom>
            <a:avLst/>
            <a:gdLst/>
            <a:ahLst/>
            <a:cxnLst/>
            <a:rect l="l" t="t" r="r" b="b"/>
            <a:pathLst>
              <a:path w="256539" h="37464">
                <a:moveTo>
                  <a:pt x="1269" y="0"/>
                </a:moveTo>
                <a:lnTo>
                  <a:pt x="0" y="19050"/>
                </a:lnTo>
                <a:lnTo>
                  <a:pt x="254888" y="37211"/>
                </a:lnTo>
                <a:lnTo>
                  <a:pt x="256286" y="18161"/>
                </a:lnTo>
                <a:lnTo>
                  <a:pt x="1269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54075" y="3687445"/>
            <a:ext cx="31750" cy="219710"/>
          </a:xfrm>
          <a:custGeom>
            <a:avLst/>
            <a:gdLst/>
            <a:ahLst/>
            <a:cxnLst/>
            <a:rect l="l" t="t" r="r" b="b"/>
            <a:pathLst>
              <a:path w="31750" h="219710">
                <a:moveTo>
                  <a:pt x="19024" y="0"/>
                </a:moveTo>
                <a:lnTo>
                  <a:pt x="0" y="1015"/>
                </a:lnTo>
                <a:lnTo>
                  <a:pt x="12649" y="219709"/>
                </a:lnTo>
                <a:lnTo>
                  <a:pt x="31673" y="218693"/>
                </a:lnTo>
                <a:lnTo>
                  <a:pt x="19024" y="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20662" y="5674295"/>
            <a:ext cx="224154" cy="242570"/>
          </a:xfrm>
          <a:custGeom>
            <a:avLst/>
            <a:gdLst/>
            <a:ahLst/>
            <a:cxnLst/>
            <a:rect l="l" t="t" r="r" b="b"/>
            <a:pathLst>
              <a:path w="224154" h="242570">
                <a:moveTo>
                  <a:pt x="13419" y="157509"/>
                </a:moveTo>
                <a:lnTo>
                  <a:pt x="0" y="159766"/>
                </a:lnTo>
                <a:lnTo>
                  <a:pt x="11062" y="198115"/>
                </a:lnTo>
                <a:lnTo>
                  <a:pt x="30162" y="223663"/>
                </a:lnTo>
                <a:lnTo>
                  <a:pt x="57596" y="237901"/>
                </a:lnTo>
                <a:lnTo>
                  <a:pt x="93662" y="242316"/>
                </a:lnTo>
                <a:lnTo>
                  <a:pt x="140419" y="234776"/>
                </a:lnTo>
                <a:lnTo>
                  <a:pt x="164107" y="220091"/>
                </a:lnTo>
                <a:lnTo>
                  <a:pt x="174924" y="204018"/>
                </a:lnTo>
                <a:lnTo>
                  <a:pt x="100806" y="204018"/>
                </a:lnTo>
                <a:lnTo>
                  <a:pt x="65186" y="195609"/>
                </a:lnTo>
                <a:lnTo>
                  <a:pt x="45205" y="159543"/>
                </a:lnTo>
                <a:lnTo>
                  <a:pt x="30137" y="159543"/>
                </a:lnTo>
                <a:lnTo>
                  <a:pt x="21629" y="158377"/>
                </a:lnTo>
                <a:lnTo>
                  <a:pt x="13419" y="157509"/>
                </a:lnTo>
                <a:close/>
              </a:path>
              <a:path w="224154" h="242570">
                <a:moveTo>
                  <a:pt x="128141" y="0"/>
                </a:moveTo>
                <a:lnTo>
                  <a:pt x="100806" y="4787"/>
                </a:lnTo>
                <a:lnTo>
                  <a:pt x="75852" y="19992"/>
                </a:lnTo>
                <a:lnTo>
                  <a:pt x="57150" y="50229"/>
                </a:lnTo>
                <a:lnTo>
                  <a:pt x="52196" y="92317"/>
                </a:lnTo>
                <a:lnTo>
                  <a:pt x="69722" y="117183"/>
                </a:lnTo>
                <a:lnTo>
                  <a:pt x="98297" y="132754"/>
                </a:lnTo>
                <a:lnTo>
                  <a:pt x="126491" y="146952"/>
                </a:lnTo>
                <a:lnTo>
                  <a:pt x="142875" y="167704"/>
                </a:lnTo>
                <a:lnTo>
                  <a:pt x="132853" y="191889"/>
                </a:lnTo>
                <a:lnTo>
                  <a:pt x="100806" y="204018"/>
                </a:lnTo>
                <a:lnTo>
                  <a:pt x="174924" y="204018"/>
                </a:lnTo>
                <a:lnTo>
                  <a:pt x="175592" y="203026"/>
                </a:lnTo>
                <a:lnTo>
                  <a:pt x="185737" y="188341"/>
                </a:lnTo>
                <a:lnTo>
                  <a:pt x="178345" y="139179"/>
                </a:lnTo>
                <a:lnTo>
                  <a:pt x="156368" y="118888"/>
                </a:lnTo>
                <a:lnTo>
                  <a:pt x="127248" y="107528"/>
                </a:lnTo>
                <a:lnTo>
                  <a:pt x="98425" y="85154"/>
                </a:lnTo>
                <a:lnTo>
                  <a:pt x="101029" y="66104"/>
                </a:lnTo>
                <a:lnTo>
                  <a:pt x="114498" y="47054"/>
                </a:lnTo>
                <a:lnTo>
                  <a:pt x="136599" y="38720"/>
                </a:lnTo>
                <a:lnTo>
                  <a:pt x="207213" y="38720"/>
                </a:lnTo>
                <a:lnTo>
                  <a:pt x="204390" y="33759"/>
                </a:lnTo>
                <a:lnTo>
                  <a:pt x="183653" y="12402"/>
                </a:lnTo>
                <a:lnTo>
                  <a:pt x="153987" y="1016"/>
                </a:lnTo>
                <a:lnTo>
                  <a:pt x="128141" y="0"/>
                </a:lnTo>
                <a:close/>
              </a:path>
              <a:path w="224154" h="242570">
                <a:moveTo>
                  <a:pt x="44450" y="158179"/>
                </a:moveTo>
                <a:lnTo>
                  <a:pt x="30137" y="159543"/>
                </a:lnTo>
                <a:lnTo>
                  <a:pt x="45205" y="159543"/>
                </a:lnTo>
                <a:lnTo>
                  <a:pt x="44450" y="158179"/>
                </a:lnTo>
                <a:close/>
              </a:path>
              <a:path w="224154" h="242570">
                <a:moveTo>
                  <a:pt x="207213" y="38720"/>
                </a:moveTo>
                <a:lnTo>
                  <a:pt x="136599" y="38720"/>
                </a:lnTo>
                <a:lnTo>
                  <a:pt x="165100" y="51816"/>
                </a:lnTo>
                <a:lnTo>
                  <a:pt x="169664" y="60771"/>
                </a:lnTo>
                <a:lnTo>
                  <a:pt x="174228" y="69874"/>
                </a:lnTo>
                <a:lnTo>
                  <a:pt x="179387" y="77489"/>
                </a:lnTo>
                <a:lnTo>
                  <a:pt x="185737" y="81979"/>
                </a:lnTo>
                <a:lnTo>
                  <a:pt x="196378" y="83616"/>
                </a:lnTo>
                <a:lnTo>
                  <a:pt x="210145" y="83170"/>
                </a:lnTo>
                <a:lnTo>
                  <a:pt x="221233" y="79747"/>
                </a:lnTo>
                <a:lnTo>
                  <a:pt x="223837" y="72454"/>
                </a:lnTo>
                <a:lnTo>
                  <a:pt x="217388" y="56604"/>
                </a:lnTo>
                <a:lnTo>
                  <a:pt x="207213" y="38720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91274" y="5632897"/>
            <a:ext cx="94615" cy="118745"/>
          </a:xfrm>
          <a:custGeom>
            <a:avLst/>
            <a:gdLst/>
            <a:ahLst/>
            <a:cxnLst/>
            <a:rect l="l" t="t" r="r" b="b"/>
            <a:pathLst>
              <a:path w="94615" h="118745">
                <a:moveTo>
                  <a:pt x="35736" y="93367"/>
                </a:moveTo>
                <a:lnTo>
                  <a:pt x="31635" y="98773"/>
                </a:lnTo>
                <a:lnTo>
                  <a:pt x="28542" y="101390"/>
                </a:lnTo>
                <a:lnTo>
                  <a:pt x="25638" y="103993"/>
                </a:lnTo>
                <a:lnTo>
                  <a:pt x="22109" y="109356"/>
                </a:lnTo>
                <a:lnTo>
                  <a:pt x="38323" y="117079"/>
                </a:lnTo>
                <a:lnTo>
                  <a:pt x="52859" y="118132"/>
                </a:lnTo>
                <a:lnTo>
                  <a:pt x="66304" y="112860"/>
                </a:lnTo>
                <a:lnTo>
                  <a:pt x="79246" y="101609"/>
                </a:lnTo>
                <a:lnTo>
                  <a:pt x="82028" y="97438"/>
                </a:lnTo>
                <a:lnTo>
                  <a:pt x="54727" y="97438"/>
                </a:lnTo>
                <a:lnTo>
                  <a:pt x="35736" y="93367"/>
                </a:lnTo>
                <a:close/>
              </a:path>
              <a:path w="94615" h="118745">
                <a:moveTo>
                  <a:pt x="92482" y="61909"/>
                </a:moveTo>
                <a:lnTo>
                  <a:pt x="70217" y="61909"/>
                </a:lnTo>
                <a:lnTo>
                  <a:pt x="75036" y="72711"/>
                </a:lnTo>
                <a:lnTo>
                  <a:pt x="68850" y="87553"/>
                </a:lnTo>
                <a:lnTo>
                  <a:pt x="54727" y="97438"/>
                </a:lnTo>
                <a:lnTo>
                  <a:pt x="82028" y="97438"/>
                </a:lnTo>
                <a:lnTo>
                  <a:pt x="91637" y="83027"/>
                </a:lnTo>
                <a:lnTo>
                  <a:pt x="94316" y="70331"/>
                </a:lnTo>
                <a:lnTo>
                  <a:pt x="92482" y="61909"/>
                </a:lnTo>
                <a:close/>
              </a:path>
              <a:path w="94615" h="118745">
                <a:moveTo>
                  <a:pt x="45471" y="0"/>
                </a:moveTo>
                <a:lnTo>
                  <a:pt x="10025" y="16398"/>
                </a:lnTo>
                <a:lnTo>
                  <a:pt x="0" y="40677"/>
                </a:lnTo>
                <a:lnTo>
                  <a:pt x="4050" y="56334"/>
                </a:lnTo>
                <a:lnTo>
                  <a:pt x="19757" y="72096"/>
                </a:lnTo>
                <a:lnTo>
                  <a:pt x="37343" y="69970"/>
                </a:lnTo>
                <a:lnTo>
                  <a:pt x="54824" y="62420"/>
                </a:lnTo>
                <a:lnTo>
                  <a:pt x="70217" y="61909"/>
                </a:lnTo>
                <a:lnTo>
                  <a:pt x="92482" y="61909"/>
                </a:lnTo>
                <a:lnTo>
                  <a:pt x="90689" y="53197"/>
                </a:lnTo>
                <a:lnTo>
                  <a:pt x="89495" y="52485"/>
                </a:lnTo>
                <a:lnTo>
                  <a:pt x="28751" y="52485"/>
                </a:lnTo>
                <a:lnTo>
                  <a:pt x="23276" y="45823"/>
                </a:lnTo>
                <a:lnTo>
                  <a:pt x="21257" y="35371"/>
                </a:lnTo>
                <a:lnTo>
                  <a:pt x="25531" y="25145"/>
                </a:lnTo>
                <a:lnTo>
                  <a:pt x="38937" y="19161"/>
                </a:lnTo>
                <a:lnTo>
                  <a:pt x="57823" y="19161"/>
                </a:lnTo>
                <a:lnTo>
                  <a:pt x="59424" y="17850"/>
                </a:lnTo>
                <a:lnTo>
                  <a:pt x="63657" y="12915"/>
                </a:lnTo>
                <a:lnTo>
                  <a:pt x="66052" y="8014"/>
                </a:lnTo>
                <a:lnTo>
                  <a:pt x="64464" y="4899"/>
                </a:lnTo>
                <a:lnTo>
                  <a:pt x="57167" y="2363"/>
                </a:lnTo>
                <a:lnTo>
                  <a:pt x="45471" y="0"/>
                </a:lnTo>
                <a:close/>
              </a:path>
              <a:path w="94615" h="118745">
                <a:moveTo>
                  <a:pt x="67685" y="39495"/>
                </a:moveTo>
                <a:lnTo>
                  <a:pt x="54462" y="41192"/>
                </a:lnTo>
                <a:lnTo>
                  <a:pt x="43869" y="48714"/>
                </a:lnTo>
                <a:lnTo>
                  <a:pt x="28751" y="52485"/>
                </a:lnTo>
                <a:lnTo>
                  <a:pt x="89495" y="52485"/>
                </a:lnTo>
                <a:lnTo>
                  <a:pt x="67685" y="39495"/>
                </a:lnTo>
                <a:close/>
              </a:path>
              <a:path w="94615" h="118745">
                <a:moveTo>
                  <a:pt x="57823" y="19161"/>
                </a:moveTo>
                <a:lnTo>
                  <a:pt x="38937" y="19161"/>
                </a:lnTo>
                <a:lnTo>
                  <a:pt x="44639" y="20304"/>
                </a:lnTo>
                <a:lnTo>
                  <a:pt x="51408" y="23428"/>
                </a:lnTo>
                <a:lnTo>
                  <a:pt x="55497" y="21066"/>
                </a:lnTo>
                <a:lnTo>
                  <a:pt x="57823" y="19161"/>
                </a:lnTo>
                <a:close/>
              </a:path>
            </a:pathLst>
          </a:custGeom>
          <a:solidFill>
            <a:srgbClr val="5B5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73062" y="3973448"/>
            <a:ext cx="552450" cy="2019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7887" y="4828081"/>
            <a:ext cx="334862" cy="294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52244" y="286511"/>
            <a:ext cx="2967228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87952" y="286511"/>
            <a:ext cx="1289303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45735" y="286511"/>
            <a:ext cx="1290827" cy="899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305044" y="286511"/>
            <a:ext cx="1011936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585459" y="286511"/>
            <a:ext cx="1010412" cy="899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050279" y="673608"/>
            <a:ext cx="598931" cy="4937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304788" y="673608"/>
            <a:ext cx="470915" cy="4937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431279" y="673608"/>
            <a:ext cx="598931" cy="4937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635">
              <a:lnSpc>
                <a:spcPct val="100000"/>
              </a:lnSpc>
            </a:pPr>
            <a:r>
              <a:rPr spc="5" dirty="0"/>
              <a:t>社</a:t>
            </a:r>
            <a:r>
              <a:rPr spc="-15" dirty="0"/>
              <a:t>區</a:t>
            </a:r>
            <a:r>
              <a:rPr spc="5" dirty="0"/>
              <a:t>營</a:t>
            </a:r>
            <a:r>
              <a:rPr dirty="0"/>
              <a:t>造</a:t>
            </a:r>
            <a:r>
              <a:rPr spc="-10" dirty="0">
                <a:latin typeface="MingLiU-ExtB"/>
                <a:cs typeface="MingLiU-ExtB"/>
              </a:rPr>
              <a:t>60</a:t>
            </a:r>
            <a:r>
              <a:rPr dirty="0"/>
              <a:t>招</a:t>
            </a:r>
            <a:r>
              <a:rPr dirty="0">
                <a:latin typeface="MingLiU-ExtB"/>
                <a:cs typeface="MingLiU-ExtB"/>
              </a:rPr>
              <a:t>-</a:t>
            </a:r>
            <a:r>
              <a:rPr spc="-10" dirty="0">
                <a:latin typeface="MingLiU-ExtB"/>
                <a:cs typeface="MingLiU-ExtB"/>
              </a:rPr>
              <a:t>2</a:t>
            </a:r>
            <a:r>
              <a:rPr sz="2000" dirty="0"/>
              <a:t>（</a:t>
            </a:r>
            <a:r>
              <a:rPr sz="2000" spc="-10" dirty="0">
                <a:latin typeface="MingLiU-ExtB"/>
                <a:cs typeface="MingLiU-ExtB"/>
              </a:rPr>
              <a:t>8</a:t>
            </a:r>
            <a:r>
              <a:rPr sz="2000" dirty="0"/>
              <a:t>）</a:t>
            </a:r>
            <a:endParaRPr sz="2000">
              <a:latin typeface="MingLiU-ExtB"/>
              <a:cs typeface="MingLiU-ExtB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204215" y="1595627"/>
            <a:ext cx="729996" cy="5273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3108" y="1466088"/>
            <a:ext cx="2977896" cy="6614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46176" y="2045207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15924" y="2011679"/>
            <a:ext cx="2609088" cy="5836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46176" y="2514600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15924" y="2481072"/>
            <a:ext cx="2609088" cy="5836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46176" y="2983992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15924" y="2950464"/>
            <a:ext cx="2609088" cy="58369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46176" y="3453384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15924" y="3419855"/>
            <a:ext cx="2609088" cy="5836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46176" y="3922776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15924" y="3889247"/>
            <a:ext cx="2609088" cy="5836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46176" y="4392167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15924" y="4358640"/>
            <a:ext cx="2609088" cy="5836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6176" y="4861559"/>
            <a:ext cx="603504" cy="55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15924" y="4828032"/>
            <a:ext cx="2609088" cy="58369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46176" y="5330952"/>
            <a:ext cx="603504" cy="5501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15924" y="5297423"/>
            <a:ext cx="2609088" cy="5836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380491" y="1581150"/>
            <a:ext cx="2902585" cy="424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50" spc="25" dirty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sz="3200" spc="25" dirty="0">
                <a:solidFill>
                  <a:srgbClr val="FFFFFF"/>
                </a:solidFill>
                <a:latin typeface="PMingLiU"/>
                <a:cs typeface="PMingLiU"/>
              </a:rPr>
              <a:t>社福醫療方面</a:t>
            </a:r>
            <a:endParaRPr sz="32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355"/>
              </a:spcBef>
            </a:pPr>
            <a:r>
              <a:rPr sz="2800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社區人生遊戲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愛心媽媽聯誼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婦女成長團體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335"/>
              </a:spcBef>
            </a:pPr>
            <a:r>
              <a:rPr sz="2800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成立社區球隊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社區五老五寶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托老托幼服務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老人送餐服務</a:t>
            </a:r>
            <a:endParaRPr sz="2800">
              <a:latin typeface="PMingLiU"/>
              <a:cs typeface="PMingLiU"/>
            </a:endParaRPr>
          </a:p>
          <a:p>
            <a:pPr marL="469265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solidFill>
                  <a:srgbClr val="6EA9B7"/>
                </a:solidFill>
                <a:latin typeface="Wingdings"/>
                <a:cs typeface="Wingdings"/>
              </a:rPr>
              <a:t></a:t>
            </a:r>
            <a:r>
              <a:rPr sz="2800" spc="195" dirty="0">
                <a:solidFill>
                  <a:srgbClr val="6EA9B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PMingLiU"/>
                <a:cs typeface="PMingLiU"/>
              </a:rPr>
              <a:t>社區關懷據點</a:t>
            </a:r>
            <a:endParaRPr sz="28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佈景主題2</Template>
  <TotalTime>0</TotalTime>
  <Words>393</Words>
  <Application>Microsoft Office PowerPoint</Application>
  <PresentationFormat>如螢幕大小 (4:3)</PresentationFormat>
  <Paragraphs>124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Theme</vt:lpstr>
      <vt:lpstr>推動社區學習的方法</vt:lpstr>
      <vt:lpstr>學習才能存活</vt:lpstr>
      <vt:lpstr>活到老學到老</vt:lpstr>
      <vt:lpstr>UNESCO說的終身學習</vt:lpstr>
      <vt:lpstr>學會改變</vt:lpstr>
      <vt:lpstr>社區學習的模式</vt:lpstr>
      <vt:lpstr>社區營造的意義</vt:lpstr>
      <vt:lpstr>社區營造60招-1（13）</vt:lpstr>
      <vt:lpstr>社區營造60招-2（8）</vt:lpstr>
      <vt:lpstr>社區營造60招-3（6）</vt:lpstr>
      <vt:lpstr>社區營造60招-4（17）</vt:lpstr>
      <vt:lpstr>社區營造60招-5（8）</vt:lpstr>
      <vt:lpstr>社區營造60招-6（8）</vt:lpstr>
      <vt:lpstr>社區營造60招-7（8）</vt:lpstr>
      <vt:lpstr>做井的心聲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推動社區學習的方法</dc:title>
  <dc:creator>黃世輝</dc:creator>
  <cp:lastModifiedBy>Admin</cp:lastModifiedBy>
  <cp:revision>1</cp:revision>
  <dcterms:created xsi:type="dcterms:W3CDTF">2016-06-18T13:34:44Z</dcterms:created>
  <dcterms:modified xsi:type="dcterms:W3CDTF">2016-06-18T13:36:46Z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2011-05-10T00:00:00Z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2016-06-18T00:00:00Z</vt:filetime>
  </property>
</Properties>
</file>