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557"/>
    <a:srgbClr val="134AAD"/>
    <a:srgbClr val="D99694"/>
    <a:srgbClr val="FBDBBD"/>
    <a:srgbClr val="EAECA6"/>
    <a:srgbClr val="A4C7F6"/>
    <a:srgbClr val="FD9DE2"/>
    <a:srgbClr val="EEF963"/>
    <a:srgbClr val="EBEBEB"/>
    <a:srgbClr val="C5C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9F62-14E2-4DAB-A48F-899B12EF530C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935B-975C-4577-B8E8-F0C1D95DBC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8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935B-975C-4577-B8E8-F0C1D95DBCC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58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9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3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29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8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0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3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93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59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4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8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F7FD-B309-464A-A8F9-A8659F5387E3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F045-918F-4F2C-B378-2215739E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0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s.osha.gov.tw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3000" y="2222178"/>
            <a:ext cx="9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改善畜牧業全年性缺工計畫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畜牧飼育團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476672"/>
            <a:ext cx="1826141" cy="584775"/>
          </a:xfrm>
          <a:prstGeom prst="rect">
            <a:avLst/>
          </a:prstGeom>
          <a:solidFill>
            <a:srgbClr val="6FD55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計畫目的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1" y="1340768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國內畜牧場日常工作均為每日連續性且全年無休，另勞動環境吸引力較低，導致勞動力招募不易。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近年因少子化及農村青年人口外移等問題，造成現場人力短缺更為嚴重。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為改善畜牧業勞動力短缺，引進國內勞動力新血，擬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透過本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計畫運用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獎勵措施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，引導場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主落實雇主責任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，強化勞雇和諧關係，改善國內畜牧業缺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工問題。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4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476672"/>
            <a:ext cx="1826141" cy="584775"/>
          </a:xfrm>
          <a:prstGeom prst="rect">
            <a:avLst/>
          </a:prstGeom>
          <a:solidFill>
            <a:srgbClr val="6FD557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1076671"/>
            <a:ext cx="8640960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畜牧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場登記證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畜禽飼養登記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之合法畜牧場。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畜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禽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家畜：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、鹿。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家禽：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鵝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畜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新僱用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員工以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以上之月薪標準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僱用。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為新僱用員工投保勞保。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畜牧場本身為勞保投保單位，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可申請雇用獎勵金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透過職業工會投保，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申請雇用獎勵金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9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260648"/>
            <a:ext cx="1826141" cy="584775"/>
          </a:xfrm>
          <a:prstGeom prst="rect">
            <a:avLst/>
          </a:prstGeom>
          <a:solidFill>
            <a:srgbClr val="6FD557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獎勵方案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9092" y="1373213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雇用獎勵金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1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畜牧場必須為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勞保投保單位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且為新僱用之員工投保者，每雇用一名，每月可申請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元之獎勵金，每場至多新雇用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代訓補助</a:t>
            </a:r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96838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提供雇主為新進人員訓練之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元津貼。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該員工須於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同一場內工作滿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個月後，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雇主才能請領。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項補助金不得重複請領，每場以一次為限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0003" y="5445224"/>
            <a:ext cx="811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就業獎勵金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提供參與本計畫之新進飼育管理員每人每月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8,800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元之就業獎勵金。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659092" y="849993"/>
            <a:ext cx="93610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場主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0003" y="4922004"/>
            <a:ext cx="20162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7380312" y="3046821"/>
            <a:ext cx="1584176" cy="2304256"/>
          </a:xfrm>
          <a:prstGeom prst="wedgeRectCallout">
            <a:avLst>
              <a:gd name="adj1" fmla="val -78543"/>
              <a:gd name="adj2" fmla="val -21064"/>
            </a:avLst>
          </a:prstGeom>
          <a:solidFill>
            <a:srgbClr val="FBDBB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除工作需要的訓練之外，還有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勞工安全衛生講習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004048" y="332656"/>
            <a:ext cx="2736304" cy="1285692"/>
          </a:xfrm>
          <a:prstGeom prst="wedgeRectCallout">
            <a:avLst>
              <a:gd name="adj1" fmla="val -72678"/>
              <a:gd name="adj2" fmla="val 54061"/>
            </a:avLst>
          </a:prstGeom>
          <a:solidFill>
            <a:srgbClr val="FBDBBD"/>
          </a:solidFill>
          <a:ln w="38100"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此為鼓勵畜牧場成為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勞保投保單位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之措施。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6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404664"/>
            <a:ext cx="1826141" cy="584775"/>
          </a:xfrm>
          <a:prstGeom prst="rect">
            <a:avLst/>
          </a:prstGeom>
          <a:solidFill>
            <a:srgbClr val="6FD557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計畫流程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79512" y="1268760"/>
            <a:ext cx="1440160" cy="1440160"/>
          </a:xfrm>
          <a:prstGeom prst="roundRect">
            <a:avLst/>
          </a:prstGeom>
          <a:solidFill>
            <a:srgbClr val="A4C7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募集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076056" y="1268760"/>
            <a:ext cx="1512168" cy="1440160"/>
          </a:xfrm>
          <a:prstGeom prst="roundRect">
            <a:avLst/>
          </a:prstGeom>
          <a:solidFill>
            <a:srgbClr val="A4C7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進場工作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6660232" y="1844824"/>
            <a:ext cx="504056" cy="432048"/>
          </a:xfrm>
          <a:prstGeom prst="rightArrow">
            <a:avLst>
              <a:gd name="adj1" fmla="val 50000"/>
              <a:gd name="adj2" fmla="val 51166"/>
            </a:avLst>
          </a:prstGeom>
          <a:solidFill>
            <a:srgbClr val="EEF9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236296" y="1268760"/>
            <a:ext cx="1800200" cy="1512168"/>
          </a:xfrm>
          <a:prstGeom prst="roundRect">
            <a:avLst/>
          </a:prstGeom>
          <a:solidFill>
            <a:srgbClr val="A4C7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申請各項獎勵補助金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9512" y="2924944"/>
            <a:ext cx="17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請各畜牧場場主填寫申請表交由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中央畜產會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募集職缺。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67744" y="292494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按照職缺分布所在地，招募在地勞動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參與媒合，排除因通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路程造成就業意願低落。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56750" y="2924944"/>
            <a:ext cx="2707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媒合成功者與場主協議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上工時間後進場工作。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於上班期間場主提供新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僱員工職能訓練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含勞工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衛生安全教育訓練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4HR)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020272" y="289881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場主於每月提供相關資料，申請各項獎勵補助金。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代訓補助金需員工於同一場工作期滿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個月後方得請領。</a:t>
            </a:r>
            <a:endParaRPr lang="zh-TW" altLang="en-US" b="1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41749"/>
            <a:ext cx="1495563" cy="149556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9" y="4657902"/>
            <a:ext cx="1579410" cy="157941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45318"/>
            <a:ext cx="1800200" cy="18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00" y="4810765"/>
            <a:ext cx="1357529" cy="1357529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2339752" y="1196752"/>
            <a:ext cx="2016224" cy="1584176"/>
          </a:xfrm>
          <a:prstGeom prst="roundRect">
            <a:avLst/>
          </a:prstGeom>
          <a:solidFill>
            <a:srgbClr val="A4C7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分區招募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分區媒合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4427984" y="1844824"/>
            <a:ext cx="576064" cy="432048"/>
          </a:xfrm>
          <a:prstGeom prst="rightArrow">
            <a:avLst>
              <a:gd name="adj1" fmla="val 50000"/>
              <a:gd name="adj2" fmla="val 51166"/>
            </a:avLst>
          </a:prstGeom>
          <a:solidFill>
            <a:srgbClr val="EEF9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1691680" y="1844824"/>
            <a:ext cx="576064" cy="432048"/>
          </a:xfrm>
          <a:prstGeom prst="rightArrow">
            <a:avLst>
              <a:gd name="adj1" fmla="val 50000"/>
              <a:gd name="adj2" fmla="val 51166"/>
            </a:avLst>
          </a:prstGeom>
          <a:solidFill>
            <a:srgbClr val="EEF9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78" y="4846113"/>
            <a:ext cx="1088403" cy="12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55066" y="1484784"/>
            <a:ext cx="6646371" cy="3098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這麼好的人力活化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畜牧場場主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的投入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還等什麼，快快快填申請表吧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algn="ctr"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祝福大家覓得穩定的好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員工！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3556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541">
            <a:off x="7014483" y="3783251"/>
            <a:ext cx="1412500" cy="1412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5576" y="455151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聯絡窗口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8545" y="4981027"/>
            <a:ext cx="6162264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農委會畜牧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家畜生產科 周文玲技正 </a:t>
            </a:r>
            <a:r>
              <a:rPr lang="en-US" altLang="zh-TW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(02)2312-4681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農委會輔導處人力辦公室 俞睿懿小姐 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(02)2312-6391</a:t>
            </a:r>
          </a:p>
          <a:p>
            <a:pPr>
              <a:lnSpc>
                <a:spcPts val="2600"/>
              </a:lnSpc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中央畜產會總連絡窗口 林正祥課長 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2301-5569#2136</a:t>
            </a:r>
          </a:p>
          <a:p>
            <a:pPr>
              <a:lnSpc>
                <a:spcPts val="26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中央畜產會家畜組 葉于綺 小姐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(02)2301-5569#2231</a:t>
            </a:r>
          </a:p>
          <a:p>
            <a:pPr>
              <a:lnSpc>
                <a:spcPts val="2600"/>
              </a:lnSpc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中央畜產會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家禽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 徐承甫 先生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(02)2301-5569#2148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62323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7" y="116632"/>
            <a:ext cx="3816423" cy="523220"/>
          </a:xfrm>
          <a:prstGeom prst="rect">
            <a:avLst/>
          </a:prstGeom>
          <a:solidFill>
            <a:srgbClr val="6FD557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地方職業工會參考一覽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60586"/>
              </p:ext>
            </p:extLst>
          </p:nvPr>
        </p:nvGraphicFramePr>
        <p:xfrm>
          <a:off x="395536" y="796929"/>
          <a:ext cx="8496944" cy="40722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4086986888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983137824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1334351501"/>
                    </a:ext>
                  </a:extLst>
                </a:gridCol>
              </a:tblGrid>
              <a:tr h="3132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地址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2182680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南投縣家畜飼養業職業工會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049-2355241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草屯鎮中正路</a:t>
                      </a:r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711</a:t>
                      </a:r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6285434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嘉義縣家畜飼養職業工會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05-22322726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嘉義縣竹崎鄉灣橋村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794508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台東縣農耕及畜牧業職業工會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089-330036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台東市臨海路</a:t>
                      </a:r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 </a:t>
                      </a:r>
                      <a:endParaRPr lang="zh-TW" altLang="en-US" sz="16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72108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台南市乳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畜管理業職業工會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06-6324885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台南市新營市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長榮二路一號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286712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台南市家畜飼養業職業工會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06-6564328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台南市新營市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民治路二二五巷五十二號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744243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雲林縣家畜飼養業職業工會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05-6332346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雲林縣虎尾鎮林森路一段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396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巷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5531191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彰化縣家畜飼養業職業工會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04-7246522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彰化市中北街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490743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台中縣家畜飼養業職業工會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04-26390478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龍井鄉中央路一段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249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113030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桃園縣畜牧業職業工會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0921395888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桃園市永安路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396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巷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弄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1986501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宜蘭縣家畜飼養業職業工會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03-9872063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礁溪鄉六結村中山路二段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8636748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新北市家畜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飼養業職業工會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02-89524230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板橋市忠孝路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237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樓之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490381"/>
                  </a:ext>
                </a:extLst>
              </a:tr>
              <a:tr h="3132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台北市家畜飼養職業工會 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02-23463020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台北市信義區忠孝東路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492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巷</a:t>
                      </a:r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9" marR="5369" marT="53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74356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95536" y="5467871"/>
            <a:ext cx="4307589" cy="523220"/>
          </a:xfrm>
          <a:prstGeom prst="rect">
            <a:avLst/>
          </a:prstGeom>
          <a:solidFill>
            <a:srgbClr val="6FD557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800" dirty="0"/>
              <a:t>勞工安全衛生課程哪裡上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5536" y="5971927"/>
            <a:ext cx="849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可至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職業安全衛生教育訓練資訊網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各縣市單位開課情形</a:t>
            </a: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trains.osha.gov.tw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6759" y="486916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若所在縣市無畜牧類職業工會，亦可於農業相關職業工會投保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724</Words>
  <Application>Microsoft Office PowerPoint</Application>
  <PresentationFormat>如螢幕大小 (4:3)</PresentationFormat>
  <Paragraphs>99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農業人力發展辦公室俞睿懿</dc:creator>
  <cp:lastModifiedBy>陳怡瑩</cp:lastModifiedBy>
  <cp:revision>100</cp:revision>
  <cp:lastPrinted>2017-08-31T02:32:16Z</cp:lastPrinted>
  <dcterms:created xsi:type="dcterms:W3CDTF">2017-08-29T06:53:55Z</dcterms:created>
  <dcterms:modified xsi:type="dcterms:W3CDTF">2018-04-12T00:42:16Z</dcterms:modified>
</cp:coreProperties>
</file>