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雲林縣政府勞工處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27204\Desktop\IMG_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7"/>
            <a:ext cx="9144000" cy="4680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外籍勞工諮詢服務中心</a:t>
            </a:r>
            <a:endParaRPr lang="zh-TW" altLang="en-US" dirty="0"/>
          </a:p>
        </p:txBody>
      </p:sp>
      <p:pic>
        <p:nvPicPr>
          <p:cNvPr id="2050" name="Picture 2" descr="C:\Users\27204\Desktop\IMG_08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38" y="1600200"/>
            <a:ext cx="806372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如螢幕大小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雲林縣政府勞工處</vt:lpstr>
      <vt:lpstr>外籍勞工諮詢服務中心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雲林縣政府勞工處</dc:title>
  <dc:creator>黃世美</dc:creator>
  <cp:lastModifiedBy>27204</cp:lastModifiedBy>
  <cp:revision>1</cp:revision>
  <dcterms:created xsi:type="dcterms:W3CDTF">2015-04-15T03:18:38Z</dcterms:created>
  <dcterms:modified xsi:type="dcterms:W3CDTF">2015-04-15T04:39:22Z</dcterms:modified>
</cp:coreProperties>
</file>